
<file path=[Content_Types].xml><?xml version="1.0" encoding="utf-8"?>
<Types xmlns="http://schemas.openxmlformats.org/package/2006/content-types">
  <Default Extension="jpeg" ContentType="image/jpeg"/>
  <Default Extension="jpg" ContentType="image/jpeg"/>
  <Default Extension="mp3" ContentType="audio/mpeg"/>
  <Default Extension="png" ContentType="image/png"/>
  <Default Extension="rels" ContentType="application/vnd.openxmlformats-package.relationships+xml"/>
  <Default Extension="tmp" ContentType="image/p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notesSlides/notesSlide3.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notesSlides/notesSlide4.xml" ContentType="application/vnd.openxmlformats-officedocument.presentationml.notesSlide+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6"/>
  </p:notesMasterIdLst>
  <p:sldIdLst>
    <p:sldId id="286" r:id="rId2"/>
    <p:sldId id="328" r:id="rId3"/>
    <p:sldId id="326" r:id="rId4"/>
    <p:sldId id="329" r:id="rId5"/>
    <p:sldId id="330" r:id="rId6"/>
    <p:sldId id="257" r:id="rId7"/>
    <p:sldId id="282" r:id="rId8"/>
    <p:sldId id="294" r:id="rId9"/>
    <p:sldId id="293" r:id="rId10"/>
    <p:sldId id="296" r:id="rId11"/>
    <p:sldId id="297" r:id="rId12"/>
    <p:sldId id="295" r:id="rId13"/>
    <p:sldId id="299" r:id="rId14"/>
    <p:sldId id="298" r:id="rId15"/>
    <p:sldId id="280" r:id="rId16"/>
    <p:sldId id="306" r:id="rId17"/>
    <p:sldId id="288" r:id="rId18"/>
    <p:sldId id="266" r:id="rId19"/>
    <p:sldId id="289" r:id="rId20"/>
    <p:sldId id="322" r:id="rId21"/>
    <p:sldId id="321" r:id="rId22"/>
    <p:sldId id="317" r:id="rId23"/>
    <p:sldId id="290" r:id="rId24"/>
    <p:sldId id="323" r:id="rId25"/>
    <p:sldId id="324" r:id="rId26"/>
    <p:sldId id="319" r:id="rId27"/>
    <p:sldId id="320" r:id="rId28"/>
    <p:sldId id="314" r:id="rId29"/>
    <p:sldId id="311" r:id="rId30"/>
    <p:sldId id="313" r:id="rId31"/>
    <p:sldId id="312" r:id="rId32"/>
    <p:sldId id="281" r:id="rId33"/>
    <p:sldId id="325" r:id="rId34"/>
    <p:sldId id="304" r:id="rId35"/>
    <p:sldId id="305" r:id="rId36"/>
    <p:sldId id="308" r:id="rId37"/>
    <p:sldId id="310" r:id="rId38"/>
    <p:sldId id="307" r:id="rId39"/>
    <p:sldId id="301" r:id="rId40"/>
    <p:sldId id="300" r:id="rId41"/>
    <p:sldId id="302" r:id="rId42"/>
    <p:sldId id="303" r:id="rId43"/>
    <p:sldId id="315" r:id="rId44"/>
    <p:sldId id="316" r:id="rId4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7" userDrawn="1">
          <p15:clr>
            <a:srgbClr val="A4A3A4"/>
          </p15:clr>
        </p15:guide>
        <p15:guide id="2" pos="3885" userDrawn="1">
          <p15:clr>
            <a:srgbClr val="A4A3A4"/>
          </p15:clr>
        </p15:guide>
        <p15:guide id="3" orient="horz" pos="1525"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D4D4D"/>
    <a:srgbClr val="343434"/>
    <a:srgbClr val="5E5E5E"/>
    <a:srgbClr val="666666"/>
    <a:srgbClr val="747474"/>
    <a:srgbClr val="868686"/>
    <a:srgbClr val="939393"/>
    <a:srgbClr val="000000"/>
    <a:srgbClr val="333333"/>
    <a:srgbClr val="0E0E0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6" autoAdjust="0"/>
    <p:restoredTop sz="94660"/>
  </p:normalViewPr>
  <p:slideViewPr>
    <p:cSldViewPr snapToGrid="0" showGuides="1">
      <p:cViewPr varScale="1">
        <p:scale>
          <a:sx n="86" d="100"/>
          <a:sy n="86" d="100"/>
        </p:scale>
        <p:origin x="562" y="48"/>
      </p:cViewPr>
      <p:guideLst>
        <p:guide orient="horz" pos="2137"/>
        <p:guide pos="3885"/>
        <p:guide orient="horz" pos="1525"/>
      </p:guideLst>
    </p:cSldViewPr>
  </p:slideViewPr>
  <p:notesTextViewPr>
    <p:cViewPr>
      <p:scale>
        <a:sx n="150" d="100"/>
        <a:sy n="15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A6DFB1D-ABE1-43A9-9A76-5F7CC388CE20}" type="datetimeFigureOut">
              <a:rPr lang="zh-CN" altLang="en-US" smtClean="0"/>
              <a:t>2021/7/11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A4D203C-28B5-4C78-8629-A14167E201D0}" type="slidenum">
              <a:rPr lang="zh-CN" altLang="en-US" smtClean="0"/>
              <a:t>‹#›</a:t>
            </a:fld>
            <a:endParaRPr lang="zh-CN" altLang="en-US"/>
          </a:p>
        </p:txBody>
      </p:sp>
    </p:spTree>
    <p:extLst>
      <p:ext uri="{BB962C8B-B14F-4D97-AF65-F5344CB8AC3E}">
        <p14:creationId xmlns:p14="http://schemas.microsoft.com/office/powerpoint/2010/main" val="12088004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A4D203C-28B5-4C78-8629-A14167E201D0}"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4680884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A4D203C-28B5-4C78-8629-A14167E201D0}" type="slidenum">
              <a:rPr lang="zh-CN" altLang="en-US" smtClean="0"/>
              <a:t>7</a:t>
            </a:fld>
            <a:endParaRPr lang="zh-CN" altLang="en-US"/>
          </a:p>
        </p:txBody>
      </p:sp>
    </p:spTree>
    <p:extLst>
      <p:ext uri="{BB962C8B-B14F-4D97-AF65-F5344CB8AC3E}">
        <p14:creationId xmlns:p14="http://schemas.microsoft.com/office/powerpoint/2010/main" val="8340340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A4D203C-28B5-4C78-8629-A14167E201D0}" type="slidenum">
              <a:rPr lang="zh-CN" altLang="en-US" smtClean="0"/>
              <a:t>15</a:t>
            </a:fld>
            <a:endParaRPr lang="zh-CN" altLang="en-US"/>
          </a:p>
        </p:txBody>
      </p:sp>
    </p:spTree>
    <p:extLst>
      <p:ext uri="{BB962C8B-B14F-4D97-AF65-F5344CB8AC3E}">
        <p14:creationId xmlns:p14="http://schemas.microsoft.com/office/powerpoint/2010/main" val="12601801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A4D203C-28B5-4C78-8629-A14167E201D0}" type="slidenum">
              <a:rPr lang="zh-CN" altLang="en-US" smtClean="0"/>
              <a:t>28</a:t>
            </a:fld>
            <a:endParaRPr lang="zh-CN" altLang="en-US"/>
          </a:p>
        </p:txBody>
      </p:sp>
    </p:spTree>
    <p:extLst>
      <p:ext uri="{BB962C8B-B14F-4D97-AF65-F5344CB8AC3E}">
        <p14:creationId xmlns:p14="http://schemas.microsoft.com/office/powerpoint/2010/main" val="36834465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A4D203C-28B5-4C78-8629-A14167E201D0}" type="slidenum">
              <a:rPr lang="zh-CN" altLang="en-US" smtClean="0"/>
              <a:t>32</a:t>
            </a:fld>
            <a:endParaRPr lang="zh-CN" altLang="en-US"/>
          </a:p>
        </p:txBody>
      </p:sp>
    </p:spTree>
    <p:extLst>
      <p:ext uri="{BB962C8B-B14F-4D97-AF65-F5344CB8AC3E}">
        <p14:creationId xmlns:p14="http://schemas.microsoft.com/office/powerpoint/2010/main" val="15729411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A4D203C-28B5-4C78-8629-A14167E201D0}" type="slidenum">
              <a:rPr lang="zh-CN" altLang="en-US" smtClean="0"/>
              <a:t>33</a:t>
            </a:fld>
            <a:endParaRPr lang="zh-CN" altLang="en-US"/>
          </a:p>
        </p:txBody>
      </p:sp>
    </p:spTree>
    <p:extLst>
      <p:ext uri="{BB962C8B-B14F-4D97-AF65-F5344CB8AC3E}">
        <p14:creationId xmlns:p14="http://schemas.microsoft.com/office/powerpoint/2010/main" val="21905176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692639839"/>
      </p:ext>
    </p:extLst>
  </p:cSld>
  <p:clrMapOvr>
    <a:masterClrMapping/>
  </p:clrMapOvr>
  <mc:AlternateContent xmlns:mc="http://schemas.openxmlformats.org/markup-compatibility/2006" xmlns:p14="http://schemas.microsoft.com/office/powerpoint/2010/main">
    <mc:Choice Requires="p14">
      <p:transition spd="slow" p14:dur="850">
        <p14:warp/>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黑白线条2">
    <p:spTree>
      <p:nvGrpSpPr>
        <p:cNvPr id="1" name=""/>
        <p:cNvGrpSpPr/>
        <p:nvPr/>
      </p:nvGrpSpPr>
      <p:grpSpPr>
        <a:xfrm>
          <a:off x="0" y="0"/>
          <a:ext cx="0" cy="0"/>
          <a:chOff x="0" y="0"/>
          <a:chExt cx="0" cy="0"/>
        </a:xfrm>
      </p:grpSpPr>
      <p:grpSp>
        <p:nvGrpSpPr>
          <p:cNvPr id="7" name="组合 6"/>
          <p:cNvGrpSpPr/>
          <p:nvPr userDrawn="1"/>
        </p:nvGrpSpPr>
        <p:grpSpPr>
          <a:xfrm>
            <a:off x="10354490" y="487231"/>
            <a:ext cx="1258237" cy="355823"/>
            <a:chOff x="479376" y="479847"/>
            <a:chExt cx="4271963" cy="1208088"/>
          </a:xfrm>
          <a:solidFill>
            <a:schemeClr val="tx1">
              <a:lumMod val="85000"/>
              <a:lumOff val="15000"/>
            </a:schemeClr>
          </a:solidFill>
        </p:grpSpPr>
        <p:sp>
          <p:nvSpPr>
            <p:cNvPr id="8" name="Freeform 5"/>
            <p:cNvSpPr>
              <a:spLocks/>
            </p:cNvSpPr>
            <p:nvPr userDrawn="1"/>
          </p:nvSpPr>
          <p:spPr bwMode="auto">
            <a:xfrm>
              <a:off x="833389" y="1516485"/>
              <a:ext cx="63500" cy="84138"/>
            </a:xfrm>
            <a:custGeom>
              <a:avLst/>
              <a:gdLst>
                <a:gd name="T0" fmla="*/ 11 w 17"/>
                <a:gd name="T1" fmla="*/ 22 h 22"/>
                <a:gd name="T2" fmla="*/ 11 w 17"/>
                <a:gd name="T3" fmla="*/ 22 h 22"/>
                <a:gd name="T4" fmla="*/ 6 w 17"/>
                <a:gd name="T5" fmla="*/ 20 h 22"/>
                <a:gd name="T6" fmla="*/ 0 w 17"/>
                <a:gd name="T7" fmla="*/ 17 h 22"/>
                <a:gd name="T8" fmla="*/ 0 w 17"/>
                <a:gd name="T9" fmla="*/ 17 h 22"/>
                <a:gd name="T10" fmla="*/ 0 w 17"/>
                <a:gd name="T11" fmla="*/ 16 h 22"/>
                <a:gd name="T12" fmla="*/ 0 w 17"/>
                <a:gd name="T13" fmla="*/ 16 h 22"/>
                <a:gd name="T14" fmla="*/ 2 w 17"/>
                <a:gd name="T15" fmla="*/ 17 h 22"/>
                <a:gd name="T16" fmla="*/ 3 w 17"/>
                <a:gd name="T17" fmla="*/ 17 h 22"/>
                <a:gd name="T18" fmla="*/ 4 w 17"/>
                <a:gd name="T19" fmla="*/ 17 h 22"/>
                <a:gd name="T20" fmla="*/ 7 w 17"/>
                <a:gd name="T21" fmla="*/ 12 h 22"/>
                <a:gd name="T22" fmla="*/ 8 w 17"/>
                <a:gd name="T23" fmla="*/ 8 h 22"/>
                <a:gd name="T24" fmla="*/ 10 w 17"/>
                <a:gd name="T25" fmla="*/ 4 h 22"/>
                <a:gd name="T26" fmla="*/ 11 w 17"/>
                <a:gd name="T27" fmla="*/ 3 h 22"/>
                <a:gd name="T28" fmla="*/ 11 w 17"/>
                <a:gd name="T29" fmla="*/ 2 h 22"/>
                <a:gd name="T30" fmla="*/ 10 w 17"/>
                <a:gd name="T31" fmla="*/ 2 h 22"/>
                <a:gd name="T32" fmla="*/ 6 w 17"/>
                <a:gd name="T33" fmla="*/ 2 h 22"/>
                <a:gd name="T34" fmla="*/ 6 w 17"/>
                <a:gd name="T35" fmla="*/ 2 h 22"/>
                <a:gd name="T36" fmla="*/ 6 w 17"/>
                <a:gd name="T37" fmla="*/ 0 h 22"/>
                <a:gd name="T38" fmla="*/ 6 w 17"/>
                <a:gd name="T39" fmla="*/ 0 h 22"/>
                <a:gd name="T40" fmla="*/ 16 w 17"/>
                <a:gd name="T41" fmla="*/ 1 h 22"/>
                <a:gd name="T42" fmla="*/ 17 w 17"/>
                <a:gd name="T43" fmla="*/ 1 h 22"/>
                <a:gd name="T44" fmla="*/ 15 w 17"/>
                <a:gd name="T45" fmla="*/ 4 h 22"/>
                <a:gd name="T46" fmla="*/ 14 w 17"/>
                <a:gd name="T47" fmla="*/ 7 h 22"/>
                <a:gd name="T48" fmla="*/ 11 w 17"/>
                <a:gd name="T49" fmla="*/ 13 h 22"/>
                <a:gd name="T50" fmla="*/ 8 w 17"/>
                <a:gd name="T51" fmla="*/ 19 h 22"/>
                <a:gd name="T52" fmla="*/ 9 w 17"/>
                <a:gd name="T53" fmla="*/ 20 h 22"/>
                <a:gd name="T54" fmla="*/ 11 w 17"/>
                <a:gd name="T55" fmla="*/ 21 h 22"/>
                <a:gd name="T56" fmla="*/ 11 w 17"/>
                <a:gd name="T57" fmla="*/ 21 h 22"/>
                <a:gd name="T58" fmla="*/ 11 w 17"/>
                <a:gd name="T59"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7" h="22">
                  <a:moveTo>
                    <a:pt x="11" y="22"/>
                  </a:moveTo>
                  <a:cubicBezTo>
                    <a:pt x="11" y="22"/>
                    <a:pt x="11" y="22"/>
                    <a:pt x="11" y="22"/>
                  </a:cubicBezTo>
                  <a:cubicBezTo>
                    <a:pt x="9" y="22"/>
                    <a:pt x="8" y="21"/>
                    <a:pt x="6" y="20"/>
                  </a:cubicBezTo>
                  <a:cubicBezTo>
                    <a:pt x="4" y="19"/>
                    <a:pt x="2" y="18"/>
                    <a:pt x="0" y="17"/>
                  </a:cubicBezTo>
                  <a:cubicBezTo>
                    <a:pt x="0" y="17"/>
                    <a:pt x="0" y="17"/>
                    <a:pt x="0" y="17"/>
                  </a:cubicBezTo>
                  <a:cubicBezTo>
                    <a:pt x="0" y="16"/>
                    <a:pt x="0" y="16"/>
                    <a:pt x="0" y="16"/>
                  </a:cubicBezTo>
                  <a:cubicBezTo>
                    <a:pt x="0" y="16"/>
                    <a:pt x="0" y="16"/>
                    <a:pt x="0" y="16"/>
                  </a:cubicBezTo>
                  <a:cubicBezTo>
                    <a:pt x="1" y="16"/>
                    <a:pt x="1" y="17"/>
                    <a:pt x="2" y="17"/>
                  </a:cubicBezTo>
                  <a:cubicBezTo>
                    <a:pt x="3" y="17"/>
                    <a:pt x="3" y="17"/>
                    <a:pt x="3" y="17"/>
                  </a:cubicBezTo>
                  <a:cubicBezTo>
                    <a:pt x="4" y="17"/>
                    <a:pt x="4" y="17"/>
                    <a:pt x="4" y="17"/>
                  </a:cubicBezTo>
                  <a:cubicBezTo>
                    <a:pt x="5" y="17"/>
                    <a:pt x="5" y="15"/>
                    <a:pt x="7" y="12"/>
                  </a:cubicBezTo>
                  <a:cubicBezTo>
                    <a:pt x="8" y="8"/>
                    <a:pt x="8" y="8"/>
                    <a:pt x="8" y="8"/>
                  </a:cubicBezTo>
                  <a:cubicBezTo>
                    <a:pt x="9" y="7"/>
                    <a:pt x="10" y="6"/>
                    <a:pt x="10" y="4"/>
                  </a:cubicBezTo>
                  <a:cubicBezTo>
                    <a:pt x="11" y="3"/>
                    <a:pt x="11" y="3"/>
                    <a:pt x="11" y="3"/>
                  </a:cubicBezTo>
                  <a:cubicBezTo>
                    <a:pt x="11" y="2"/>
                    <a:pt x="11" y="2"/>
                    <a:pt x="11" y="2"/>
                  </a:cubicBezTo>
                  <a:cubicBezTo>
                    <a:pt x="11" y="2"/>
                    <a:pt x="10" y="2"/>
                    <a:pt x="10" y="2"/>
                  </a:cubicBezTo>
                  <a:cubicBezTo>
                    <a:pt x="8" y="2"/>
                    <a:pt x="7" y="2"/>
                    <a:pt x="6" y="2"/>
                  </a:cubicBezTo>
                  <a:cubicBezTo>
                    <a:pt x="6" y="2"/>
                    <a:pt x="6" y="2"/>
                    <a:pt x="6" y="2"/>
                  </a:cubicBezTo>
                  <a:cubicBezTo>
                    <a:pt x="6" y="1"/>
                    <a:pt x="6" y="1"/>
                    <a:pt x="6" y="0"/>
                  </a:cubicBezTo>
                  <a:cubicBezTo>
                    <a:pt x="6" y="0"/>
                    <a:pt x="6" y="0"/>
                    <a:pt x="6" y="0"/>
                  </a:cubicBezTo>
                  <a:cubicBezTo>
                    <a:pt x="9" y="0"/>
                    <a:pt x="13" y="1"/>
                    <a:pt x="16" y="1"/>
                  </a:cubicBezTo>
                  <a:cubicBezTo>
                    <a:pt x="17" y="1"/>
                    <a:pt x="17" y="1"/>
                    <a:pt x="17" y="1"/>
                  </a:cubicBezTo>
                  <a:cubicBezTo>
                    <a:pt x="16" y="2"/>
                    <a:pt x="16" y="2"/>
                    <a:pt x="15" y="4"/>
                  </a:cubicBezTo>
                  <a:cubicBezTo>
                    <a:pt x="15" y="4"/>
                    <a:pt x="14" y="5"/>
                    <a:pt x="14" y="7"/>
                  </a:cubicBezTo>
                  <a:cubicBezTo>
                    <a:pt x="11" y="13"/>
                    <a:pt x="11" y="13"/>
                    <a:pt x="11" y="13"/>
                  </a:cubicBezTo>
                  <a:cubicBezTo>
                    <a:pt x="9" y="17"/>
                    <a:pt x="8" y="19"/>
                    <a:pt x="8" y="19"/>
                  </a:cubicBezTo>
                  <a:cubicBezTo>
                    <a:pt x="8" y="19"/>
                    <a:pt x="8" y="20"/>
                    <a:pt x="9" y="20"/>
                  </a:cubicBezTo>
                  <a:cubicBezTo>
                    <a:pt x="9" y="20"/>
                    <a:pt x="10" y="20"/>
                    <a:pt x="11" y="21"/>
                  </a:cubicBezTo>
                  <a:cubicBezTo>
                    <a:pt x="11" y="21"/>
                    <a:pt x="11" y="21"/>
                    <a:pt x="11" y="21"/>
                  </a:cubicBezTo>
                  <a:lnTo>
                    <a:pt x="11" y="22"/>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 name="Freeform 6"/>
            <p:cNvSpPr>
              <a:spLocks noEditPoints="1"/>
            </p:cNvSpPr>
            <p:nvPr userDrawn="1"/>
          </p:nvSpPr>
          <p:spPr bwMode="auto">
            <a:xfrm>
              <a:off x="976264" y="1554585"/>
              <a:ext cx="63500" cy="84138"/>
            </a:xfrm>
            <a:custGeom>
              <a:avLst/>
              <a:gdLst>
                <a:gd name="T0" fmla="*/ 16 w 17"/>
                <a:gd name="T1" fmla="*/ 16 h 22"/>
                <a:gd name="T2" fmla="*/ 15 w 17"/>
                <a:gd name="T3" fmla="*/ 19 h 22"/>
                <a:gd name="T4" fmla="*/ 10 w 17"/>
                <a:gd name="T5" fmla="*/ 22 h 22"/>
                <a:gd name="T6" fmla="*/ 7 w 17"/>
                <a:gd name="T7" fmla="*/ 22 h 22"/>
                <a:gd name="T8" fmla="*/ 1 w 17"/>
                <a:gd name="T9" fmla="*/ 18 h 22"/>
                <a:gd name="T10" fmla="*/ 1 w 17"/>
                <a:gd name="T11" fmla="*/ 15 h 22"/>
                <a:gd name="T12" fmla="*/ 3 w 17"/>
                <a:gd name="T13" fmla="*/ 11 h 22"/>
                <a:gd name="T14" fmla="*/ 5 w 17"/>
                <a:gd name="T15" fmla="*/ 10 h 22"/>
                <a:gd name="T16" fmla="*/ 3 w 17"/>
                <a:gd name="T17" fmla="*/ 5 h 22"/>
                <a:gd name="T18" fmla="*/ 7 w 17"/>
                <a:gd name="T19" fmla="*/ 0 h 22"/>
                <a:gd name="T20" fmla="*/ 11 w 17"/>
                <a:gd name="T21" fmla="*/ 0 h 22"/>
                <a:gd name="T22" fmla="*/ 15 w 17"/>
                <a:gd name="T23" fmla="*/ 2 h 22"/>
                <a:gd name="T24" fmla="*/ 17 w 17"/>
                <a:gd name="T25" fmla="*/ 5 h 22"/>
                <a:gd name="T26" fmla="*/ 13 w 17"/>
                <a:gd name="T27" fmla="*/ 9 h 22"/>
                <a:gd name="T28" fmla="*/ 16 w 17"/>
                <a:gd name="T29" fmla="*/ 12 h 22"/>
                <a:gd name="T30" fmla="*/ 16 w 17"/>
                <a:gd name="T31" fmla="*/ 16 h 22"/>
                <a:gd name="T32" fmla="*/ 12 w 17"/>
                <a:gd name="T33" fmla="*/ 17 h 22"/>
                <a:gd name="T34" fmla="*/ 10 w 17"/>
                <a:gd name="T35" fmla="*/ 13 h 22"/>
                <a:gd name="T36" fmla="*/ 7 w 17"/>
                <a:gd name="T37" fmla="*/ 11 h 22"/>
                <a:gd name="T38" fmla="*/ 7 w 17"/>
                <a:gd name="T39" fmla="*/ 11 h 22"/>
                <a:gd name="T40" fmla="*/ 4 w 17"/>
                <a:gd name="T41" fmla="*/ 15 h 22"/>
                <a:gd name="T42" fmla="*/ 4 w 17"/>
                <a:gd name="T43" fmla="*/ 18 h 22"/>
                <a:gd name="T44" fmla="*/ 8 w 17"/>
                <a:gd name="T45" fmla="*/ 20 h 22"/>
                <a:gd name="T46" fmla="*/ 11 w 17"/>
                <a:gd name="T47" fmla="*/ 20 h 22"/>
                <a:gd name="T48" fmla="*/ 12 w 17"/>
                <a:gd name="T49" fmla="*/ 17 h 22"/>
                <a:gd name="T50" fmla="*/ 14 w 17"/>
                <a:gd name="T51" fmla="*/ 5 h 22"/>
                <a:gd name="T52" fmla="*/ 13 w 17"/>
                <a:gd name="T53" fmla="*/ 3 h 22"/>
                <a:gd name="T54" fmla="*/ 10 w 17"/>
                <a:gd name="T55" fmla="*/ 1 h 22"/>
                <a:gd name="T56" fmla="*/ 8 w 17"/>
                <a:gd name="T57" fmla="*/ 2 h 22"/>
                <a:gd name="T58" fmla="*/ 6 w 17"/>
                <a:gd name="T59" fmla="*/ 4 h 22"/>
                <a:gd name="T60" fmla="*/ 7 w 17"/>
                <a:gd name="T61" fmla="*/ 6 h 22"/>
                <a:gd name="T62" fmla="*/ 9 w 17"/>
                <a:gd name="T63" fmla="*/ 7 h 22"/>
                <a:gd name="T64" fmla="*/ 10 w 17"/>
                <a:gd name="T65" fmla="*/ 8 h 22"/>
                <a:gd name="T66" fmla="*/ 11 w 17"/>
                <a:gd name="T67" fmla="*/ 9 h 22"/>
                <a:gd name="T68" fmla="*/ 14 w 17"/>
                <a:gd name="T69" fmla="*/ 5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7" h="22">
                  <a:moveTo>
                    <a:pt x="16" y="16"/>
                  </a:moveTo>
                  <a:cubicBezTo>
                    <a:pt x="16" y="17"/>
                    <a:pt x="16" y="18"/>
                    <a:pt x="15" y="19"/>
                  </a:cubicBezTo>
                  <a:cubicBezTo>
                    <a:pt x="14" y="20"/>
                    <a:pt x="12" y="22"/>
                    <a:pt x="10" y="22"/>
                  </a:cubicBezTo>
                  <a:cubicBezTo>
                    <a:pt x="9" y="22"/>
                    <a:pt x="8" y="22"/>
                    <a:pt x="7" y="22"/>
                  </a:cubicBezTo>
                  <a:cubicBezTo>
                    <a:pt x="4" y="22"/>
                    <a:pt x="2" y="20"/>
                    <a:pt x="1" y="18"/>
                  </a:cubicBezTo>
                  <a:cubicBezTo>
                    <a:pt x="1" y="18"/>
                    <a:pt x="0" y="16"/>
                    <a:pt x="1" y="15"/>
                  </a:cubicBezTo>
                  <a:cubicBezTo>
                    <a:pt x="1" y="14"/>
                    <a:pt x="2" y="12"/>
                    <a:pt x="3" y="11"/>
                  </a:cubicBezTo>
                  <a:cubicBezTo>
                    <a:pt x="3" y="11"/>
                    <a:pt x="4" y="11"/>
                    <a:pt x="5" y="10"/>
                  </a:cubicBezTo>
                  <a:cubicBezTo>
                    <a:pt x="3" y="9"/>
                    <a:pt x="2" y="7"/>
                    <a:pt x="3" y="5"/>
                  </a:cubicBezTo>
                  <a:cubicBezTo>
                    <a:pt x="3" y="2"/>
                    <a:pt x="4" y="1"/>
                    <a:pt x="7" y="0"/>
                  </a:cubicBezTo>
                  <a:cubicBezTo>
                    <a:pt x="8" y="0"/>
                    <a:pt x="9" y="0"/>
                    <a:pt x="11" y="0"/>
                  </a:cubicBezTo>
                  <a:cubicBezTo>
                    <a:pt x="13" y="0"/>
                    <a:pt x="14" y="1"/>
                    <a:pt x="15" y="2"/>
                  </a:cubicBezTo>
                  <a:cubicBezTo>
                    <a:pt x="16" y="3"/>
                    <a:pt x="17" y="4"/>
                    <a:pt x="17" y="5"/>
                  </a:cubicBezTo>
                  <a:cubicBezTo>
                    <a:pt x="16" y="7"/>
                    <a:pt x="15" y="9"/>
                    <a:pt x="13" y="9"/>
                  </a:cubicBezTo>
                  <a:cubicBezTo>
                    <a:pt x="14" y="10"/>
                    <a:pt x="15" y="11"/>
                    <a:pt x="16" y="12"/>
                  </a:cubicBezTo>
                  <a:cubicBezTo>
                    <a:pt x="16" y="13"/>
                    <a:pt x="16" y="14"/>
                    <a:pt x="16" y="16"/>
                  </a:cubicBezTo>
                  <a:close/>
                  <a:moveTo>
                    <a:pt x="12" y="17"/>
                  </a:moveTo>
                  <a:cubicBezTo>
                    <a:pt x="12" y="15"/>
                    <a:pt x="12" y="14"/>
                    <a:pt x="10" y="13"/>
                  </a:cubicBezTo>
                  <a:cubicBezTo>
                    <a:pt x="9" y="13"/>
                    <a:pt x="8" y="12"/>
                    <a:pt x="7" y="11"/>
                  </a:cubicBezTo>
                  <a:cubicBezTo>
                    <a:pt x="7" y="11"/>
                    <a:pt x="7" y="11"/>
                    <a:pt x="7" y="11"/>
                  </a:cubicBezTo>
                  <a:cubicBezTo>
                    <a:pt x="5" y="12"/>
                    <a:pt x="4" y="13"/>
                    <a:pt x="4" y="15"/>
                  </a:cubicBezTo>
                  <a:cubicBezTo>
                    <a:pt x="4" y="16"/>
                    <a:pt x="4" y="17"/>
                    <a:pt x="4" y="18"/>
                  </a:cubicBezTo>
                  <a:cubicBezTo>
                    <a:pt x="5" y="19"/>
                    <a:pt x="6" y="20"/>
                    <a:pt x="8" y="20"/>
                  </a:cubicBezTo>
                  <a:cubicBezTo>
                    <a:pt x="9" y="20"/>
                    <a:pt x="10" y="20"/>
                    <a:pt x="11" y="20"/>
                  </a:cubicBezTo>
                  <a:cubicBezTo>
                    <a:pt x="12" y="19"/>
                    <a:pt x="12" y="18"/>
                    <a:pt x="12" y="17"/>
                  </a:cubicBezTo>
                  <a:close/>
                  <a:moveTo>
                    <a:pt x="14" y="5"/>
                  </a:moveTo>
                  <a:cubicBezTo>
                    <a:pt x="14" y="4"/>
                    <a:pt x="13" y="3"/>
                    <a:pt x="13" y="3"/>
                  </a:cubicBezTo>
                  <a:cubicBezTo>
                    <a:pt x="12" y="2"/>
                    <a:pt x="11" y="2"/>
                    <a:pt x="10" y="1"/>
                  </a:cubicBezTo>
                  <a:cubicBezTo>
                    <a:pt x="9" y="1"/>
                    <a:pt x="8" y="1"/>
                    <a:pt x="8" y="2"/>
                  </a:cubicBezTo>
                  <a:cubicBezTo>
                    <a:pt x="7" y="2"/>
                    <a:pt x="7" y="3"/>
                    <a:pt x="6" y="4"/>
                  </a:cubicBezTo>
                  <a:cubicBezTo>
                    <a:pt x="6" y="5"/>
                    <a:pt x="7" y="5"/>
                    <a:pt x="7" y="6"/>
                  </a:cubicBezTo>
                  <a:cubicBezTo>
                    <a:pt x="8" y="7"/>
                    <a:pt x="8" y="7"/>
                    <a:pt x="9" y="7"/>
                  </a:cubicBezTo>
                  <a:cubicBezTo>
                    <a:pt x="9" y="8"/>
                    <a:pt x="10" y="8"/>
                    <a:pt x="10" y="8"/>
                  </a:cubicBezTo>
                  <a:cubicBezTo>
                    <a:pt x="11" y="9"/>
                    <a:pt x="11" y="9"/>
                    <a:pt x="11" y="9"/>
                  </a:cubicBezTo>
                  <a:cubicBezTo>
                    <a:pt x="12" y="8"/>
                    <a:pt x="13" y="7"/>
                    <a:pt x="14" y="5"/>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0" name="Freeform 7"/>
            <p:cNvSpPr>
              <a:spLocks noEditPoints="1"/>
            </p:cNvSpPr>
            <p:nvPr userDrawn="1"/>
          </p:nvSpPr>
          <p:spPr bwMode="auto">
            <a:xfrm>
              <a:off x="1114376" y="1551410"/>
              <a:ext cx="65088" cy="90488"/>
            </a:xfrm>
            <a:custGeom>
              <a:avLst/>
              <a:gdLst>
                <a:gd name="T0" fmla="*/ 16 w 17"/>
                <a:gd name="T1" fmla="*/ 9 h 24"/>
                <a:gd name="T2" fmla="*/ 16 w 17"/>
                <a:gd name="T3" fmla="*/ 16 h 24"/>
                <a:gd name="T4" fmla="*/ 12 w 17"/>
                <a:gd name="T5" fmla="*/ 21 h 24"/>
                <a:gd name="T6" fmla="*/ 5 w 17"/>
                <a:gd name="T7" fmla="*/ 24 h 24"/>
                <a:gd name="T8" fmla="*/ 4 w 17"/>
                <a:gd name="T9" fmla="*/ 23 h 24"/>
                <a:gd name="T10" fmla="*/ 4 w 17"/>
                <a:gd name="T11" fmla="*/ 22 h 24"/>
                <a:gd name="T12" fmla="*/ 6 w 17"/>
                <a:gd name="T13" fmla="*/ 22 h 24"/>
                <a:gd name="T14" fmla="*/ 10 w 17"/>
                <a:gd name="T15" fmla="*/ 20 h 24"/>
                <a:gd name="T16" fmla="*/ 11 w 17"/>
                <a:gd name="T17" fmla="*/ 17 h 24"/>
                <a:gd name="T18" fmla="*/ 12 w 17"/>
                <a:gd name="T19" fmla="*/ 12 h 24"/>
                <a:gd name="T20" fmla="*/ 9 w 17"/>
                <a:gd name="T21" fmla="*/ 14 h 24"/>
                <a:gd name="T22" fmla="*/ 7 w 17"/>
                <a:gd name="T23" fmla="*/ 15 h 24"/>
                <a:gd name="T24" fmla="*/ 3 w 17"/>
                <a:gd name="T25" fmla="*/ 14 h 24"/>
                <a:gd name="T26" fmla="*/ 1 w 17"/>
                <a:gd name="T27" fmla="*/ 10 h 24"/>
                <a:gd name="T28" fmla="*/ 3 w 17"/>
                <a:gd name="T29" fmla="*/ 2 h 24"/>
                <a:gd name="T30" fmla="*/ 7 w 17"/>
                <a:gd name="T31" fmla="*/ 1 h 24"/>
                <a:gd name="T32" fmla="*/ 15 w 17"/>
                <a:gd name="T33" fmla="*/ 4 h 24"/>
                <a:gd name="T34" fmla="*/ 16 w 17"/>
                <a:gd name="T35" fmla="*/ 9 h 24"/>
                <a:gd name="T36" fmla="*/ 12 w 17"/>
                <a:gd name="T37" fmla="*/ 8 h 24"/>
                <a:gd name="T38" fmla="*/ 10 w 17"/>
                <a:gd name="T39" fmla="*/ 3 h 24"/>
                <a:gd name="T40" fmla="*/ 7 w 17"/>
                <a:gd name="T41" fmla="*/ 2 h 24"/>
                <a:gd name="T42" fmla="*/ 5 w 17"/>
                <a:gd name="T43" fmla="*/ 5 h 24"/>
                <a:gd name="T44" fmla="*/ 5 w 17"/>
                <a:gd name="T45" fmla="*/ 7 h 24"/>
                <a:gd name="T46" fmla="*/ 6 w 17"/>
                <a:gd name="T47" fmla="*/ 11 h 24"/>
                <a:gd name="T48" fmla="*/ 9 w 17"/>
                <a:gd name="T49" fmla="*/ 12 h 24"/>
                <a:gd name="T50" fmla="*/ 12 w 17"/>
                <a:gd name="T51" fmla="*/ 10 h 24"/>
                <a:gd name="T52" fmla="*/ 12 w 17"/>
                <a:gd name="T53"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4">
                  <a:moveTo>
                    <a:pt x="16" y="9"/>
                  </a:moveTo>
                  <a:cubicBezTo>
                    <a:pt x="17" y="11"/>
                    <a:pt x="16" y="14"/>
                    <a:pt x="16" y="16"/>
                  </a:cubicBezTo>
                  <a:cubicBezTo>
                    <a:pt x="15" y="18"/>
                    <a:pt x="13" y="20"/>
                    <a:pt x="12" y="21"/>
                  </a:cubicBezTo>
                  <a:cubicBezTo>
                    <a:pt x="10" y="22"/>
                    <a:pt x="8" y="23"/>
                    <a:pt x="5" y="24"/>
                  </a:cubicBezTo>
                  <a:cubicBezTo>
                    <a:pt x="4" y="23"/>
                    <a:pt x="4" y="23"/>
                    <a:pt x="4" y="23"/>
                  </a:cubicBezTo>
                  <a:cubicBezTo>
                    <a:pt x="4" y="22"/>
                    <a:pt x="4" y="22"/>
                    <a:pt x="4" y="22"/>
                  </a:cubicBezTo>
                  <a:cubicBezTo>
                    <a:pt x="5" y="22"/>
                    <a:pt x="5" y="22"/>
                    <a:pt x="6" y="22"/>
                  </a:cubicBezTo>
                  <a:cubicBezTo>
                    <a:pt x="7" y="22"/>
                    <a:pt x="9" y="21"/>
                    <a:pt x="10" y="20"/>
                  </a:cubicBezTo>
                  <a:cubicBezTo>
                    <a:pt x="10" y="19"/>
                    <a:pt x="11" y="18"/>
                    <a:pt x="11" y="17"/>
                  </a:cubicBezTo>
                  <a:cubicBezTo>
                    <a:pt x="12" y="16"/>
                    <a:pt x="12" y="14"/>
                    <a:pt x="12" y="12"/>
                  </a:cubicBezTo>
                  <a:cubicBezTo>
                    <a:pt x="10" y="13"/>
                    <a:pt x="10" y="14"/>
                    <a:pt x="9" y="14"/>
                  </a:cubicBezTo>
                  <a:cubicBezTo>
                    <a:pt x="9" y="15"/>
                    <a:pt x="8" y="15"/>
                    <a:pt x="7" y="15"/>
                  </a:cubicBezTo>
                  <a:cubicBezTo>
                    <a:pt x="5" y="15"/>
                    <a:pt x="4" y="15"/>
                    <a:pt x="3" y="14"/>
                  </a:cubicBezTo>
                  <a:cubicBezTo>
                    <a:pt x="2" y="13"/>
                    <a:pt x="1" y="12"/>
                    <a:pt x="1" y="10"/>
                  </a:cubicBezTo>
                  <a:cubicBezTo>
                    <a:pt x="0" y="7"/>
                    <a:pt x="1" y="4"/>
                    <a:pt x="3" y="2"/>
                  </a:cubicBezTo>
                  <a:cubicBezTo>
                    <a:pt x="4" y="1"/>
                    <a:pt x="6" y="1"/>
                    <a:pt x="7" y="1"/>
                  </a:cubicBezTo>
                  <a:cubicBezTo>
                    <a:pt x="11" y="0"/>
                    <a:pt x="13" y="1"/>
                    <a:pt x="15" y="4"/>
                  </a:cubicBezTo>
                  <a:cubicBezTo>
                    <a:pt x="16" y="5"/>
                    <a:pt x="16" y="7"/>
                    <a:pt x="16" y="9"/>
                  </a:cubicBezTo>
                  <a:close/>
                  <a:moveTo>
                    <a:pt x="12" y="8"/>
                  </a:moveTo>
                  <a:cubicBezTo>
                    <a:pt x="11" y="6"/>
                    <a:pt x="11" y="4"/>
                    <a:pt x="10" y="3"/>
                  </a:cubicBezTo>
                  <a:cubicBezTo>
                    <a:pt x="9" y="3"/>
                    <a:pt x="8" y="2"/>
                    <a:pt x="7" y="2"/>
                  </a:cubicBezTo>
                  <a:cubicBezTo>
                    <a:pt x="6" y="3"/>
                    <a:pt x="5" y="3"/>
                    <a:pt x="5" y="5"/>
                  </a:cubicBezTo>
                  <a:cubicBezTo>
                    <a:pt x="5" y="5"/>
                    <a:pt x="5" y="6"/>
                    <a:pt x="5" y="7"/>
                  </a:cubicBezTo>
                  <a:cubicBezTo>
                    <a:pt x="5" y="9"/>
                    <a:pt x="6" y="10"/>
                    <a:pt x="6" y="11"/>
                  </a:cubicBezTo>
                  <a:cubicBezTo>
                    <a:pt x="7" y="12"/>
                    <a:pt x="8" y="12"/>
                    <a:pt x="9" y="12"/>
                  </a:cubicBezTo>
                  <a:cubicBezTo>
                    <a:pt x="10" y="12"/>
                    <a:pt x="11" y="11"/>
                    <a:pt x="12" y="10"/>
                  </a:cubicBezTo>
                  <a:cubicBezTo>
                    <a:pt x="12" y="9"/>
                    <a:pt x="12" y="9"/>
                    <a:pt x="12" y="8"/>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1" name="Freeform 8"/>
            <p:cNvSpPr>
              <a:spLocks noEditPoints="1"/>
            </p:cNvSpPr>
            <p:nvPr userDrawn="1"/>
          </p:nvSpPr>
          <p:spPr bwMode="auto">
            <a:xfrm>
              <a:off x="1246139" y="1513310"/>
              <a:ext cx="71438" cy="87313"/>
            </a:xfrm>
            <a:custGeom>
              <a:avLst/>
              <a:gdLst>
                <a:gd name="T0" fmla="*/ 18 w 19"/>
                <a:gd name="T1" fmla="*/ 12 h 23"/>
                <a:gd name="T2" fmla="*/ 19 w 19"/>
                <a:gd name="T3" fmla="*/ 15 h 23"/>
                <a:gd name="T4" fmla="*/ 16 w 19"/>
                <a:gd name="T5" fmla="*/ 21 h 23"/>
                <a:gd name="T6" fmla="*/ 14 w 19"/>
                <a:gd name="T7" fmla="*/ 22 h 23"/>
                <a:gd name="T8" fmla="*/ 7 w 19"/>
                <a:gd name="T9" fmla="*/ 22 h 23"/>
                <a:gd name="T10" fmla="*/ 5 w 19"/>
                <a:gd name="T11" fmla="*/ 20 h 23"/>
                <a:gd name="T12" fmla="*/ 5 w 19"/>
                <a:gd name="T13" fmla="*/ 15 h 23"/>
                <a:gd name="T14" fmla="*/ 6 w 19"/>
                <a:gd name="T15" fmla="*/ 13 h 23"/>
                <a:gd name="T16" fmla="*/ 1 w 19"/>
                <a:gd name="T17" fmla="*/ 10 h 23"/>
                <a:gd name="T18" fmla="*/ 2 w 19"/>
                <a:gd name="T19" fmla="*/ 3 h 23"/>
                <a:gd name="T20" fmla="*/ 6 w 19"/>
                <a:gd name="T21" fmla="*/ 1 h 23"/>
                <a:gd name="T22" fmla="*/ 10 w 19"/>
                <a:gd name="T23" fmla="*/ 1 h 23"/>
                <a:gd name="T24" fmla="*/ 13 w 19"/>
                <a:gd name="T25" fmla="*/ 3 h 23"/>
                <a:gd name="T26" fmla="*/ 12 w 19"/>
                <a:gd name="T27" fmla="*/ 9 h 23"/>
                <a:gd name="T28" fmla="*/ 16 w 19"/>
                <a:gd name="T29" fmla="*/ 9 h 23"/>
                <a:gd name="T30" fmla="*/ 18 w 19"/>
                <a:gd name="T31" fmla="*/ 12 h 23"/>
                <a:gd name="T32" fmla="*/ 11 w 19"/>
                <a:gd name="T33" fmla="*/ 5 h 23"/>
                <a:gd name="T34" fmla="*/ 9 w 19"/>
                <a:gd name="T35" fmla="*/ 3 h 23"/>
                <a:gd name="T36" fmla="*/ 6 w 19"/>
                <a:gd name="T37" fmla="*/ 3 h 23"/>
                <a:gd name="T38" fmla="*/ 4 w 19"/>
                <a:gd name="T39" fmla="*/ 5 h 23"/>
                <a:gd name="T40" fmla="*/ 4 w 19"/>
                <a:gd name="T41" fmla="*/ 7 h 23"/>
                <a:gd name="T42" fmla="*/ 6 w 19"/>
                <a:gd name="T43" fmla="*/ 9 h 23"/>
                <a:gd name="T44" fmla="*/ 8 w 19"/>
                <a:gd name="T45" fmla="*/ 9 h 23"/>
                <a:gd name="T46" fmla="*/ 9 w 19"/>
                <a:gd name="T47" fmla="*/ 9 h 23"/>
                <a:gd name="T48" fmla="*/ 10 w 19"/>
                <a:gd name="T49" fmla="*/ 9 h 23"/>
                <a:gd name="T50" fmla="*/ 11 w 19"/>
                <a:gd name="T51" fmla="*/ 5 h 23"/>
                <a:gd name="T52" fmla="*/ 16 w 19"/>
                <a:gd name="T53" fmla="*/ 15 h 23"/>
                <a:gd name="T54" fmla="*/ 12 w 19"/>
                <a:gd name="T55" fmla="*/ 13 h 23"/>
                <a:gd name="T56" fmla="*/ 9 w 19"/>
                <a:gd name="T57" fmla="*/ 13 h 23"/>
                <a:gd name="T58" fmla="*/ 8 w 19"/>
                <a:gd name="T59" fmla="*/ 13 h 23"/>
                <a:gd name="T60" fmla="*/ 8 w 19"/>
                <a:gd name="T61" fmla="*/ 18 h 23"/>
                <a:gd name="T62" fmla="*/ 9 w 19"/>
                <a:gd name="T63" fmla="*/ 20 h 23"/>
                <a:gd name="T64" fmla="*/ 13 w 19"/>
                <a:gd name="T65" fmla="*/ 20 h 23"/>
                <a:gd name="T66" fmla="*/ 16 w 19"/>
                <a:gd name="T67" fmla="*/ 18 h 23"/>
                <a:gd name="T68" fmla="*/ 16 w 19"/>
                <a:gd name="T6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9" h="23">
                  <a:moveTo>
                    <a:pt x="18" y="12"/>
                  </a:moveTo>
                  <a:cubicBezTo>
                    <a:pt x="19" y="13"/>
                    <a:pt x="19" y="14"/>
                    <a:pt x="19" y="15"/>
                  </a:cubicBezTo>
                  <a:cubicBezTo>
                    <a:pt x="19" y="17"/>
                    <a:pt x="18" y="19"/>
                    <a:pt x="16" y="21"/>
                  </a:cubicBezTo>
                  <a:cubicBezTo>
                    <a:pt x="16" y="21"/>
                    <a:pt x="15" y="22"/>
                    <a:pt x="14" y="22"/>
                  </a:cubicBezTo>
                  <a:cubicBezTo>
                    <a:pt x="11" y="23"/>
                    <a:pt x="9" y="23"/>
                    <a:pt x="7" y="22"/>
                  </a:cubicBezTo>
                  <a:cubicBezTo>
                    <a:pt x="6" y="22"/>
                    <a:pt x="5" y="21"/>
                    <a:pt x="5" y="20"/>
                  </a:cubicBezTo>
                  <a:cubicBezTo>
                    <a:pt x="4" y="18"/>
                    <a:pt x="4" y="17"/>
                    <a:pt x="5" y="15"/>
                  </a:cubicBezTo>
                  <a:cubicBezTo>
                    <a:pt x="5" y="15"/>
                    <a:pt x="6" y="14"/>
                    <a:pt x="6" y="13"/>
                  </a:cubicBezTo>
                  <a:cubicBezTo>
                    <a:pt x="4" y="13"/>
                    <a:pt x="2" y="12"/>
                    <a:pt x="1" y="10"/>
                  </a:cubicBezTo>
                  <a:cubicBezTo>
                    <a:pt x="0" y="8"/>
                    <a:pt x="1" y="6"/>
                    <a:pt x="2" y="3"/>
                  </a:cubicBezTo>
                  <a:cubicBezTo>
                    <a:pt x="3" y="3"/>
                    <a:pt x="4" y="2"/>
                    <a:pt x="6" y="1"/>
                  </a:cubicBezTo>
                  <a:cubicBezTo>
                    <a:pt x="7" y="0"/>
                    <a:pt x="9" y="0"/>
                    <a:pt x="10" y="1"/>
                  </a:cubicBezTo>
                  <a:cubicBezTo>
                    <a:pt x="12" y="1"/>
                    <a:pt x="13" y="2"/>
                    <a:pt x="13" y="3"/>
                  </a:cubicBezTo>
                  <a:cubicBezTo>
                    <a:pt x="14" y="5"/>
                    <a:pt x="14" y="7"/>
                    <a:pt x="12" y="9"/>
                  </a:cubicBezTo>
                  <a:cubicBezTo>
                    <a:pt x="14" y="9"/>
                    <a:pt x="15" y="9"/>
                    <a:pt x="16" y="9"/>
                  </a:cubicBezTo>
                  <a:cubicBezTo>
                    <a:pt x="17" y="10"/>
                    <a:pt x="18" y="11"/>
                    <a:pt x="18" y="12"/>
                  </a:cubicBezTo>
                  <a:close/>
                  <a:moveTo>
                    <a:pt x="11" y="5"/>
                  </a:moveTo>
                  <a:cubicBezTo>
                    <a:pt x="10" y="4"/>
                    <a:pt x="10" y="3"/>
                    <a:pt x="9" y="3"/>
                  </a:cubicBezTo>
                  <a:cubicBezTo>
                    <a:pt x="8" y="3"/>
                    <a:pt x="7" y="3"/>
                    <a:pt x="6" y="3"/>
                  </a:cubicBezTo>
                  <a:cubicBezTo>
                    <a:pt x="5" y="4"/>
                    <a:pt x="4" y="4"/>
                    <a:pt x="4" y="5"/>
                  </a:cubicBezTo>
                  <a:cubicBezTo>
                    <a:pt x="4" y="6"/>
                    <a:pt x="4" y="6"/>
                    <a:pt x="4" y="7"/>
                  </a:cubicBezTo>
                  <a:cubicBezTo>
                    <a:pt x="4" y="8"/>
                    <a:pt x="5" y="8"/>
                    <a:pt x="6" y="9"/>
                  </a:cubicBezTo>
                  <a:cubicBezTo>
                    <a:pt x="6" y="9"/>
                    <a:pt x="7" y="9"/>
                    <a:pt x="8" y="9"/>
                  </a:cubicBezTo>
                  <a:cubicBezTo>
                    <a:pt x="8" y="9"/>
                    <a:pt x="9" y="9"/>
                    <a:pt x="9" y="9"/>
                  </a:cubicBezTo>
                  <a:cubicBezTo>
                    <a:pt x="10" y="9"/>
                    <a:pt x="10" y="9"/>
                    <a:pt x="10" y="9"/>
                  </a:cubicBezTo>
                  <a:cubicBezTo>
                    <a:pt x="11" y="8"/>
                    <a:pt x="11" y="6"/>
                    <a:pt x="11" y="5"/>
                  </a:cubicBezTo>
                  <a:close/>
                  <a:moveTo>
                    <a:pt x="16" y="15"/>
                  </a:moveTo>
                  <a:cubicBezTo>
                    <a:pt x="15" y="14"/>
                    <a:pt x="14" y="13"/>
                    <a:pt x="12" y="13"/>
                  </a:cubicBezTo>
                  <a:cubicBezTo>
                    <a:pt x="11" y="13"/>
                    <a:pt x="10" y="13"/>
                    <a:pt x="9" y="13"/>
                  </a:cubicBezTo>
                  <a:cubicBezTo>
                    <a:pt x="8" y="13"/>
                    <a:pt x="8" y="13"/>
                    <a:pt x="8" y="13"/>
                  </a:cubicBezTo>
                  <a:cubicBezTo>
                    <a:pt x="7" y="15"/>
                    <a:pt x="7" y="16"/>
                    <a:pt x="8" y="18"/>
                  </a:cubicBezTo>
                  <a:cubicBezTo>
                    <a:pt x="8" y="19"/>
                    <a:pt x="8" y="20"/>
                    <a:pt x="9" y="20"/>
                  </a:cubicBezTo>
                  <a:cubicBezTo>
                    <a:pt x="10" y="21"/>
                    <a:pt x="12" y="21"/>
                    <a:pt x="13" y="20"/>
                  </a:cubicBezTo>
                  <a:cubicBezTo>
                    <a:pt x="15" y="20"/>
                    <a:pt x="15" y="19"/>
                    <a:pt x="16" y="18"/>
                  </a:cubicBezTo>
                  <a:cubicBezTo>
                    <a:pt x="16" y="17"/>
                    <a:pt x="16" y="16"/>
                    <a:pt x="16" y="15"/>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2" name="Freeform 9"/>
            <p:cNvSpPr>
              <a:spLocks noEditPoints="1"/>
            </p:cNvSpPr>
            <p:nvPr userDrawn="1"/>
          </p:nvSpPr>
          <p:spPr bwMode="auto">
            <a:xfrm>
              <a:off x="479376" y="479847"/>
              <a:ext cx="1200150" cy="1208088"/>
            </a:xfrm>
            <a:custGeom>
              <a:avLst/>
              <a:gdLst>
                <a:gd name="T0" fmla="*/ 97 w 319"/>
                <a:gd name="T1" fmla="*/ 13 h 319"/>
                <a:gd name="T2" fmla="*/ 46 w 319"/>
                <a:gd name="T3" fmla="*/ 47 h 319"/>
                <a:gd name="T4" fmla="*/ 12 w 319"/>
                <a:gd name="T5" fmla="*/ 98 h 319"/>
                <a:gd name="T6" fmla="*/ 0 w 319"/>
                <a:gd name="T7" fmla="*/ 160 h 319"/>
                <a:gd name="T8" fmla="*/ 12 w 319"/>
                <a:gd name="T9" fmla="*/ 222 h 319"/>
                <a:gd name="T10" fmla="*/ 46 w 319"/>
                <a:gd name="T11" fmla="*/ 273 h 319"/>
                <a:gd name="T12" fmla="*/ 97 w 319"/>
                <a:gd name="T13" fmla="*/ 307 h 319"/>
                <a:gd name="T14" fmla="*/ 159 w 319"/>
                <a:gd name="T15" fmla="*/ 319 h 319"/>
                <a:gd name="T16" fmla="*/ 221 w 319"/>
                <a:gd name="T17" fmla="*/ 307 h 319"/>
                <a:gd name="T18" fmla="*/ 272 w 319"/>
                <a:gd name="T19" fmla="*/ 273 h 319"/>
                <a:gd name="T20" fmla="*/ 306 w 319"/>
                <a:gd name="T21" fmla="*/ 222 h 319"/>
                <a:gd name="T22" fmla="*/ 319 w 319"/>
                <a:gd name="T23" fmla="*/ 160 h 319"/>
                <a:gd name="T24" fmla="*/ 306 w 319"/>
                <a:gd name="T25" fmla="*/ 98 h 319"/>
                <a:gd name="T26" fmla="*/ 272 w 319"/>
                <a:gd name="T27" fmla="*/ 47 h 319"/>
                <a:gd name="T28" fmla="*/ 221 w 319"/>
                <a:gd name="T29" fmla="*/ 13 h 319"/>
                <a:gd name="T30" fmla="*/ 159 w 319"/>
                <a:gd name="T31" fmla="*/ 0 h 319"/>
                <a:gd name="T32" fmla="*/ 97 w 319"/>
                <a:gd name="T33" fmla="*/ 13 h 319"/>
                <a:gd name="T34" fmla="*/ 99 w 319"/>
                <a:gd name="T35" fmla="*/ 302 h 319"/>
                <a:gd name="T36" fmla="*/ 50 w 319"/>
                <a:gd name="T37" fmla="*/ 269 h 319"/>
                <a:gd name="T38" fmla="*/ 17 w 319"/>
                <a:gd name="T39" fmla="*/ 220 h 319"/>
                <a:gd name="T40" fmla="*/ 5 w 319"/>
                <a:gd name="T41" fmla="*/ 160 h 319"/>
                <a:gd name="T42" fmla="*/ 17 w 319"/>
                <a:gd name="T43" fmla="*/ 100 h 319"/>
                <a:gd name="T44" fmla="*/ 50 w 319"/>
                <a:gd name="T45" fmla="*/ 51 h 319"/>
                <a:gd name="T46" fmla="*/ 99 w 319"/>
                <a:gd name="T47" fmla="*/ 18 h 319"/>
                <a:gd name="T48" fmla="*/ 159 w 319"/>
                <a:gd name="T49" fmla="*/ 6 h 319"/>
                <a:gd name="T50" fmla="*/ 219 w 319"/>
                <a:gd name="T51" fmla="*/ 18 h 319"/>
                <a:gd name="T52" fmla="*/ 268 w 319"/>
                <a:gd name="T53" fmla="*/ 51 h 319"/>
                <a:gd name="T54" fmla="*/ 301 w 319"/>
                <a:gd name="T55" fmla="*/ 100 h 319"/>
                <a:gd name="T56" fmla="*/ 314 w 319"/>
                <a:gd name="T57" fmla="*/ 160 h 319"/>
                <a:gd name="T58" fmla="*/ 301 w 319"/>
                <a:gd name="T59" fmla="*/ 220 h 319"/>
                <a:gd name="T60" fmla="*/ 268 w 319"/>
                <a:gd name="T61" fmla="*/ 269 h 319"/>
                <a:gd name="T62" fmla="*/ 219 w 319"/>
                <a:gd name="T63" fmla="*/ 302 h 319"/>
                <a:gd name="T64" fmla="*/ 159 w 319"/>
                <a:gd name="T65" fmla="*/ 314 h 319"/>
                <a:gd name="T66" fmla="*/ 99 w 319"/>
                <a:gd name="T67" fmla="*/ 302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19" h="319">
                  <a:moveTo>
                    <a:pt x="97" y="13"/>
                  </a:moveTo>
                  <a:cubicBezTo>
                    <a:pt x="78" y="21"/>
                    <a:pt x="61" y="32"/>
                    <a:pt x="46" y="47"/>
                  </a:cubicBezTo>
                  <a:cubicBezTo>
                    <a:pt x="32" y="62"/>
                    <a:pt x="20" y="79"/>
                    <a:pt x="12" y="98"/>
                  </a:cubicBezTo>
                  <a:cubicBezTo>
                    <a:pt x="4" y="117"/>
                    <a:pt x="0" y="138"/>
                    <a:pt x="0" y="160"/>
                  </a:cubicBezTo>
                  <a:cubicBezTo>
                    <a:pt x="0" y="181"/>
                    <a:pt x="4" y="202"/>
                    <a:pt x="12" y="222"/>
                  </a:cubicBezTo>
                  <a:cubicBezTo>
                    <a:pt x="20" y="241"/>
                    <a:pt x="32" y="258"/>
                    <a:pt x="46" y="273"/>
                  </a:cubicBezTo>
                  <a:cubicBezTo>
                    <a:pt x="61" y="287"/>
                    <a:pt x="78" y="299"/>
                    <a:pt x="97" y="307"/>
                  </a:cubicBezTo>
                  <a:cubicBezTo>
                    <a:pt x="117" y="315"/>
                    <a:pt x="138" y="319"/>
                    <a:pt x="159" y="319"/>
                  </a:cubicBezTo>
                  <a:cubicBezTo>
                    <a:pt x="181" y="319"/>
                    <a:pt x="202" y="315"/>
                    <a:pt x="221" y="307"/>
                  </a:cubicBezTo>
                  <a:cubicBezTo>
                    <a:pt x="240" y="299"/>
                    <a:pt x="257" y="287"/>
                    <a:pt x="272" y="273"/>
                  </a:cubicBezTo>
                  <a:cubicBezTo>
                    <a:pt x="287" y="258"/>
                    <a:pt x="298" y="241"/>
                    <a:pt x="306" y="222"/>
                  </a:cubicBezTo>
                  <a:cubicBezTo>
                    <a:pt x="315" y="202"/>
                    <a:pt x="319" y="181"/>
                    <a:pt x="319" y="160"/>
                  </a:cubicBezTo>
                  <a:cubicBezTo>
                    <a:pt x="319" y="138"/>
                    <a:pt x="315" y="117"/>
                    <a:pt x="306" y="98"/>
                  </a:cubicBezTo>
                  <a:cubicBezTo>
                    <a:pt x="298" y="79"/>
                    <a:pt x="287" y="62"/>
                    <a:pt x="272" y="47"/>
                  </a:cubicBezTo>
                  <a:cubicBezTo>
                    <a:pt x="257" y="32"/>
                    <a:pt x="240" y="21"/>
                    <a:pt x="221" y="13"/>
                  </a:cubicBezTo>
                  <a:cubicBezTo>
                    <a:pt x="202" y="5"/>
                    <a:pt x="181" y="0"/>
                    <a:pt x="159" y="0"/>
                  </a:cubicBezTo>
                  <a:cubicBezTo>
                    <a:pt x="138" y="0"/>
                    <a:pt x="117" y="5"/>
                    <a:pt x="97" y="13"/>
                  </a:cubicBezTo>
                  <a:close/>
                  <a:moveTo>
                    <a:pt x="99" y="302"/>
                  </a:moveTo>
                  <a:cubicBezTo>
                    <a:pt x="81" y="294"/>
                    <a:pt x="64" y="283"/>
                    <a:pt x="50" y="269"/>
                  </a:cubicBezTo>
                  <a:cubicBezTo>
                    <a:pt x="36" y="255"/>
                    <a:pt x="25" y="238"/>
                    <a:pt x="17" y="220"/>
                  </a:cubicBezTo>
                  <a:cubicBezTo>
                    <a:pt x="9" y="201"/>
                    <a:pt x="5" y="181"/>
                    <a:pt x="5" y="160"/>
                  </a:cubicBezTo>
                  <a:cubicBezTo>
                    <a:pt x="5" y="139"/>
                    <a:pt x="9" y="119"/>
                    <a:pt x="17" y="100"/>
                  </a:cubicBezTo>
                  <a:cubicBezTo>
                    <a:pt x="25" y="81"/>
                    <a:pt x="36" y="65"/>
                    <a:pt x="50" y="51"/>
                  </a:cubicBezTo>
                  <a:cubicBezTo>
                    <a:pt x="64" y="37"/>
                    <a:pt x="81" y="26"/>
                    <a:pt x="99" y="18"/>
                  </a:cubicBezTo>
                  <a:cubicBezTo>
                    <a:pt x="118" y="10"/>
                    <a:pt x="138" y="6"/>
                    <a:pt x="159" y="6"/>
                  </a:cubicBezTo>
                  <a:cubicBezTo>
                    <a:pt x="180" y="6"/>
                    <a:pt x="200" y="10"/>
                    <a:pt x="219" y="18"/>
                  </a:cubicBezTo>
                  <a:cubicBezTo>
                    <a:pt x="238" y="26"/>
                    <a:pt x="254" y="37"/>
                    <a:pt x="268" y="51"/>
                  </a:cubicBezTo>
                  <a:cubicBezTo>
                    <a:pt x="283" y="65"/>
                    <a:pt x="294" y="81"/>
                    <a:pt x="301" y="100"/>
                  </a:cubicBezTo>
                  <a:cubicBezTo>
                    <a:pt x="309" y="119"/>
                    <a:pt x="314" y="139"/>
                    <a:pt x="314" y="160"/>
                  </a:cubicBezTo>
                  <a:cubicBezTo>
                    <a:pt x="314" y="181"/>
                    <a:pt x="309" y="201"/>
                    <a:pt x="301" y="220"/>
                  </a:cubicBezTo>
                  <a:cubicBezTo>
                    <a:pt x="294" y="238"/>
                    <a:pt x="283" y="255"/>
                    <a:pt x="268" y="269"/>
                  </a:cubicBezTo>
                  <a:cubicBezTo>
                    <a:pt x="254" y="283"/>
                    <a:pt x="238" y="294"/>
                    <a:pt x="219" y="302"/>
                  </a:cubicBezTo>
                  <a:cubicBezTo>
                    <a:pt x="200" y="310"/>
                    <a:pt x="180" y="314"/>
                    <a:pt x="159" y="314"/>
                  </a:cubicBezTo>
                  <a:cubicBezTo>
                    <a:pt x="138" y="314"/>
                    <a:pt x="118" y="310"/>
                    <a:pt x="99" y="302"/>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3" name="Freeform 10"/>
            <p:cNvSpPr>
              <a:spLocks noEditPoints="1"/>
            </p:cNvSpPr>
            <p:nvPr userDrawn="1"/>
          </p:nvSpPr>
          <p:spPr bwMode="auto">
            <a:xfrm>
              <a:off x="633364" y="640185"/>
              <a:ext cx="887413" cy="892175"/>
            </a:xfrm>
            <a:custGeom>
              <a:avLst/>
              <a:gdLst>
                <a:gd name="T0" fmla="*/ 72 w 236"/>
                <a:gd name="T1" fmla="*/ 9 h 236"/>
                <a:gd name="T2" fmla="*/ 35 w 236"/>
                <a:gd name="T3" fmla="*/ 34 h 236"/>
                <a:gd name="T4" fmla="*/ 10 w 236"/>
                <a:gd name="T5" fmla="*/ 72 h 236"/>
                <a:gd name="T6" fmla="*/ 0 w 236"/>
                <a:gd name="T7" fmla="*/ 118 h 236"/>
                <a:gd name="T8" fmla="*/ 10 w 236"/>
                <a:gd name="T9" fmla="*/ 164 h 236"/>
                <a:gd name="T10" fmla="*/ 35 w 236"/>
                <a:gd name="T11" fmla="*/ 201 h 236"/>
                <a:gd name="T12" fmla="*/ 72 w 236"/>
                <a:gd name="T13" fmla="*/ 227 h 236"/>
                <a:gd name="T14" fmla="*/ 118 w 236"/>
                <a:gd name="T15" fmla="*/ 236 h 236"/>
                <a:gd name="T16" fmla="*/ 164 w 236"/>
                <a:gd name="T17" fmla="*/ 227 h 236"/>
                <a:gd name="T18" fmla="*/ 202 w 236"/>
                <a:gd name="T19" fmla="*/ 201 h 236"/>
                <a:gd name="T20" fmla="*/ 227 w 236"/>
                <a:gd name="T21" fmla="*/ 164 h 236"/>
                <a:gd name="T22" fmla="*/ 236 w 236"/>
                <a:gd name="T23" fmla="*/ 118 h 236"/>
                <a:gd name="T24" fmla="*/ 227 w 236"/>
                <a:gd name="T25" fmla="*/ 72 h 236"/>
                <a:gd name="T26" fmla="*/ 202 w 236"/>
                <a:gd name="T27" fmla="*/ 34 h 236"/>
                <a:gd name="T28" fmla="*/ 164 w 236"/>
                <a:gd name="T29" fmla="*/ 9 h 236"/>
                <a:gd name="T30" fmla="*/ 118 w 236"/>
                <a:gd name="T31" fmla="*/ 0 h 236"/>
                <a:gd name="T32" fmla="*/ 72 w 236"/>
                <a:gd name="T33" fmla="*/ 9 h 236"/>
                <a:gd name="T34" fmla="*/ 74 w 236"/>
                <a:gd name="T35" fmla="*/ 223 h 236"/>
                <a:gd name="T36" fmla="*/ 37 w 236"/>
                <a:gd name="T37" fmla="*/ 199 h 236"/>
                <a:gd name="T38" fmla="*/ 13 w 236"/>
                <a:gd name="T39" fmla="*/ 162 h 236"/>
                <a:gd name="T40" fmla="*/ 4 w 236"/>
                <a:gd name="T41" fmla="*/ 118 h 236"/>
                <a:gd name="T42" fmla="*/ 13 w 236"/>
                <a:gd name="T43" fmla="*/ 73 h 236"/>
                <a:gd name="T44" fmla="*/ 37 w 236"/>
                <a:gd name="T45" fmla="*/ 37 h 236"/>
                <a:gd name="T46" fmla="*/ 74 w 236"/>
                <a:gd name="T47" fmla="*/ 12 h 236"/>
                <a:gd name="T48" fmla="*/ 118 w 236"/>
                <a:gd name="T49" fmla="*/ 3 h 236"/>
                <a:gd name="T50" fmla="*/ 163 w 236"/>
                <a:gd name="T51" fmla="*/ 12 h 236"/>
                <a:gd name="T52" fmla="*/ 199 w 236"/>
                <a:gd name="T53" fmla="*/ 37 h 236"/>
                <a:gd name="T54" fmla="*/ 224 w 236"/>
                <a:gd name="T55" fmla="*/ 73 h 236"/>
                <a:gd name="T56" fmla="*/ 233 w 236"/>
                <a:gd name="T57" fmla="*/ 118 h 236"/>
                <a:gd name="T58" fmla="*/ 224 w 236"/>
                <a:gd name="T59" fmla="*/ 162 h 236"/>
                <a:gd name="T60" fmla="*/ 199 w 236"/>
                <a:gd name="T61" fmla="*/ 199 h 236"/>
                <a:gd name="T62" fmla="*/ 163 w 236"/>
                <a:gd name="T63" fmla="*/ 223 h 236"/>
                <a:gd name="T64" fmla="*/ 118 w 236"/>
                <a:gd name="T65" fmla="*/ 232 h 236"/>
                <a:gd name="T66" fmla="*/ 74 w 236"/>
                <a:gd name="T67" fmla="*/ 223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6" h="236">
                  <a:moveTo>
                    <a:pt x="72" y="9"/>
                  </a:moveTo>
                  <a:cubicBezTo>
                    <a:pt x="58" y="15"/>
                    <a:pt x="46" y="24"/>
                    <a:pt x="35" y="34"/>
                  </a:cubicBezTo>
                  <a:cubicBezTo>
                    <a:pt x="24" y="45"/>
                    <a:pt x="15" y="58"/>
                    <a:pt x="10" y="72"/>
                  </a:cubicBezTo>
                  <a:cubicBezTo>
                    <a:pt x="3" y="87"/>
                    <a:pt x="0" y="102"/>
                    <a:pt x="0" y="118"/>
                  </a:cubicBezTo>
                  <a:cubicBezTo>
                    <a:pt x="0" y="134"/>
                    <a:pt x="3" y="149"/>
                    <a:pt x="10" y="164"/>
                  </a:cubicBezTo>
                  <a:cubicBezTo>
                    <a:pt x="15" y="178"/>
                    <a:pt x="24" y="190"/>
                    <a:pt x="35" y="201"/>
                  </a:cubicBezTo>
                  <a:cubicBezTo>
                    <a:pt x="46" y="212"/>
                    <a:pt x="58" y="221"/>
                    <a:pt x="72" y="227"/>
                  </a:cubicBezTo>
                  <a:cubicBezTo>
                    <a:pt x="87" y="233"/>
                    <a:pt x="102" y="236"/>
                    <a:pt x="118" y="236"/>
                  </a:cubicBezTo>
                  <a:cubicBezTo>
                    <a:pt x="134" y="236"/>
                    <a:pt x="150" y="233"/>
                    <a:pt x="164" y="227"/>
                  </a:cubicBezTo>
                  <a:cubicBezTo>
                    <a:pt x="178" y="221"/>
                    <a:pt x="191" y="212"/>
                    <a:pt x="202" y="201"/>
                  </a:cubicBezTo>
                  <a:cubicBezTo>
                    <a:pt x="213" y="190"/>
                    <a:pt x="221" y="178"/>
                    <a:pt x="227" y="164"/>
                  </a:cubicBezTo>
                  <a:cubicBezTo>
                    <a:pt x="233" y="149"/>
                    <a:pt x="236" y="134"/>
                    <a:pt x="236" y="118"/>
                  </a:cubicBezTo>
                  <a:cubicBezTo>
                    <a:pt x="236" y="102"/>
                    <a:pt x="233" y="87"/>
                    <a:pt x="227" y="72"/>
                  </a:cubicBezTo>
                  <a:cubicBezTo>
                    <a:pt x="221" y="58"/>
                    <a:pt x="213" y="45"/>
                    <a:pt x="202" y="34"/>
                  </a:cubicBezTo>
                  <a:cubicBezTo>
                    <a:pt x="191" y="24"/>
                    <a:pt x="178" y="15"/>
                    <a:pt x="164" y="9"/>
                  </a:cubicBezTo>
                  <a:cubicBezTo>
                    <a:pt x="150" y="3"/>
                    <a:pt x="134" y="0"/>
                    <a:pt x="118" y="0"/>
                  </a:cubicBezTo>
                  <a:cubicBezTo>
                    <a:pt x="102" y="0"/>
                    <a:pt x="87" y="3"/>
                    <a:pt x="72" y="9"/>
                  </a:cubicBezTo>
                  <a:close/>
                  <a:moveTo>
                    <a:pt x="74" y="223"/>
                  </a:moveTo>
                  <a:cubicBezTo>
                    <a:pt x="60" y="218"/>
                    <a:pt x="48" y="209"/>
                    <a:pt x="37" y="199"/>
                  </a:cubicBezTo>
                  <a:cubicBezTo>
                    <a:pt x="27" y="188"/>
                    <a:pt x="19" y="176"/>
                    <a:pt x="13" y="162"/>
                  </a:cubicBezTo>
                  <a:cubicBezTo>
                    <a:pt x="7" y="148"/>
                    <a:pt x="4" y="133"/>
                    <a:pt x="4" y="118"/>
                  </a:cubicBezTo>
                  <a:cubicBezTo>
                    <a:pt x="4" y="102"/>
                    <a:pt x="7" y="87"/>
                    <a:pt x="13" y="73"/>
                  </a:cubicBezTo>
                  <a:cubicBezTo>
                    <a:pt x="19" y="60"/>
                    <a:pt x="27" y="47"/>
                    <a:pt x="37" y="37"/>
                  </a:cubicBezTo>
                  <a:cubicBezTo>
                    <a:pt x="48" y="26"/>
                    <a:pt x="60" y="18"/>
                    <a:pt x="74" y="12"/>
                  </a:cubicBezTo>
                  <a:cubicBezTo>
                    <a:pt x="88" y="6"/>
                    <a:pt x="103" y="3"/>
                    <a:pt x="118" y="3"/>
                  </a:cubicBezTo>
                  <a:cubicBezTo>
                    <a:pt x="134" y="3"/>
                    <a:pt x="149" y="6"/>
                    <a:pt x="163" y="12"/>
                  </a:cubicBezTo>
                  <a:cubicBezTo>
                    <a:pt x="176" y="18"/>
                    <a:pt x="189" y="26"/>
                    <a:pt x="199" y="37"/>
                  </a:cubicBezTo>
                  <a:cubicBezTo>
                    <a:pt x="210" y="47"/>
                    <a:pt x="218" y="60"/>
                    <a:pt x="224" y="73"/>
                  </a:cubicBezTo>
                  <a:cubicBezTo>
                    <a:pt x="230" y="87"/>
                    <a:pt x="233" y="102"/>
                    <a:pt x="233" y="118"/>
                  </a:cubicBezTo>
                  <a:cubicBezTo>
                    <a:pt x="233" y="133"/>
                    <a:pt x="230" y="148"/>
                    <a:pt x="224" y="162"/>
                  </a:cubicBezTo>
                  <a:cubicBezTo>
                    <a:pt x="218" y="176"/>
                    <a:pt x="210" y="188"/>
                    <a:pt x="199" y="199"/>
                  </a:cubicBezTo>
                  <a:cubicBezTo>
                    <a:pt x="189" y="209"/>
                    <a:pt x="176" y="218"/>
                    <a:pt x="163" y="223"/>
                  </a:cubicBezTo>
                  <a:cubicBezTo>
                    <a:pt x="149" y="229"/>
                    <a:pt x="134" y="232"/>
                    <a:pt x="118" y="232"/>
                  </a:cubicBezTo>
                  <a:cubicBezTo>
                    <a:pt x="103" y="232"/>
                    <a:pt x="88" y="229"/>
                    <a:pt x="74" y="223"/>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4" name="Freeform 11"/>
            <p:cNvSpPr>
              <a:spLocks noEditPoints="1"/>
            </p:cNvSpPr>
            <p:nvPr userDrawn="1"/>
          </p:nvSpPr>
          <p:spPr bwMode="auto">
            <a:xfrm>
              <a:off x="558751" y="1237085"/>
              <a:ext cx="93663" cy="79375"/>
            </a:xfrm>
            <a:custGeom>
              <a:avLst/>
              <a:gdLst>
                <a:gd name="T0" fmla="*/ 3 w 25"/>
                <a:gd name="T1" fmla="*/ 1 h 21"/>
                <a:gd name="T2" fmla="*/ 6 w 25"/>
                <a:gd name="T3" fmla="*/ 0 h 21"/>
                <a:gd name="T4" fmla="*/ 9 w 25"/>
                <a:gd name="T5" fmla="*/ 1 h 21"/>
                <a:gd name="T6" fmla="*/ 11 w 25"/>
                <a:gd name="T7" fmla="*/ 4 h 21"/>
                <a:gd name="T8" fmla="*/ 13 w 25"/>
                <a:gd name="T9" fmla="*/ 7 h 21"/>
                <a:gd name="T10" fmla="*/ 13 w 25"/>
                <a:gd name="T11" fmla="*/ 9 h 21"/>
                <a:gd name="T12" fmla="*/ 19 w 25"/>
                <a:gd name="T13" fmla="*/ 7 h 21"/>
                <a:gd name="T14" fmla="*/ 20 w 25"/>
                <a:gd name="T15" fmla="*/ 6 h 21"/>
                <a:gd name="T16" fmla="*/ 20 w 25"/>
                <a:gd name="T17" fmla="*/ 5 h 21"/>
                <a:gd name="T18" fmla="*/ 20 w 25"/>
                <a:gd name="T19" fmla="*/ 4 h 21"/>
                <a:gd name="T20" fmla="*/ 19 w 25"/>
                <a:gd name="T21" fmla="*/ 3 h 21"/>
                <a:gd name="T22" fmla="*/ 21 w 25"/>
                <a:gd name="T23" fmla="*/ 3 h 21"/>
                <a:gd name="T24" fmla="*/ 25 w 25"/>
                <a:gd name="T25" fmla="*/ 14 h 21"/>
                <a:gd name="T26" fmla="*/ 24 w 25"/>
                <a:gd name="T27" fmla="*/ 14 h 21"/>
                <a:gd name="T28" fmla="*/ 23 w 25"/>
                <a:gd name="T29" fmla="*/ 13 h 21"/>
                <a:gd name="T30" fmla="*/ 23 w 25"/>
                <a:gd name="T31" fmla="*/ 12 h 21"/>
                <a:gd name="T32" fmla="*/ 22 w 25"/>
                <a:gd name="T33" fmla="*/ 12 h 21"/>
                <a:gd name="T34" fmla="*/ 21 w 25"/>
                <a:gd name="T35" fmla="*/ 12 h 21"/>
                <a:gd name="T36" fmla="*/ 7 w 25"/>
                <a:gd name="T37" fmla="*/ 17 h 21"/>
                <a:gd name="T38" fmla="*/ 6 w 25"/>
                <a:gd name="T39" fmla="*/ 18 h 21"/>
                <a:gd name="T40" fmla="*/ 6 w 25"/>
                <a:gd name="T41" fmla="*/ 18 h 21"/>
                <a:gd name="T42" fmla="*/ 6 w 25"/>
                <a:gd name="T43" fmla="*/ 20 h 21"/>
                <a:gd name="T44" fmla="*/ 6 w 25"/>
                <a:gd name="T45" fmla="*/ 21 h 21"/>
                <a:gd name="T46" fmla="*/ 5 w 25"/>
                <a:gd name="T47" fmla="*/ 21 h 21"/>
                <a:gd name="T48" fmla="*/ 1 w 25"/>
                <a:gd name="T49" fmla="*/ 10 h 21"/>
                <a:gd name="T50" fmla="*/ 0 w 25"/>
                <a:gd name="T51" fmla="*/ 4 h 21"/>
                <a:gd name="T52" fmla="*/ 3 w 25"/>
                <a:gd name="T53" fmla="*/ 1 h 21"/>
                <a:gd name="T54" fmla="*/ 6 w 25"/>
                <a:gd name="T55" fmla="*/ 6 h 21"/>
                <a:gd name="T56" fmla="*/ 3 w 25"/>
                <a:gd name="T57" fmla="*/ 8 h 21"/>
                <a:gd name="T58" fmla="*/ 3 w 25"/>
                <a:gd name="T59" fmla="*/ 12 h 21"/>
                <a:gd name="T60" fmla="*/ 3 w 25"/>
                <a:gd name="T61" fmla="*/ 13 h 21"/>
                <a:gd name="T62" fmla="*/ 12 w 25"/>
                <a:gd name="T63" fmla="*/ 9 h 21"/>
                <a:gd name="T64" fmla="*/ 12 w 25"/>
                <a:gd name="T65" fmla="*/ 9 h 21"/>
                <a:gd name="T66" fmla="*/ 9 w 25"/>
                <a:gd name="T67" fmla="*/ 6 h 21"/>
                <a:gd name="T68" fmla="*/ 6 w 25"/>
                <a:gd name="T69" fmla="*/ 6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5" h="21">
                  <a:moveTo>
                    <a:pt x="3" y="1"/>
                  </a:moveTo>
                  <a:cubicBezTo>
                    <a:pt x="4" y="0"/>
                    <a:pt x="5" y="0"/>
                    <a:pt x="6" y="0"/>
                  </a:cubicBezTo>
                  <a:cubicBezTo>
                    <a:pt x="7" y="0"/>
                    <a:pt x="8" y="1"/>
                    <a:pt x="9" y="1"/>
                  </a:cubicBezTo>
                  <a:cubicBezTo>
                    <a:pt x="10" y="2"/>
                    <a:pt x="10" y="3"/>
                    <a:pt x="11" y="4"/>
                  </a:cubicBezTo>
                  <a:cubicBezTo>
                    <a:pt x="12" y="5"/>
                    <a:pt x="12" y="6"/>
                    <a:pt x="13" y="7"/>
                  </a:cubicBezTo>
                  <a:cubicBezTo>
                    <a:pt x="13" y="9"/>
                    <a:pt x="13" y="9"/>
                    <a:pt x="13" y="9"/>
                  </a:cubicBezTo>
                  <a:cubicBezTo>
                    <a:pt x="19" y="7"/>
                    <a:pt x="19" y="7"/>
                    <a:pt x="19" y="7"/>
                  </a:cubicBezTo>
                  <a:cubicBezTo>
                    <a:pt x="19" y="7"/>
                    <a:pt x="19" y="7"/>
                    <a:pt x="20" y="6"/>
                  </a:cubicBezTo>
                  <a:cubicBezTo>
                    <a:pt x="20" y="6"/>
                    <a:pt x="20" y="6"/>
                    <a:pt x="20" y="5"/>
                  </a:cubicBezTo>
                  <a:cubicBezTo>
                    <a:pt x="20" y="5"/>
                    <a:pt x="20" y="5"/>
                    <a:pt x="20" y="4"/>
                  </a:cubicBezTo>
                  <a:cubicBezTo>
                    <a:pt x="20" y="4"/>
                    <a:pt x="20" y="4"/>
                    <a:pt x="19" y="3"/>
                  </a:cubicBezTo>
                  <a:cubicBezTo>
                    <a:pt x="21" y="3"/>
                    <a:pt x="21" y="3"/>
                    <a:pt x="21" y="3"/>
                  </a:cubicBezTo>
                  <a:cubicBezTo>
                    <a:pt x="25" y="14"/>
                    <a:pt x="25" y="14"/>
                    <a:pt x="25" y="14"/>
                  </a:cubicBezTo>
                  <a:cubicBezTo>
                    <a:pt x="24" y="14"/>
                    <a:pt x="24" y="14"/>
                    <a:pt x="24" y="14"/>
                  </a:cubicBezTo>
                  <a:cubicBezTo>
                    <a:pt x="23" y="14"/>
                    <a:pt x="23" y="13"/>
                    <a:pt x="23" y="13"/>
                  </a:cubicBezTo>
                  <a:cubicBezTo>
                    <a:pt x="23" y="13"/>
                    <a:pt x="23" y="12"/>
                    <a:pt x="23" y="12"/>
                  </a:cubicBezTo>
                  <a:cubicBezTo>
                    <a:pt x="22" y="12"/>
                    <a:pt x="22" y="12"/>
                    <a:pt x="22" y="12"/>
                  </a:cubicBezTo>
                  <a:cubicBezTo>
                    <a:pt x="21" y="12"/>
                    <a:pt x="21" y="12"/>
                    <a:pt x="21" y="12"/>
                  </a:cubicBezTo>
                  <a:cubicBezTo>
                    <a:pt x="7" y="17"/>
                    <a:pt x="7" y="17"/>
                    <a:pt x="7" y="17"/>
                  </a:cubicBezTo>
                  <a:cubicBezTo>
                    <a:pt x="7" y="17"/>
                    <a:pt x="6" y="17"/>
                    <a:pt x="6" y="18"/>
                  </a:cubicBezTo>
                  <a:cubicBezTo>
                    <a:pt x="6" y="18"/>
                    <a:pt x="6" y="18"/>
                    <a:pt x="6" y="18"/>
                  </a:cubicBezTo>
                  <a:cubicBezTo>
                    <a:pt x="6" y="19"/>
                    <a:pt x="6" y="19"/>
                    <a:pt x="6" y="20"/>
                  </a:cubicBezTo>
                  <a:cubicBezTo>
                    <a:pt x="6" y="20"/>
                    <a:pt x="6" y="20"/>
                    <a:pt x="6" y="21"/>
                  </a:cubicBezTo>
                  <a:cubicBezTo>
                    <a:pt x="5" y="21"/>
                    <a:pt x="5" y="21"/>
                    <a:pt x="5" y="21"/>
                  </a:cubicBezTo>
                  <a:cubicBezTo>
                    <a:pt x="1" y="10"/>
                    <a:pt x="1" y="10"/>
                    <a:pt x="1" y="10"/>
                  </a:cubicBezTo>
                  <a:cubicBezTo>
                    <a:pt x="0" y="8"/>
                    <a:pt x="0" y="6"/>
                    <a:pt x="0" y="4"/>
                  </a:cubicBezTo>
                  <a:cubicBezTo>
                    <a:pt x="0" y="3"/>
                    <a:pt x="1" y="1"/>
                    <a:pt x="3" y="1"/>
                  </a:cubicBezTo>
                  <a:close/>
                  <a:moveTo>
                    <a:pt x="6" y="6"/>
                  </a:moveTo>
                  <a:cubicBezTo>
                    <a:pt x="4" y="6"/>
                    <a:pt x="3" y="7"/>
                    <a:pt x="3" y="8"/>
                  </a:cubicBezTo>
                  <a:cubicBezTo>
                    <a:pt x="2" y="9"/>
                    <a:pt x="2" y="10"/>
                    <a:pt x="3" y="12"/>
                  </a:cubicBezTo>
                  <a:cubicBezTo>
                    <a:pt x="3" y="13"/>
                    <a:pt x="3" y="13"/>
                    <a:pt x="3" y="13"/>
                  </a:cubicBezTo>
                  <a:cubicBezTo>
                    <a:pt x="12" y="9"/>
                    <a:pt x="12" y="9"/>
                    <a:pt x="12" y="9"/>
                  </a:cubicBezTo>
                  <a:cubicBezTo>
                    <a:pt x="12" y="9"/>
                    <a:pt x="12" y="9"/>
                    <a:pt x="12" y="9"/>
                  </a:cubicBezTo>
                  <a:cubicBezTo>
                    <a:pt x="11" y="7"/>
                    <a:pt x="10" y="6"/>
                    <a:pt x="9" y="6"/>
                  </a:cubicBezTo>
                  <a:cubicBezTo>
                    <a:pt x="8" y="5"/>
                    <a:pt x="7" y="5"/>
                    <a:pt x="6" y="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5" name="Freeform 12"/>
            <p:cNvSpPr>
              <a:spLocks/>
            </p:cNvSpPr>
            <p:nvPr userDrawn="1"/>
          </p:nvSpPr>
          <p:spPr bwMode="auto">
            <a:xfrm>
              <a:off x="528589" y="1105322"/>
              <a:ext cx="85725" cy="82550"/>
            </a:xfrm>
            <a:custGeom>
              <a:avLst/>
              <a:gdLst>
                <a:gd name="T0" fmla="*/ 5 w 23"/>
                <a:gd name="T1" fmla="*/ 3 h 22"/>
                <a:gd name="T2" fmla="*/ 5 w 23"/>
                <a:gd name="T3" fmla="*/ 4 h 22"/>
                <a:gd name="T4" fmla="*/ 3 w 23"/>
                <a:gd name="T5" fmla="*/ 6 h 22"/>
                <a:gd name="T6" fmla="*/ 2 w 23"/>
                <a:gd name="T7" fmla="*/ 8 h 22"/>
                <a:gd name="T8" fmla="*/ 2 w 23"/>
                <a:gd name="T9" fmla="*/ 9 h 22"/>
                <a:gd name="T10" fmla="*/ 2 w 23"/>
                <a:gd name="T11" fmla="*/ 10 h 22"/>
                <a:gd name="T12" fmla="*/ 3 w 23"/>
                <a:gd name="T13" fmla="*/ 13 h 22"/>
                <a:gd name="T14" fmla="*/ 11 w 23"/>
                <a:gd name="T15" fmla="*/ 12 h 22"/>
                <a:gd name="T16" fmla="*/ 10 w 23"/>
                <a:gd name="T17" fmla="*/ 10 h 22"/>
                <a:gd name="T18" fmla="*/ 10 w 23"/>
                <a:gd name="T19" fmla="*/ 9 h 22"/>
                <a:gd name="T20" fmla="*/ 9 w 23"/>
                <a:gd name="T21" fmla="*/ 8 h 22"/>
                <a:gd name="T22" fmla="*/ 8 w 23"/>
                <a:gd name="T23" fmla="*/ 7 h 22"/>
                <a:gd name="T24" fmla="*/ 6 w 23"/>
                <a:gd name="T25" fmla="*/ 7 h 22"/>
                <a:gd name="T26" fmla="*/ 6 w 23"/>
                <a:gd name="T27" fmla="*/ 6 h 22"/>
                <a:gd name="T28" fmla="*/ 15 w 23"/>
                <a:gd name="T29" fmla="*/ 5 h 22"/>
                <a:gd name="T30" fmla="*/ 15 w 23"/>
                <a:gd name="T31" fmla="*/ 6 h 22"/>
                <a:gd name="T32" fmla="*/ 13 w 23"/>
                <a:gd name="T33" fmla="*/ 7 h 22"/>
                <a:gd name="T34" fmla="*/ 12 w 23"/>
                <a:gd name="T35" fmla="*/ 7 h 22"/>
                <a:gd name="T36" fmla="*/ 12 w 23"/>
                <a:gd name="T37" fmla="*/ 9 h 22"/>
                <a:gd name="T38" fmla="*/ 12 w 23"/>
                <a:gd name="T39" fmla="*/ 10 h 22"/>
                <a:gd name="T40" fmla="*/ 12 w 23"/>
                <a:gd name="T41" fmla="*/ 12 h 22"/>
                <a:gd name="T42" fmla="*/ 18 w 23"/>
                <a:gd name="T43" fmla="*/ 12 h 22"/>
                <a:gd name="T44" fmla="*/ 19 w 23"/>
                <a:gd name="T45" fmla="*/ 11 h 22"/>
                <a:gd name="T46" fmla="*/ 20 w 23"/>
                <a:gd name="T47" fmla="*/ 11 h 22"/>
                <a:gd name="T48" fmla="*/ 20 w 23"/>
                <a:gd name="T49" fmla="*/ 10 h 22"/>
                <a:gd name="T50" fmla="*/ 20 w 23"/>
                <a:gd name="T51" fmla="*/ 8 h 22"/>
                <a:gd name="T52" fmla="*/ 20 w 23"/>
                <a:gd name="T53" fmla="*/ 7 h 22"/>
                <a:gd name="T54" fmla="*/ 20 w 23"/>
                <a:gd name="T55" fmla="*/ 5 h 22"/>
                <a:gd name="T56" fmla="*/ 20 w 23"/>
                <a:gd name="T57" fmla="*/ 4 h 22"/>
                <a:gd name="T58" fmla="*/ 19 w 23"/>
                <a:gd name="T59" fmla="*/ 4 h 22"/>
                <a:gd name="T60" fmla="*/ 17 w 23"/>
                <a:gd name="T61" fmla="*/ 2 h 22"/>
                <a:gd name="T62" fmla="*/ 14 w 23"/>
                <a:gd name="T63" fmla="*/ 1 h 22"/>
                <a:gd name="T64" fmla="*/ 14 w 23"/>
                <a:gd name="T65" fmla="*/ 0 h 22"/>
                <a:gd name="T66" fmla="*/ 21 w 23"/>
                <a:gd name="T67" fmla="*/ 0 h 22"/>
                <a:gd name="T68" fmla="*/ 23 w 23"/>
                <a:gd name="T69" fmla="*/ 19 h 22"/>
                <a:gd name="T70" fmla="*/ 22 w 23"/>
                <a:gd name="T71" fmla="*/ 20 h 22"/>
                <a:gd name="T72" fmla="*/ 22 w 23"/>
                <a:gd name="T73" fmla="*/ 18 h 22"/>
                <a:gd name="T74" fmla="*/ 21 w 23"/>
                <a:gd name="T75" fmla="*/ 17 h 22"/>
                <a:gd name="T76" fmla="*/ 21 w 23"/>
                <a:gd name="T77" fmla="*/ 17 h 22"/>
                <a:gd name="T78" fmla="*/ 20 w 23"/>
                <a:gd name="T79" fmla="*/ 17 h 22"/>
                <a:gd name="T80" fmla="*/ 5 w 23"/>
                <a:gd name="T81" fmla="*/ 18 h 22"/>
                <a:gd name="T82" fmla="*/ 4 w 23"/>
                <a:gd name="T83" fmla="*/ 19 h 22"/>
                <a:gd name="T84" fmla="*/ 4 w 23"/>
                <a:gd name="T85" fmla="*/ 20 h 22"/>
                <a:gd name="T86" fmla="*/ 3 w 23"/>
                <a:gd name="T87" fmla="*/ 21 h 22"/>
                <a:gd name="T88" fmla="*/ 3 w 23"/>
                <a:gd name="T89" fmla="*/ 22 h 22"/>
                <a:gd name="T90" fmla="*/ 2 w 23"/>
                <a:gd name="T91" fmla="*/ 22 h 22"/>
                <a:gd name="T92" fmla="*/ 0 w 23"/>
                <a:gd name="T93" fmla="*/ 3 h 22"/>
                <a:gd name="T94" fmla="*/ 5 w 23"/>
                <a:gd name="T95"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 h="22">
                  <a:moveTo>
                    <a:pt x="5" y="3"/>
                  </a:moveTo>
                  <a:cubicBezTo>
                    <a:pt x="5" y="4"/>
                    <a:pt x="5" y="4"/>
                    <a:pt x="5" y="4"/>
                  </a:cubicBezTo>
                  <a:cubicBezTo>
                    <a:pt x="5" y="4"/>
                    <a:pt x="4" y="5"/>
                    <a:pt x="3" y="6"/>
                  </a:cubicBezTo>
                  <a:cubicBezTo>
                    <a:pt x="2" y="6"/>
                    <a:pt x="2" y="7"/>
                    <a:pt x="2" y="8"/>
                  </a:cubicBezTo>
                  <a:cubicBezTo>
                    <a:pt x="2" y="8"/>
                    <a:pt x="2" y="9"/>
                    <a:pt x="2" y="9"/>
                  </a:cubicBezTo>
                  <a:cubicBezTo>
                    <a:pt x="2" y="10"/>
                    <a:pt x="2" y="10"/>
                    <a:pt x="2" y="10"/>
                  </a:cubicBezTo>
                  <a:cubicBezTo>
                    <a:pt x="3" y="13"/>
                    <a:pt x="3" y="13"/>
                    <a:pt x="3" y="13"/>
                  </a:cubicBezTo>
                  <a:cubicBezTo>
                    <a:pt x="11" y="12"/>
                    <a:pt x="11" y="12"/>
                    <a:pt x="11" y="12"/>
                  </a:cubicBezTo>
                  <a:cubicBezTo>
                    <a:pt x="10" y="10"/>
                    <a:pt x="10" y="10"/>
                    <a:pt x="10" y="10"/>
                  </a:cubicBezTo>
                  <a:cubicBezTo>
                    <a:pt x="10" y="10"/>
                    <a:pt x="10" y="9"/>
                    <a:pt x="10" y="9"/>
                  </a:cubicBezTo>
                  <a:cubicBezTo>
                    <a:pt x="10" y="8"/>
                    <a:pt x="9" y="8"/>
                    <a:pt x="9" y="8"/>
                  </a:cubicBezTo>
                  <a:cubicBezTo>
                    <a:pt x="9" y="8"/>
                    <a:pt x="8" y="7"/>
                    <a:pt x="8" y="7"/>
                  </a:cubicBezTo>
                  <a:cubicBezTo>
                    <a:pt x="7" y="7"/>
                    <a:pt x="7" y="7"/>
                    <a:pt x="6" y="7"/>
                  </a:cubicBezTo>
                  <a:cubicBezTo>
                    <a:pt x="6" y="6"/>
                    <a:pt x="6" y="6"/>
                    <a:pt x="6" y="6"/>
                  </a:cubicBezTo>
                  <a:cubicBezTo>
                    <a:pt x="15" y="5"/>
                    <a:pt x="15" y="5"/>
                    <a:pt x="15" y="5"/>
                  </a:cubicBezTo>
                  <a:cubicBezTo>
                    <a:pt x="15" y="6"/>
                    <a:pt x="15" y="6"/>
                    <a:pt x="15" y="6"/>
                  </a:cubicBezTo>
                  <a:cubicBezTo>
                    <a:pt x="15" y="6"/>
                    <a:pt x="14" y="6"/>
                    <a:pt x="13" y="7"/>
                  </a:cubicBezTo>
                  <a:cubicBezTo>
                    <a:pt x="13" y="7"/>
                    <a:pt x="12" y="7"/>
                    <a:pt x="12" y="7"/>
                  </a:cubicBezTo>
                  <a:cubicBezTo>
                    <a:pt x="12" y="8"/>
                    <a:pt x="12" y="8"/>
                    <a:pt x="12" y="9"/>
                  </a:cubicBezTo>
                  <a:cubicBezTo>
                    <a:pt x="12" y="9"/>
                    <a:pt x="12" y="10"/>
                    <a:pt x="12" y="10"/>
                  </a:cubicBezTo>
                  <a:cubicBezTo>
                    <a:pt x="12" y="12"/>
                    <a:pt x="12" y="12"/>
                    <a:pt x="12" y="12"/>
                  </a:cubicBezTo>
                  <a:cubicBezTo>
                    <a:pt x="18" y="12"/>
                    <a:pt x="18" y="12"/>
                    <a:pt x="18" y="12"/>
                  </a:cubicBezTo>
                  <a:cubicBezTo>
                    <a:pt x="19" y="12"/>
                    <a:pt x="19" y="11"/>
                    <a:pt x="19" y="11"/>
                  </a:cubicBezTo>
                  <a:cubicBezTo>
                    <a:pt x="20" y="11"/>
                    <a:pt x="20" y="11"/>
                    <a:pt x="20" y="11"/>
                  </a:cubicBezTo>
                  <a:cubicBezTo>
                    <a:pt x="20" y="10"/>
                    <a:pt x="20" y="10"/>
                    <a:pt x="20" y="10"/>
                  </a:cubicBezTo>
                  <a:cubicBezTo>
                    <a:pt x="20" y="9"/>
                    <a:pt x="20" y="9"/>
                    <a:pt x="20" y="8"/>
                  </a:cubicBezTo>
                  <a:cubicBezTo>
                    <a:pt x="20" y="8"/>
                    <a:pt x="20" y="7"/>
                    <a:pt x="20" y="7"/>
                  </a:cubicBezTo>
                  <a:cubicBezTo>
                    <a:pt x="20" y="6"/>
                    <a:pt x="20" y="6"/>
                    <a:pt x="20" y="5"/>
                  </a:cubicBezTo>
                  <a:cubicBezTo>
                    <a:pt x="20" y="5"/>
                    <a:pt x="20" y="5"/>
                    <a:pt x="20" y="4"/>
                  </a:cubicBezTo>
                  <a:cubicBezTo>
                    <a:pt x="19" y="4"/>
                    <a:pt x="19" y="4"/>
                    <a:pt x="19" y="4"/>
                  </a:cubicBezTo>
                  <a:cubicBezTo>
                    <a:pt x="19" y="3"/>
                    <a:pt x="18" y="3"/>
                    <a:pt x="17" y="2"/>
                  </a:cubicBezTo>
                  <a:cubicBezTo>
                    <a:pt x="16" y="2"/>
                    <a:pt x="15" y="1"/>
                    <a:pt x="14" y="1"/>
                  </a:cubicBezTo>
                  <a:cubicBezTo>
                    <a:pt x="14" y="0"/>
                    <a:pt x="14" y="0"/>
                    <a:pt x="14" y="0"/>
                  </a:cubicBezTo>
                  <a:cubicBezTo>
                    <a:pt x="21" y="0"/>
                    <a:pt x="21" y="0"/>
                    <a:pt x="21" y="0"/>
                  </a:cubicBezTo>
                  <a:cubicBezTo>
                    <a:pt x="23" y="19"/>
                    <a:pt x="23" y="19"/>
                    <a:pt x="23" y="19"/>
                  </a:cubicBezTo>
                  <a:cubicBezTo>
                    <a:pt x="22" y="20"/>
                    <a:pt x="22" y="20"/>
                    <a:pt x="22" y="20"/>
                  </a:cubicBezTo>
                  <a:cubicBezTo>
                    <a:pt x="22" y="19"/>
                    <a:pt x="22" y="19"/>
                    <a:pt x="22" y="18"/>
                  </a:cubicBezTo>
                  <a:cubicBezTo>
                    <a:pt x="22" y="18"/>
                    <a:pt x="21" y="18"/>
                    <a:pt x="21" y="17"/>
                  </a:cubicBezTo>
                  <a:cubicBezTo>
                    <a:pt x="21" y="17"/>
                    <a:pt x="21" y="17"/>
                    <a:pt x="21" y="17"/>
                  </a:cubicBezTo>
                  <a:cubicBezTo>
                    <a:pt x="20" y="17"/>
                    <a:pt x="20" y="17"/>
                    <a:pt x="20" y="17"/>
                  </a:cubicBezTo>
                  <a:cubicBezTo>
                    <a:pt x="5" y="18"/>
                    <a:pt x="5" y="18"/>
                    <a:pt x="5" y="18"/>
                  </a:cubicBezTo>
                  <a:cubicBezTo>
                    <a:pt x="5" y="18"/>
                    <a:pt x="4" y="19"/>
                    <a:pt x="4" y="19"/>
                  </a:cubicBezTo>
                  <a:cubicBezTo>
                    <a:pt x="4" y="19"/>
                    <a:pt x="4" y="19"/>
                    <a:pt x="4" y="20"/>
                  </a:cubicBezTo>
                  <a:cubicBezTo>
                    <a:pt x="3" y="20"/>
                    <a:pt x="3" y="20"/>
                    <a:pt x="3" y="21"/>
                  </a:cubicBezTo>
                  <a:cubicBezTo>
                    <a:pt x="3" y="21"/>
                    <a:pt x="3" y="21"/>
                    <a:pt x="3" y="22"/>
                  </a:cubicBezTo>
                  <a:cubicBezTo>
                    <a:pt x="2" y="22"/>
                    <a:pt x="2" y="22"/>
                    <a:pt x="2" y="22"/>
                  </a:cubicBezTo>
                  <a:cubicBezTo>
                    <a:pt x="0" y="3"/>
                    <a:pt x="0" y="3"/>
                    <a:pt x="0" y="3"/>
                  </a:cubicBezTo>
                  <a:lnTo>
                    <a:pt x="5" y="3"/>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6" name="Freeform 13"/>
            <p:cNvSpPr>
              <a:spLocks/>
            </p:cNvSpPr>
            <p:nvPr userDrawn="1"/>
          </p:nvSpPr>
          <p:spPr bwMode="auto">
            <a:xfrm>
              <a:off x="528589" y="960860"/>
              <a:ext cx="90488" cy="98425"/>
            </a:xfrm>
            <a:custGeom>
              <a:avLst/>
              <a:gdLst>
                <a:gd name="T0" fmla="*/ 24 w 24"/>
                <a:gd name="T1" fmla="*/ 2 h 26"/>
                <a:gd name="T2" fmla="*/ 23 w 24"/>
                <a:gd name="T3" fmla="*/ 10 h 26"/>
                <a:gd name="T4" fmla="*/ 18 w 24"/>
                <a:gd name="T5" fmla="*/ 13 h 26"/>
                <a:gd name="T6" fmla="*/ 12 w 24"/>
                <a:gd name="T7" fmla="*/ 16 h 26"/>
                <a:gd name="T8" fmla="*/ 12 w 24"/>
                <a:gd name="T9" fmla="*/ 17 h 26"/>
                <a:gd name="T10" fmla="*/ 19 w 24"/>
                <a:gd name="T11" fmla="*/ 18 h 26"/>
                <a:gd name="T12" fmla="*/ 20 w 24"/>
                <a:gd name="T13" fmla="*/ 18 h 26"/>
                <a:gd name="T14" fmla="*/ 20 w 24"/>
                <a:gd name="T15" fmla="*/ 17 h 26"/>
                <a:gd name="T16" fmla="*/ 21 w 24"/>
                <a:gd name="T17" fmla="*/ 16 h 26"/>
                <a:gd name="T18" fmla="*/ 21 w 24"/>
                <a:gd name="T19" fmla="*/ 15 h 26"/>
                <a:gd name="T20" fmla="*/ 22 w 24"/>
                <a:gd name="T21" fmla="*/ 15 h 26"/>
                <a:gd name="T22" fmla="*/ 21 w 24"/>
                <a:gd name="T23" fmla="*/ 26 h 26"/>
                <a:gd name="T24" fmla="*/ 20 w 24"/>
                <a:gd name="T25" fmla="*/ 26 h 26"/>
                <a:gd name="T26" fmla="*/ 20 w 24"/>
                <a:gd name="T27" fmla="*/ 25 h 26"/>
                <a:gd name="T28" fmla="*/ 20 w 24"/>
                <a:gd name="T29" fmla="*/ 24 h 26"/>
                <a:gd name="T30" fmla="*/ 19 w 24"/>
                <a:gd name="T31" fmla="*/ 23 h 26"/>
                <a:gd name="T32" fmla="*/ 18 w 24"/>
                <a:gd name="T33" fmla="*/ 23 h 26"/>
                <a:gd name="T34" fmla="*/ 3 w 24"/>
                <a:gd name="T35" fmla="*/ 21 h 26"/>
                <a:gd name="T36" fmla="*/ 3 w 24"/>
                <a:gd name="T37" fmla="*/ 21 h 26"/>
                <a:gd name="T38" fmla="*/ 2 w 24"/>
                <a:gd name="T39" fmla="*/ 21 h 26"/>
                <a:gd name="T40" fmla="*/ 1 w 24"/>
                <a:gd name="T41" fmla="*/ 22 h 26"/>
                <a:gd name="T42" fmla="*/ 1 w 24"/>
                <a:gd name="T43" fmla="*/ 23 h 26"/>
                <a:gd name="T44" fmla="*/ 0 w 24"/>
                <a:gd name="T45" fmla="*/ 23 h 26"/>
                <a:gd name="T46" fmla="*/ 1 w 24"/>
                <a:gd name="T47" fmla="*/ 12 h 26"/>
                <a:gd name="T48" fmla="*/ 3 w 24"/>
                <a:gd name="T49" fmla="*/ 12 h 26"/>
                <a:gd name="T50" fmla="*/ 3 w 24"/>
                <a:gd name="T51" fmla="*/ 13 h 26"/>
                <a:gd name="T52" fmla="*/ 3 w 24"/>
                <a:gd name="T53" fmla="*/ 14 h 26"/>
                <a:gd name="T54" fmla="*/ 3 w 24"/>
                <a:gd name="T55" fmla="*/ 15 h 26"/>
                <a:gd name="T56" fmla="*/ 4 w 24"/>
                <a:gd name="T57" fmla="*/ 15 h 26"/>
                <a:gd name="T58" fmla="*/ 11 w 24"/>
                <a:gd name="T59" fmla="*/ 16 h 26"/>
                <a:gd name="T60" fmla="*/ 11 w 24"/>
                <a:gd name="T61" fmla="*/ 16 h 26"/>
                <a:gd name="T62" fmla="*/ 9 w 24"/>
                <a:gd name="T63" fmla="*/ 13 h 26"/>
                <a:gd name="T64" fmla="*/ 7 w 24"/>
                <a:gd name="T65" fmla="*/ 10 h 26"/>
                <a:gd name="T66" fmla="*/ 5 w 24"/>
                <a:gd name="T67" fmla="*/ 8 h 26"/>
                <a:gd name="T68" fmla="*/ 4 w 24"/>
                <a:gd name="T69" fmla="*/ 7 h 26"/>
                <a:gd name="T70" fmla="*/ 3 w 24"/>
                <a:gd name="T71" fmla="*/ 8 h 26"/>
                <a:gd name="T72" fmla="*/ 3 w 24"/>
                <a:gd name="T73" fmla="*/ 9 h 26"/>
                <a:gd name="T74" fmla="*/ 2 w 24"/>
                <a:gd name="T75" fmla="*/ 9 h 26"/>
                <a:gd name="T76" fmla="*/ 3 w 24"/>
                <a:gd name="T77" fmla="*/ 0 h 26"/>
                <a:gd name="T78" fmla="*/ 4 w 24"/>
                <a:gd name="T79" fmla="*/ 0 h 26"/>
                <a:gd name="T80" fmla="*/ 5 w 24"/>
                <a:gd name="T81" fmla="*/ 3 h 26"/>
                <a:gd name="T82" fmla="*/ 6 w 24"/>
                <a:gd name="T83" fmla="*/ 6 h 26"/>
                <a:gd name="T84" fmla="*/ 8 w 24"/>
                <a:gd name="T85" fmla="*/ 9 h 26"/>
                <a:gd name="T86" fmla="*/ 10 w 24"/>
                <a:gd name="T87" fmla="*/ 12 h 26"/>
                <a:gd name="T88" fmla="*/ 15 w 24"/>
                <a:gd name="T89" fmla="*/ 9 h 26"/>
                <a:gd name="T90" fmla="*/ 20 w 24"/>
                <a:gd name="T91" fmla="*/ 6 h 26"/>
                <a:gd name="T92" fmla="*/ 21 w 24"/>
                <a:gd name="T93" fmla="*/ 5 h 26"/>
                <a:gd name="T94" fmla="*/ 22 w 24"/>
                <a:gd name="T95" fmla="*/ 3 h 26"/>
                <a:gd name="T96" fmla="*/ 23 w 24"/>
                <a:gd name="T97" fmla="*/ 2 h 26"/>
                <a:gd name="T98" fmla="*/ 23 w 24"/>
                <a:gd name="T99" fmla="*/ 2 h 26"/>
                <a:gd name="T100" fmla="*/ 24 w 24"/>
                <a:gd name="T101" fmla="*/ 2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4" h="26">
                  <a:moveTo>
                    <a:pt x="24" y="2"/>
                  </a:moveTo>
                  <a:cubicBezTo>
                    <a:pt x="23" y="10"/>
                    <a:pt x="23" y="10"/>
                    <a:pt x="23" y="10"/>
                  </a:cubicBezTo>
                  <a:cubicBezTo>
                    <a:pt x="21" y="11"/>
                    <a:pt x="19" y="12"/>
                    <a:pt x="18" y="13"/>
                  </a:cubicBezTo>
                  <a:cubicBezTo>
                    <a:pt x="16" y="14"/>
                    <a:pt x="15" y="15"/>
                    <a:pt x="12" y="16"/>
                  </a:cubicBezTo>
                  <a:cubicBezTo>
                    <a:pt x="12" y="17"/>
                    <a:pt x="12" y="17"/>
                    <a:pt x="12" y="17"/>
                  </a:cubicBezTo>
                  <a:cubicBezTo>
                    <a:pt x="19" y="18"/>
                    <a:pt x="19" y="18"/>
                    <a:pt x="19" y="18"/>
                  </a:cubicBezTo>
                  <a:cubicBezTo>
                    <a:pt x="19" y="18"/>
                    <a:pt x="19" y="18"/>
                    <a:pt x="20" y="18"/>
                  </a:cubicBezTo>
                  <a:cubicBezTo>
                    <a:pt x="20" y="17"/>
                    <a:pt x="20" y="17"/>
                    <a:pt x="20" y="17"/>
                  </a:cubicBezTo>
                  <a:cubicBezTo>
                    <a:pt x="21" y="17"/>
                    <a:pt x="21" y="16"/>
                    <a:pt x="21" y="16"/>
                  </a:cubicBezTo>
                  <a:cubicBezTo>
                    <a:pt x="21" y="16"/>
                    <a:pt x="21" y="15"/>
                    <a:pt x="21" y="15"/>
                  </a:cubicBezTo>
                  <a:cubicBezTo>
                    <a:pt x="22" y="15"/>
                    <a:pt x="22" y="15"/>
                    <a:pt x="22" y="15"/>
                  </a:cubicBezTo>
                  <a:cubicBezTo>
                    <a:pt x="21" y="26"/>
                    <a:pt x="21" y="26"/>
                    <a:pt x="21" y="26"/>
                  </a:cubicBezTo>
                  <a:cubicBezTo>
                    <a:pt x="20" y="26"/>
                    <a:pt x="20" y="26"/>
                    <a:pt x="20" y="26"/>
                  </a:cubicBezTo>
                  <a:cubicBezTo>
                    <a:pt x="20" y="26"/>
                    <a:pt x="20" y="25"/>
                    <a:pt x="20" y="25"/>
                  </a:cubicBezTo>
                  <a:cubicBezTo>
                    <a:pt x="20" y="25"/>
                    <a:pt x="20" y="24"/>
                    <a:pt x="20" y="24"/>
                  </a:cubicBezTo>
                  <a:cubicBezTo>
                    <a:pt x="20" y="24"/>
                    <a:pt x="19" y="23"/>
                    <a:pt x="19" y="23"/>
                  </a:cubicBezTo>
                  <a:cubicBezTo>
                    <a:pt x="19" y="23"/>
                    <a:pt x="19" y="23"/>
                    <a:pt x="18" y="23"/>
                  </a:cubicBezTo>
                  <a:cubicBezTo>
                    <a:pt x="3" y="21"/>
                    <a:pt x="3" y="21"/>
                    <a:pt x="3" y="21"/>
                  </a:cubicBezTo>
                  <a:cubicBezTo>
                    <a:pt x="3" y="21"/>
                    <a:pt x="3" y="21"/>
                    <a:pt x="3" y="21"/>
                  </a:cubicBezTo>
                  <a:cubicBezTo>
                    <a:pt x="2" y="21"/>
                    <a:pt x="2" y="21"/>
                    <a:pt x="2" y="21"/>
                  </a:cubicBezTo>
                  <a:cubicBezTo>
                    <a:pt x="2" y="22"/>
                    <a:pt x="1" y="22"/>
                    <a:pt x="1" y="22"/>
                  </a:cubicBezTo>
                  <a:cubicBezTo>
                    <a:pt x="1" y="23"/>
                    <a:pt x="1" y="23"/>
                    <a:pt x="1" y="23"/>
                  </a:cubicBezTo>
                  <a:cubicBezTo>
                    <a:pt x="0" y="23"/>
                    <a:pt x="0" y="23"/>
                    <a:pt x="0" y="23"/>
                  </a:cubicBezTo>
                  <a:cubicBezTo>
                    <a:pt x="1" y="12"/>
                    <a:pt x="1" y="12"/>
                    <a:pt x="1" y="12"/>
                  </a:cubicBezTo>
                  <a:cubicBezTo>
                    <a:pt x="3" y="12"/>
                    <a:pt x="3" y="12"/>
                    <a:pt x="3" y="12"/>
                  </a:cubicBezTo>
                  <a:cubicBezTo>
                    <a:pt x="3" y="12"/>
                    <a:pt x="3" y="13"/>
                    <a:pt x="3" y="13"/>
                  </a:cubicBezTo>
                  <a:cubicBezTo>
                    <a:pt x="3" y="14"/>
                    <a:pt x="3" y="14"/>
                    <a:pt x="3" y="14"/>
                  </a:cubicBezTo>
                  <a:cubicBezTo>
                    <a:pt x="3" y="15"/>
                    <a:pt x="3" y="15"/>
                    <a:pt x="3" y="15"/>
                  </a:cubicBezTo>
                  <a:cubicBezTo>
                    <a:pt x="3" y="15"/>
                    <a:pt x="4" y="15"/>
                    <a:pt x="4" y="15"/>
                  </a:cubicBezTo>
                  <a:cubicBezTo>
                    <a:pt x="11" y="16"/>
                    <a:pt x="11" y="16"/>
                    <a:pt x="11" y="16"/>
                  </a:cubicBezTo>
                  <a:cubicBezTo>
                    <a:pt x="11" y="16"/>
                    <a:pt x="11" y="16"/>
                    <a:pt x="11" y="16"/>
                  </a:cubicBezTo>
                  <a:cubicBezTo>
                    <a:pt x="11" y="15"/>
                    <a:pt x="10" y="14"/>
                    <a:pt x="9" y="13"/>
                  </a:cubicBezTo>
                  <a:cubicBezTo>
                    <a:pt x="8" y="12"/>
                    <a:pt x="8" y="11"/>
                    <a:pt x="7" y="10"/>
                  </a:cubicBezTo>
                  <a:cubicBezTo>
                    <a:pt x="6" y="9"/>
                    <a:pt x="6" y="9"/>
                    <a:pt x="5" y="8"/>
                  </a:cubicBezTo>
                  <a:cubicBezTo>
                    <a:pt x="5" y="8"/>
                    <a:pt x="4" y="7"/>
                    <a:pt x="4" y="7"/>
                  </a:cubicBezTo>
                  <a:cubicBezTo>
                    <a:pt x="4" y="7"/>
                    <a:pt x="4" y="8"/>
                    <a:pt x="3" y="8"/>
                  </a:cubicBezTo>
                  <a:cubicBezTo>
                    <a:pt x="3" y="8"/>
                    <a:pt x="3" y="9"/>
                    <a:pt x="3" y="9"/>
                  </a:cubicBezTo>
                  <a:cubicBezTo>
                    <a:pt x="2" y="9"/>
                    <a:pt x="2" y="9"/>
                    <a:pt x="2" y="9"/>
                  </a:cubicBezTo>
                  <a:cubicBezTo>
                    <a:pt x="3" y="0"/>
                    <a:pt x="3" y="0"/>
                    <a:pt x="3" y="0"/>
                  </a:cubicBezTo>
                  <a:cubicBezTo>
                    <a:pt x="4" y="0"/>
                    <a:pt x="4" y="0"/>
                    <a:pt x="4" y="0"/>
                  </a:cubicBezTo>
                  <a:cubicBezTo>
                    <a:pt x="4" y="2"/>
                    <a:pt x="4" y="2"/>
                    <a:pt x="5" y="3"/>
                  </a:cubicBezTo>
                  <a:cubicBezTo>
                    <a:pt x="5" y="4"/>
                    <a:pt x="5" y="5"/>
                    <a:pt x="6" y="6"/>
                  </a:cubicBezTo>
                  <a:cubicBezTo>
                    <a:pt x="6" y="7"/>
                    <a:pt x="7" y="8"/>
                    <a:pt x="8" y="9"/>
                  </a:cubicBezTo>
                  <a:cubicBezTo>
                    <a:pt x="8" y="9"/>
                    <a:pt x="9" y="10"/>
                    <a:pt x="10" y="12"/>
                  </a:cubicBezTo>
                  <a:cubicBezTo>
                    <a:pt x="11" y="11"/>
                    <a:pt x="13" y="10"/>
                    <a:pt x="15" y="9"/>
                  </a:cubicBezTo>
                  <a:cubicBezTo>
                    <a:pt x="16" y="8"/>
                    <a:pt x="18" y="7"/>
                    <a:pt x="20" y="6"/>
                  </a:cubicBezTo>
                  <a:cubicBezTo>
                    <a:pt x="21" y="5"/>
                    <a:pt x="21" y="5"/>
                    <a:pt x="21" y="5"/>
                  </a:cubicBezTo>
                  <a:cubicBezTo>
                    <a:pt x="22" y="4"/>
                    <a:pt x="22" y="4"/>
                    <a:pt x="22" y="3"/>
                  </a:cubicBezTo>
                  <a:cubicBezTo>
                    <a:pt x="23" y="3"/>
                    <a:pt x="23" y="3"/>
                    <a:pt x="23" y="2"/>
                  </a:cubicBezTo>
                  <a:cubicBezTo>
                    <a:pt x="23" y="2"/>
                    <a:pt x="23" y="2"/>
                    <a:pt x="23" y="2"/>
                  </a:cubicBezTo>
                  <a:lnTo>
                    <a:pt x="24" y="2"/>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7" name="Freeform 14"/>
            <p:cNvSpPr>
              <a:spLocks/>
            </p:cNvSpPr>
            <p:nvPr userDrawn="1"/>
          </p:nvSpPr>
          <p:spPr bwMode="auto">
            <a:xfrm>
              <a:off x="558751" y="859260"/>
              <a:ext cx="90488" cy="71438"/>
            </a:xfrm>
            <a:custGeom>
              <a:avLst/>
              <a:gdLst>
                <a:gd name="T0" fmla="*/ 24 w 24"/>
                <a:gd name="T1" fmla="*/ 8 h 19"/>
                <a:gd name="T2" fmla="*/ 20 w 24"/>
                <a:gd name="T3" fmla="*/ 19 h 19"/>
                <a:gd name="T4" fmla="*/ 19 w 24"/>
                <a:gd name="T5" fmla="*/ 18 h 19"/>
                <a:gd name="T6" fmla="*/ 19 w 24"/>
                <a:gd name="T7" fmla="*/ 17 h 19"/>
                <a:gd name="T8" fmla="*/ 19 w 24"/>
                <a:gd name="T9" fmla="*/ 16 h 19"/>
                <a:gd name="T10" fmla="*/ 19 w 24"/>
                <a:gd name="T11" fmla="*/ 15 h 19"/>
                <a:gd name="T12" fmla="*/ 18 w 24"/>
                <a:gd name="T13" fmla="*/ 15 h 19"/>
                <a:gd name="T14" fmla="*/ 4 w 24"/>
                <a:gd name="T15" fmla="*/ 9 h 19"/>
                <a:gd name="T16" fmla="*/ 4 w 24"/>
                <a:gd name="T17" fmla="*/ 9 h 19"/>
                <a:gd name="T18" fmla="*/ 3 w 24"/>
                <a:gd name="T19" fmla="*/ 10 h 19"/>
                <a:gd name="T20" fmla="*/ 2 w 24"/>
                <a:gd name="T21" fmla="*/ 10 h 19"/>
                <a:gd name="T22" fmla="*/ 1 w 24"/>
                <a:gd name="T23" fmla="*/ 11 h 19"/>
                <a:gd name="T24" fmla="*/ 0 w 24"/>
                <a:gd name="T25" fmla="*/ 11 h 19"/>
                <a:gd name="T26" fmla="*/ 5 w 24"/>
                <a:gd name="T27" fmla="*/ 0 h 19"/>
                <a:gd name="T28" fmla="*/ 6 w 24"/>
                <a:gd name="T29" fmla="*/ 1 h 19"/>
                <a:gd name="T30" fmla="*/ 5 w 24"/>
                <a:gd name="T31" fmla="*/ 2 h 19"/>
                <a:gd name="T32" fmla="*/ 5 w 24"/>
                <a:gd name="T33" fmla="*/ 3 h 19"/>
                <a:gd name="T34" fmla="*/ 5 w 24"/>
                <a:gd name="T35" fmla="*/ 4 h 19"/>
                <a:gd name="T36" fmla="*/ 6 w 24"/>
                <a:gd name="T37" fmla="*/ 4 h 19"/>
                <a:gd name="T38" fmla="*/ 20 w 24"/>
                <a:gd name="T39" fmla="*/ 10 h 19"/>
                <a:gd name="T40" fmla="*/ 21 w 24"/>
                <a:gd name="T41" fmla="*/ 10 h 19"/>
                <a:gd name="T42" fmla="*/ 22 w 24"/>
                <a:gd name="T43" fmla="*/ 9 h 19"/>
                <a:gd name="T44" fmla="*/ 22 w 24"/>
                <a:gd name="T45" fmla="*/ 9 h 19"/>
                <a:gd name="T46" fmla="*/ 23 w 24"/>
                <a:gd name="T47" fmla="*/ 8 h 19"/>
                <a:gd name="T48" fmla="*/ 24 w 24"/>
                <a:gd name="T49" fmla="*/ 8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4" h="19">
                  <a:moveTo>
                    <a:pt x="24" y="8"/>
                  </a:moveTo>
                  <a:cubicBezTo>
                    <a:pt x="20" y="19"/>
                    <a:pt x="20" y="19"/>
                    <a:pt x="20" y="19"/>
                  </a:cubicBezTo>
                  <a:cubicBezTo>
                    <a:pt x="19" y="18"/>
                    <a:pt x="19" y="18"/>
                    <a:pt x="19" y="18"/>
                  </a:cubicBezTo>
                  <a:cubicBezTo>
                    <a:pt x="19" y="18"/>
                    <a:pt x="19" y="18"/>
                    <a:pt x="19" y="17"/>
                  </a:cubicBezTo>
                  <a:cubicBezTo>
                    <a:pt x="19" y="17"/>
                    <a:pt x="19" y="16"/>
                    <a:pt x="19" y="16"/>
                  </a:cubicBezTo>
                  <a:cubicBezTo>
                    <a:pt x="19" y="16"/>
                    <a:pt x="19" y="15"/>
                    <a:pt x="19" y="15"/>
                  </a:cubicBezTo>
                  <a:cubicBezTo>
                    <a:pt x="19" y="15"/>
                    <a:pt x="19" y="15"/>
                    <a:pt x="18" y="15"/>
                  </a:cubicBezTo>
                  <a:cubicBezTo>
                    <a:pt x="4" y="9"/>
                    <a:pt x="4" y="9"/>
                    <a:pt x="4" y="9"/>
                  </a:cubicBezTo>
                  <a:cubicBezTo>
                    <a:pt x="4" y="9"/>
                    <a:pt x="4" y="9"/>
                    <a:pt x="4" y="9"/>
                  </a:cubicBezTo>
                  <a:cubicBezTo>
                    <a:pt x="3" y="9"/>
                    <a:pt x="3" y="9"/>
                    <a:pt x="3" y="10"/>
                  </a:cubicBezTo>
                  <a:cubicBezTo>
                    <a:pt x="2" y="10"/>
                    <a:pt x="2" y="10"/>
                    <a:pt x="2" y="10"/>
                  </a:cubicBezTo>
                  <a:cubicBezTo>
                    <a:pt x="2" y="11"/>
                    <a:pt x="1" y="11"/>
                    <a:pt x="1" y="11"/>
                  </a:cubicBezTo>
                  <a:cubicBezTo>
                    <a:pt x="0" y="11"/>
                    <a:pt x="0" y="11"/>
                    <a:pt x="0" y="11"/>
                  </a:cubicBezTo>
                  <a:cubicBezTo>
                    <a:pt x="5" y="0"/>
                    <a:pt x="5" y="0"/>
                    <a:pt x="5" y="0"/>
                  </a:cubicBezTo>
                  <a:cubicBezTo>
                    <a:pt x="6" y="1"/>
                    <a:pt x="6" y="1"/>
                    <a:pt x="6" y="1"/>
                  </a:cubicBezTo>
                  <a:cubicBezTo>
                    <a:pt x="6" y="1"/>
                    <a:pt x="5" y="1"/>
                    <a:pt x="5" y="2"/>
                  </a:cubicBezTo>
                  <a:cubicBezTo>
                    <a:pt x="5" y="2"/>
                    <a:pt x="5" y="2"/>
                    <a:pt x="5" y="3"/>
                  </a:cubicBezTo>
                  <a:cubicBezTo>
                    <a:pt x="5" y="3"/>
                    <a:pt x="5" y="3"/>
                    <a:pt x="5" y="4"/>
                  </a:cubicBezTo>
                  <a:cubicBezTo>
                    <a:pt x="6" y="4"/>
                    <a:pt x="6" y="4"/>
                    <a:pt x="6" y="4"/>
                  </a:cubicBezTo>
                  <a:cubicBezTo>
                    <a:pt x="20" y="10"/>
                    <a:pt x="20" y="10"/>
                    <a:pt x="20" y="10"/>
                  </a:cubicBezTo>
                  <a:cubicBezTo>
                    <a:pt x="20" y="10"/>
                    <a:pt x="21" y="10"/>
                    <a:pt x="21" y="10"/>
                  </a:cubicBezTo>
                  <a:cubicBezTo>
                    <a:pt x="21" y="10"/>
                    <a:pt x="22" y="10"/>
                    <a:pt x="22" y="9"/>
                  </a:cubicBezTo>
                  <a:cubicBezTo>
                    <a:pt x="22" y="9"/>
                    <a:pt x="22" y="9"/>
                    <a:pt x="22" y="9"/>
                  </a:cubicBezTo>
                  <a:cubicBezTo>
                    <a:pt x="23" y="8"/>
                    <a:pt x="23" y="8"/>
                    <a:pt x="23" y="8"/>
                  </a:cubicBezTo>
                  <a:lnTo>
                    <a:pt x="24" y="8"/>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8" name="Freeform 15"/>
            <p:cNvSpPr>
              <a:spLocks/>
            </p:cNvSpPr>
            <p:nvPr userDrawn="1"/>
          </p:nvSpPr>
          <p:spPr bwMode="auto">
            <a:xfrm>
              <a:off x="603201" y="725910"/>
              <a:ext cx="112713" cy="122238"/>
            </a:xfrm>
            <a:custGeom>
              <a:avLst/>
              <a:gdLst>
                <a:gd name="T0" fmla="*/ 16 w 30"/>
                <a:gd name="T1" fmla="*/ 0 h 32"/>
                <a:gd name="T2" fmla="*/ 15 w 30"/>
                <a:gd name="T3" fmla="*/ 1 h 32"/>
                <a:gd name="T4" fmla="*/ 15 w 30"/>
                <a:gd name="T5" fmla="*/ 3 h 32"/>
                <a:gd name="T6" fmla="*/ 15 w 30"/>
                <a:gd name="T7" fmla="*/ 4 h 32"/>
                <a:gd name="T8" fmla="*/ 17 w 30"/>
                <a:gd name="T9" fmla="*/ 6 h 32"/>
                <a:gd name="T10" fmla="*/ 30 w 30"/>
                <a:gd name="T11" fmla="*/ 15 h 32"/>
                <a:gd name="T12" fmla="*/ 28 w 30"/>
                <a:gd name="T13" fmla="*/ 17 h 32"/>
                <a:gd name="T14" fmla="*/ 7 w 30"/>
                <a:gd name="T15" fmla="*/ 18 h 32"/>
                <a:gd name="T16" fmla="*/ 15 w 30"/>
                <a:gd name="T17" fmla="*/ 24 h 32"/>
                <a:gd name="T18" fmla="*/ 18 w 30"/>
                <a:gd name="T19" fmla="*/ 25 h 32"/>
                <a:gd name="T20" fmla="*/ 19 w 30"/>
                <a:gd name="T21" fmla="*/ 25 h 32"/>
                <a:gd name="T22" fmla="*/ 21 w 30"/>
                <a:gd name="T23" fmla="*/ 25 h 32"/>
                <a:gd name="T24" fmla="*/ 22 w 30"/>
                <a:gd name="T25" fmla="*/ 24 h 32"/>
                <a:gd name="T26" fmla="*/ 23 w 30"/>
                <a:gd name="T27" fmla="*/ 25 h 32"/>
                <a:gd name="T28" fmla="*/ 17 w 30"/>
                <a:gd name="T29" fmla="*/ 32 h 32"/>
                <a:gd name="T30" fmla="*/ 16 w 30"/>
                <a:gd name="T31" fmla="*/ 31 h 32"/>
                <a:gd name="T32" fmla="*/ 17 w 30"/>
                <a:gd name="T33" fmla="*/ 30 h 32"/>
                <a:gd name="T34" fmla="*/ 17 w 30"/>
                <a:gd name="T35" fmla="*/ 29 h 32"/>
                <a:gd name="T36" fmla="*/ 17 w 30"/>
                <a:gd name="T37" fmla="*/ 27 h 32"/>
                <a:gd name="T38" fmla="*/ 14 w 30"/>
                <a:gd name="T39" fmla="*/ 25 h 32"/>
                <a:gd name="T40" fmla="*/ 6 w 30"/>
                <a:gd name="T41" fmla="*/ 20 h 32"/>
                <a:gd name="T42" fmla="*/ 5 w 30"/>
                <a:gd name="T43" fmla="*/ 19 h 32"/>
                <a:gd name="T44" fmla="*/ 4 w 30"/>
                <a:gd name="T45" fmla="*/ 19 h 32"/>
                <a:gd name="T46" fmla="*/ 2 w 30"/>
                <a:gd name="T47" fmla="*/ 19 h 32"/>
                <a:gd name="T48" fmla="*/ 1 w 30"/>
                <a:gd name="T49" fmla="*/ 20 h 32"/>
                <a:gd name="T50" fmla="*/ 0 w 30"/>
                <a:gd name="T51" fmla="*/ 20 h 32"/>
                <a:gd name="T52" fmla="*/ 5 w 30"/>
                <a:gd name="T53" fmla="*/ 13 h 32"/>
                <a:gd name="T54" fmla="*/ 23 w 30"/>
                <a:gd name="T55" fmla="*/ 12 h 32"/>
                <a:gd name="T56" fmla="*/ 17 w 30"/>
                <a:gd name="T57" fmla="*/ 8 h 32"/>
                <a:gd name="T58" fmla="*/ 14 w 30"/>
                <a:gd name="T59" fmla="*/ 6 h 32"/>
                <a:gd name="T60" fmla="*/ 13 w 30"/>
                <a:gd name="T61" fmla="*/ 6 h 32"/>
                <a:gd name="T62" fmla="*/ 11 w 30"/>
                <a:gd name="T63" fmla="*/ 7 h 32"/>
                <a:gd name="T64" fmla="*/ 10 w 30"/>
                <a:gd name="T65" fmla="*/ 8 h 32"/>
                <a:gd name="T66" fmla="*/ 9 w 30"/>
                <a:gd name="T67" fmla="*/ 7 h 32"/>
                <a:gd name="T68" fmla="*/ 15 w 30"/>
                <a:gd name="T69" fmla="*/ 0 h 32"/>
                <a:gd name="T70" fmla="*/ 16 w 30"/>
                <a:gd name="T71"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 h="32">
                  <a:moveTo>
                    <a:pt x="16" y="0"/>
                  </a:moveTo>
                  <a:cubicBezTo>
                    <a:pt x="15" y="1"/>
                    <a:pt x="15" y="1"/>
                    <a:pt x="15" y="1"/>
                  </a:cubicBezTo>
                  <a:cubicBezTo>
                    <a:pt x="15" y="2"/>
                    <a:pt x="15" y="2"/>
                    <a:pt x="15" y="3"/>
                  </a:cubicBezTo>
                  <a:cubicBezTo>
                    <a:pt x="15" y="3"/>
                    <a:pt x="15" y="4"/>
                    <a:pt x="15" y="4"/>
                  </a:cubicBezTo>
                  <a:cubicBezTo>
                    <a:pt x="16" y="5"/>
                    <a:pt x="16" y="5"/>
                    <a:pt x="17" y="6"/>
                  </a:cubicBezTo>
                  <a:cubicBezTo>
                    <a:pt x="30" y="15"/>
                    <a:pt x="30" y="15"/>
                    <a:pt x="30" y="15"/>
                  </a:cubicBezTo>
                  <a:cubicBezTo>
                    <a:pt x="28" y="17"/>
                    <a:pt x="28" y="17"/>
                    <a:pt x="28" y="17"/>
                  </a:cubicBezTo>
                  <a:cubicBezTo>
                    <a:pt x="7" y="18"/>
                    <a:pt x="7" y="18"/>
                    <a:pt x="7" y="18"/>
                  </a:cubicBezTo>
                  <a:cubicBezTo>
                    <a:pt x="15" y="24"/>
                    <a:pt x="15" y="24"/>
                    <a:pt x="15" y="24"/>
                  </a:cubicBezTo>
                  <a:cubicBezTo>
                    <a:pt x="16" y="25"/>
                    <a:pt x="17" y="25"/>
                    <a:pt x="18" y="25"/>
                  </a:cubicBezTo>
                  <a:cubicBezTo>
                    <a:pt x="18" y="26"/>
                    <a:pt x="19" y="26"/>
                    <a:pt x="19" y="25"/>
                  </a:cubicBezTo>
                  <a:cubicBezTo>
                    <a:pt x="20" y="25"/>
                    <a:pt x="20" y="25"/>
                    <a:pt x="21" y="25"/>
                  </a:cubicBezTo>
                  <a:cubicBezTo>
                    <a:pt x="21" y="24"/>
                    <a:pt x="21" y="24"/>
                    <a:pt x="22" y="24"/>
                  </a:cubicBezTo>
                  <a:cubicBezTo>
                    <a:pt x="23" y="25"/>
                    <a:pt x="23" y="25"/>
                    <a:pt x="23" y="25"/>
                  </a:cubicBezTo>
                  <a:cubicBezTo>
                    <a:pt x="17" y="32"/>
                    <a:pt x="17" y="32"/>
                    <a:pt x="17" y="32"/>
                  </a:cubicBezTo>
                  <a:cubicBezTo>
                    <a:pt x="16" y="31"/>
                    <a:pt x="16" y="31"/>
                    <a:pt x="16" y="31"/>
                  </a:cubicBezTo>
                  <a:cubicBezTo>
                    <a:pt x="17" y="31"/>
                    <a:pt x="17" y="30"/>
                    <a:pt x="17" y="30"/>
                  </a:cubicBezTo>
                  <a:cubicBezTo>
                    <a:pt x="17" y="30"/>
                    <a:pt x="17" y="29"/>
                    <a:pt x="17" y="29"/>
                  </a:cubicBezTo>
                  <a:cubicBezTo>
                    <a:pt x="17" y="28"/>
                    <a:pt x="17" y="28"/>
                    <a:pt x="17" y="27"/>
                  </a:cubicBezTo>
                  <a:cubicBezTo>
                    <a:pt x="16" y="27"/>
                    <a:pt x="16" y="26"/>
                    <a:pt x="14" y="25"/>
                  </a:cubicBezTo>
                  <a:cubicBezTo>
                    <a:pt x="6" y="20"/>
                    <a:pt x="6" y="20"/>
                    <a:pt x="6" y="20"/>
                  </a:cubicBezTo>
                  <a:cubicBezTo>
                    <a:pt x="6" y="19"/>
                    <a:pt x="6" y="19"/>
                    <a:pt x="5" y="19"/>
                  </a:cubicBezTo>
                  <a:cubicBezTo>
                    <a:pt x="5" y="19"/>
                    <a:pt x="4" y="19"/>
                    <a:pt x="4" y="19"/>
                  </a:cubicBezTo>
                  <a:cubicBezTo>
                    <a:pt x="3" y="19"/>
                    <a:pt x="3" y="19"/>
                    <a:pt x="2" y="19"/>
                  </a:cubicBezTo>
                  <a:cubicBezTo>
                    <a:pt x="2" y="20"/>
                    <a:pt x="2" y="20"/>
                    <a:pt x="1" y="20"/>
                  </a:cubicBezTo>
                  <a:cubicBezTo>
                    <a:pt x="0" y="20"/>
                    <a:pt x="0" y="20"/>
                    <a:pt x="0" y="20"/>
                  </a:cubicBezTo>
                  <a:cubicBezTo>
                    <a:pt x="5" y="13"/>
                    <a:pt x="5" y="13"/>
                    <a:pt x="5" y="13"/>
                  </a:cubicBezTo>
                  <a:cubicBezTo>
                    <a:pt x="23" y="12"/>
                    <a:pt x="23" y="12"/>
                    <a:pt x="23" y="12"/>
                  </a:cubicBezTo>
                  <a:cubicBezTo>
                    <a:pt x="17" y="8"/>
                    <a:pt x="17" y="8"/>
                    <a:pt x="17" y="8"/>
                  </a:cubicBezTo>
                  <a:cubicBezTo>
                    <a:pt x="16" y="7"/>
                    <a:pt x="15" y="6"/>
                    <a:pt x="14" y="6"/>
                  </a:cubicBezTo>
                  <a:cubicBezTo>
                    <a:pt x="14" y="6"/>
                    <a:pt x="13" y="6"/>
                    <a:pt x="13" y="6"/>
                  </a:cubicBezTo>
                  <a:cubicBezTo>
                    <a:pt x="12" y="6"/>
                    <a:pt x="12" y="6"/>
                    <a:pt x="11" y="7"/>
                  </a:cubicBezTo>
                  <a:cubicBezTo>
                    <a:pt x="11" y="7"/>
                    <a:pt x="11" y="7"/>
                    <a:pt x="10" y="8"/>
                  </a:cubicBezTo>
                  <a:cubicBezTo>
                    <a:pt x="9" y="7"/>
                    <a:pt x="9" y="7"/>
                    <a:pt x="9" y="7"/>
                  </a:cubicBezTo>
                  <a:cubicBezTo>
                    <a:pt x="15" y="0"/>
                    <a:pt x="15" y="0"/>
                    <a:pt x="15" y="0"/>
                  </a:cubicBezTo>
                  <a:lnTo>
                    <a:pt x="16" y="0"/>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9" name="Freeform 16"/>
            <p:cNvSpPr>
              <a:spLocks/>
            </p:cNvSpPr>
            <p:nvPr userDrawn="1"/>
          </p:nvSpPr>
          <p:spPr bwMode="auto">
            <a:xfrm>
              <a:off x="715914" y="635422"/>
              <a:ext cx="90488" cy="95250"/>
            </a:xfrm>
            <a:custGeom>
              <a:avLst/>
              <a:gdLst>
                <a:gd name="T0" fmla="*/ 22 w 24"/>
                <a:gd name="T1" fmla="*/ 7 h 25"/>
                <a:gd name="T2" fmla="*/ 21 w 24"/>
                <a:gd name="T3" fmla="*/ 8 h 25"/>
                <a:gd name="T4" fmla="*/ 21 w 24"/>
                <a:gd name="T5" fmla="*/ 8 h 25"/>
                <a:gd name="T6" fmla="*/ 21 w 24"/>
                <a:gd name="T7" fmla="*/ 9 h 25"/>
                <a:gd name="T8" fmla="*/ 21 w 24"/>
                <a:gd name="T9" fmla="*/ 10 h 25"/>
                <a:gd name="T10" fmla="*/ 23 w 24"/>
                <a:gd name="T11" fmla="*/ 12 h 25"/>
                <a:gd name="T12" fmla="*/ 23 w 24"/>
                <a:gd name="T13" fmla="*/ 13 h 25"/>
                <a:gd name="T14" fmla="*/ 24 w 24"/>
                <a:gd name="T15" fmla="*/ 14 h 25"/>
                <a:gd name="T16" fmla="*/ 22 w 24"/>
                <a:gd name="T17" fmla="*/ 18 h 25"/>
                <a:gd name="T18" fmla="*/ 18 w 24"/>
                <a:gd name="T19" fmla="*/ 22 h 25"/>
                <a:gd name="T20" fmla="*/ 14 w 24"/>
                <a:gd name="T21" fmla="*/ 24 h 25"/>
                <a:gd name="T22" fmla="*/ 10 w 24"/>
                <a:gd name="T23" fmla="*/ 25 h 25"/>
                <a:gd name="T24" fmla="*/ 6 w 24"/>
                <a:gd name="T25" fmla="*/ 23 h 25"/>
                <a:gd name="T26" fmla="*/ 3 w 24"/>
                <a:gd name="T27" fmla="*/ 20 h 25"/>
                <a:gd name="T28" fmla="*/ 0 w 24"/>
                <a:gd name="T29" fmla="*/ 16 h 25"/>
                <a:gd name="T30" fmla="*/ 0 w 24"/>
                <a:gd name="T31" fmla="*/ 12 h 25"/>
                <a:gd name="T32" fmla="*/ 1 w 24"/>
                <a:gd name="T33" fmla="*/ 8 h 25"/>
                <a:gd name="T34" fmla="*/ 5 w 24"/>
                <a:gd name="T35" fmla="*/ 4 h 25"/>
                <a:gd name="T36" fmla="*/ 8 w 24"/>
                <a:gd name="T37" fmla="*/ 2 h 25"/>
                <a:gd name="T38" fmla="*/ 10 w 24"/>
                <a:gd name="T39" fmla="*/ 2 h 25"/>
                <a:gd name="T40" fmla="*/ 10 w 24"/>
                <a:gd name="T41" fmla="*/ 0 h 25"/>
                <a:gd name="T42" fmla="*/ 11 w 24"/>
                <a:gd name="T43" fmla="*/ 0 h 25"/>
                <a:gd name="T44" fmla="*/ 16 w 24"/>
                <a:gd name="T45" fmla="*/ 5 h 25"/>
                <a:gd name="T46" fmla="*/ 15 w 24"/>
                <a:gd name="T47" fmla="*/ 6 h 25"/>
                <a:gd name="T48" fmla="*/ 10 w 24"/>
                <a:gd name="T49" fmla="*/ 4 h 25"/>
                <a:gd name="T50" fmla="*/ 6 w 24"/>
                <a:gd name="T51" fmla="*/ 5 h 25"/>
                <a:gd name="T52" fmla="*/ 4 w 24"/>
                <a:gd name="T53" fmla="*/ 10 h 25"/>
                <a:gd name="T54" fmla="*/ 7 w 24"/>
                <a:gd name="T55" fmla="*/ 16 h 25"/>
                <a:gd name="T56" fmla="*/ 13 w 24"/>
                <a:gd name="T57" fmla="*/ 21 h 25"/>
                <a:gd name="T58" fmla="*/ 18 w 24"/>
                <a:gd name="T59" fmla="*/ 20 h 25"/>
                <a:gd name="T60" fmla="*/ 19 w 24"/>
                <a:gd name="T61" fmla="*/ 18 h 25"/>
                <a:gd name="T62" fmla="*/ 20 w 24"/>
                <a:gd name="T63" fmla="*/ 17 h 25"/>
                <a:gd name="T64" fmla="*/ 17 w 24"/>
                <a:gd name="T65" fmla="*/ 13 h 25"/>
                <a:gd name="T66" fmla="*/ 17 w 24"/>
                <a:gd name="T67" fmla="*/ 13 h 25"/>
                <a:gd name="T68" fmla="*/ 16 w 24"/>
                <a:gd name="T69" fmla="*/ 13 h 25"/>
                <a:gd name="T70" fmla="*/ 14 w 24"/>
                <a:gd name="T71" fmla="*/ 13 h 25"/>
                <a:gd name="T72" fmla="*/ 13 w 24"/>
                <a:gd name="T73" fmla="*/ 14 h 25"/>
                <a:gd name="T74" fmla="*/ 13 w 24"/>
                <a:gd name="T75" fmla="*/ 13 h 25"/>
                <a:gd name="T76" fmla="*/ 21 w 24"/>
                <a:gd name="T77" fmla="*/ 6 h 25"/>
                <a:gd name="T78" fmla="*/ 22 w 24"/>
                <a:gd name="T79" fmla="*/ 7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4" h="25">
                  <a:moveTo>
                    <a:pt x="22" y="7"/>
                  </a:moveTo>
                  <a:cubicBezTo>
                    <a:pt x="22" y="7"/>
                    <a:pt x="22" y="7"/>
                    <a:pt x="21" y="8"/>
                  </a:cubicBezTo>
                  <a:cubicBezTo>
                    <a:pt x="21" y="8"/>
                    <a:pt x="21" y="8"/>
                    <a:pt x="21" y="8"/>
                  </a:cubicBezTo>
                  <a:cubicBezTo>
                    <a:pt x="21" y="9"/>
                    <a:pt x="21" y="9"/>
                    <a:pt x="21" y="9"/>
                  </a:cubicBezTo>
                  <a:cubicBezTo>
                    <a:pt x="21" y="10"/>
                    <a:pt x="21" y="10"/>
                    <a:pt x="21" y="10"/>
                  </a:cubicBezTo>
                  <a:cubicBezTo>
                    <a:pt x="23" y="12"/>
                    <a:pt x="23" y="12"/>
                    <a:pt x="23" y="12"/>
                  </a:cubicBezTo>
                  <a:cubicBezTo>
                    <a:pt x="23" y="12"/>
                    <a:pt x="23" y="13"/>
                    <a:pt x="23" y="13"/>
                  </a:cubicBezTo>
                  <a:cubicBezTo>
                    <a:pt x="24" y="13"/>
                    <a:pt x="24" y="13"/>
                    <a:pt x="24" y="14"/>
                  </a:cubicBezTo>
                  <a:cubicBezTo>
                    <a:pt x="24" y="15"/>
                    <a:pt x="23" y="16"/>
                    <a:pt x="22" y="18"/>
                  </a:cubicBezTo>
                  <a:cubicBezTo>
                    <a:pt x="21" y="19"/>
                    <a:pt x="19" y="21"/>
                    <a:pt x="18" y="22"/>
                  </a:cubicBezTo>
                  <a:cubicBezTo>
                    <a:pt x="17" y="23"/>
                    <a:pt x="16" y="23"/>
                    <a:pt x="14" y="24"/>
                  </a:cubicBezTo>
                  <a:cubicBezTo>
                    <a:pt x="13" y="24"/>
                    <a:pt x="12" y="25"/>
                    <a:pt x="10" y="25"/>
                  </a:cubicBezTo>
                  <a:cubicBezTo>
                    <a:pt x="9" y="24"/>
                    <a:pt x="8" y="24"/>
                    <a:pt x="6" y="23"/>
                  </a:cubicBezTo>
                  <a:cubicBezTo>
                    <a:pt x="5" y="23"/>
                    <a:pt x="4" y="22"/>
                    <a:pt x="3" y="20"/>
                  </a:cubicBezTo>
                  <a:cubicBezTo>
                    <a:pt x="2" y="19"/>
                    <a:pt x="1" y="18"/>
                    <a:pt x="0" y="16"/>
                  </a:cubicBezTo>
                  <a:cubicBezTo>
                    <a:pt x="0" y="15"/>
                    <a:pt x="0" y="13"/>
                    <a:pt x="0" y="12"/>
                  </a:cubicBezTo>
                  <a:cubicBezTo>
                    <a:pt x="0" y="10"/>
                    <a:pt x="1" y="9"/>
                    <a:pt x="1" y="8"/>
                  </a:cubicBezTo>
                  <a:cubicBezTo>
                    <a:pt x="2" y="6"/>
                    <a:pt x="3" y="5"/>
                    <a:pt x="5" y="4"/>
                  </a:cubicBezTo>
                  <a:cubicBezTo>
                    <a:pt x="6" y="3"/>
                    <a:pt x="7" y="3"/>
                    <a:pt x="8" y="2"/>
                  </a:cubicBezTo>
                  <a:cubicBezTo>
                    <a:pt x="9" y="2"/>
                    <a:pt x="9" y="2"/>
                    <a:pt x="10" y="2"/>
                  </a:cubicBezTo>
                  <a:cubicBezTo>
                    <a:pt x="10" y="0"/>
                    <a:pt x="10" y="0"/>
                    <a:pt x="10" y="0"/>
                  </a:cubicBezTo>
                  <a:cubicBezTo>
                    <a:pt x="11" y="0"/>
                    <a:pt x="11" y="0"/>
                    <a:pt x="11" y="0"/>
                  </a:cubicBezTo>
                  <a:cubicBezTo>
                    <a:pt x="16" y="5"/>
                    <a:pt x="16" y="5"/>
                    <a:pt x="16" y="5"/>
                  </a:cubicBezTo>
                  <a:cubicBezTo>
                    <a:pt x="15" y="6"/>
                    <a:pt x="15" y="6"/>
                    <a:pt x="15" y="6"/>
                  </a:cubicBezTo>
                  <a:cubicBezTo>
                    <a:pt x="13" y="5"/>
                    <a:pt x="11" y="4"/>
                    <a:pt x="10" y="4"/>
                  </a:cubicBezTo>
                  <a:cubicBezTo>
                    <a:pt x="8" y="4"/>
                    <a:pt x="7" y="4"/>
                    <a:pt x="6" y="5"/>
                  </a:cubicBezTo>
                  <a:cubicBezTo>
                    <a:pt x="4" y="6"/>
                    <a:pt x="4" y="8"/>
                    <a:pt x="4" y="10"/>
                  </a:cubicBezTo>
                  <a:cubicBezTo>
                    <a:pt x="4" y="12"/>
                    <a:pt x="5" y="14"/>
                    <a:pt x="7" y="16"/>
                  </a:cubicBezTo>
                  <a:cubicBezTo>
                    <a:pt x="9" y="19"/>
                    <a:pt x="11" y="20"/>
                    <a:pt x="13" y="21"/>
                  </a:cubicBezTo>
                  <a:cubicBezTo>
                    <a:pt x="15" y="22"/>
                    <a:pt x="16" y="21"/>
                    <a:pt x="18" y="20"/>
                  </a:cubicBezTo>
                  <a:cubicBezTo>
                    <a:pt x="18" y="20"/>
                    <a:pt x="19" y="19"/>
                    <a:pt x="19" y="18"/>
                  </a:cubicBezTo>
                  <a:cubicBezTo>
                    <a:pt x="20" y="18"/>
                    <a:pt x="20" y="17"/>
                    <a:pt x="20" y="17"/>
                  </a:cubicBezTo>
                  <a:cubicBezTo>
                    <a:pt x="17" y="13"/>
                    <a:pt x="17" y="13"/>
                    <a:pt x="17" y="13"/>
                  </a:cubicBezTo>
                  <a:cubicBezTo>
                    <a:pt x="17" y="13"/>
                    <a:pt x="17" y="13"/>
                    <a:pt x="17" y="13"/>
                  </a:cubicBezTo>
                  <a:cubicBezTo>
                    <a:pt x="16" y="13"/>
                    <a:pt x="16" y="13"/>
                    <a:pt x="16" y="13"/>
                  </a:cubicBezTo>
                  <a:cubicBezTo>
                    <a:pt x="15" y="13"/>
                    <a:pt x="15" y="13"/>
                    <a:pt x="14" y="13"/>
                  </a:cubicBezTo>
                  <a:cubicBezTo>
                    <a:pt x="14" y="13"/>
                    <a:pt x="14" y="14"/>
                    <a:pt x="13" y="14"/>
                  </a:cubicBezTo>
                  <a:cubicBezTo>
                    <a:pt x="13" y="13"/>
                    <a:pt x="13" y="13"/>
                    <a:pt x="13" y="13"/>
                  </a:cubicBezTo>
                  <a:cubicBezTo>
                    <a:pt x="21" y="6"/>
                    <a:pt x="21" y="6"/>
                    <a:pt x="21" y="6"/>
                  </a:cubicBezTo>
                  <a:lnTo>
                    <a:pt x="22" y="7"/>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0" name="Freeform 17"/>
            <p:cNvSpPr>
              <a:spLocks/>
            </p:cNvSpPr>
            <p:nvPr userDrawn="1"/>
          </p:nvSpPr>
          <p:spPr bwMode="auto">
            <a:xfrm>
              <a:off x="893714" y="536997"/>
              <a:ext cx="88900" cy="95250"/>
            </a:xfrm>
            <a:custGeom>
              <a:avLst/>
              <a:gdLst>
                <a:gd name="T0" fmla="*/ 24 w 24"/>
                <a:gd name="T1" fmla="*/ 1 h 25"/>
                <a:gd name="T2" fmla="*/ 23 w 24"/>
                <a:gd name="T3" fmla="*/ 2 h 25"/>
                <a:gd name="T4" fmla="*/ 22 w 24"/>
                <a:gd name="T5" fmla="*/ 3 h 25"/>
                <a:gd name="T6" fmla="*/ 21 w 24"/>
                <a:gd name="T7" fmla="*/ 4 h 25"/>
                <a:gd name="T8" fmla="*/ 22 w 24"/>
                <a:gd name="T9" fmla="*/ 7 h 25"/>
                <a:gd name="T10" fmla="*/ 24 w 24"/>
                <a:gd name="T11" fmla="*/ 15 h 25"/>
                <a:gd name="T12" fmla="*/ 23 w 24"/>
                <a:gd name="T13" fmla="*/ 21 h 25"/>
                <a:gd name="T14" fmla="*/ 17 w 24"/>
                <a:gd name="T15" fmla="*/ 24 h 25"/>
                <a:gd name="T16" fmla="*/ 10 w 24"/>
                <a:gd name="T17" fmla="*/ 24 h 25"/>
                <a:gd name="T18" fmla="*/ 6 w 24"/>
                <a:gd name="T19" fmla="*/ 19 h 25"/>
                <a:gd name="T20" fmla="*/ 4 w 24"/>
                <a:gd name="T21" fmla="*/ 9 h 25"/>
                <a:gd name="T22" fmla="*/ 3 w 24"/>
                <a:gd name="T23" fmla="*/ 8 h 25"/>
                <a:gd name="T24" fmla="*/ 2 w 24"/>
                <a:gd name="T25" fmla="*/ 8 h 25"/>
                <a:gd name="T26" fmla="*/ 1 w 24"/>
                <a:gd name="T27" fmla="*/ 8 h 25"/>
                <a:gd name="T28" fmla="*/ 0 w 24"/>
                <a:gd name="T29" fmla="*/ 8 h 25"/>
                <a:gd name="T30" fmla="*/ 0 w 24"/>
                <a:gd name="T31" fmla="*/ 7 h 25"/>
                <a:gd name="T32" fmla="*/ 11 w 24"/>
                <a:gd name="T33" fmla="*/ 4 h 25"/>
                <a:gd name="T34" fmla="*/ 11 w 24"/>
                <a:gd name="T35" fmla="*/ 5 h 25"/>
                <a:gd name="T36" fmla="*/ 10 w 24"/>
                <a:gd name="T37" fmla="*/ 5 h 25"/>
                <a:gd name="T38" fmla="*/ 9 w 24"/>
                <a:gd name="T39" fmla="*/ 6 h 25"/>
                <a:gd name="T40" fmla="*/ 9 w 24"/>
                <a:gd name="T41" fmla="*/ 7 h 25"/>
                <a:gd name="T42" fmla="*/ 9 w 24"/>
                <a:gd name="T43" fmla="*/ 8 h 25"/>
                <a:gd name="T44" fmla="*/ 11 w 24"/>
                <a:gd name="T45" fmla="*/ 18 h 25"/>
                <a:gd name="T46" fmla="*/ 14 w 24"/>
                <a:gd name="T47" fmla="*/ 22 h 25"/>
                <a:gd name="T48" fmla="*/ 18 w 24"/>
                <a:gd name="T49" fmla="*/ 22 h 25"/>
                <a:gd name="T50" fmla="*/ 22 w 24"/>
                <a:gd name="T51" fmla="*/ 20 h 25"/>
                <a:gd name="T52" fmla="*/ 22 w 24"/>
                <a:gd name="T53" fmla="*/ 15 h 25"/>
                <a:gd name="T54" fmla="*/ 20 w 24"/>
                <a:gd name="T55" fmla="*/ 8 h 25"/>
                <a:gd name="T56" fmla="*/ 19 w 24"/>
                <a:gd name="T57" fmla="*/ 5 h 25"/>
                <a:gd name="T58" fmla="*/ 18 w 24"/>
                <a:gd name="T59" fmla="*/ 4 h 25"/>
                <a:gd name="T60" fmla="*/ 17 w 24"/>
                <a:gd name="T61" fmla="*/ 4 h 25"/>
                <a:gd name="T62" fmla="*/ 15 w 24"/>
                <a:gd name="T63" fmla="*/ 4 h 25"/>
                <a:gd name="T64" fmla="*/ 15 w 24"/>
                <a:gd name="T65" fmla="*/ 3 h 25"/>
                <a:gd name="T66" fmla="*/ 24 w 24"/>
                <a:gd name="T67" fmla="*/ 0 h 25"/>
                <a:gd name="T68" fmla="*/ 24 w 24"/>
                <a:gd name="T69" fmla="*/ 1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4" h="25">
                  <a:moveTo>
                    <a:pt x="24" y="1"/>
                  </a:moveTo>
                  <a:cubicBezTo>
                    <a:pt x="24" y="2"/>
                    <a:pt x="23" y="2"/>
                    <a:pt x="23" y="2"/>
                  </a:cubicBezTo>
                  <a:cubicBezTo>
                    <a:pt x="22" y="2"/>
                    <a:pt x="22" y="3"/>
                    <a:pt x="22" y="3"/>
                  </a:cubicBezTo>
                  <a:cubicBezTo>
                    <a:pt x="21" y="3"/>
                    <a:pt x="21" y="4"/>
                    <a:pt x="21" y="4"/>
                  </a:cubicBezTo>
                  <a:cubicBezTo>
                    <a:pt x="21" y="5"/>
                    <a:pt x="21" y="6"/>
                    <a:pt x="22" y="7"/>
                  </a:cubicBezTo>
                  <a:cubicBezTo>
                    <a:pt x="24" y="15"/>
                    <a:pt x="24" y="15"/>
                    <a:pt x="24" y="15"/>
                  </a:cubicBezTo>
                  <a:cubicBezTo>
                    <a:pt x="24" y="17"/>
                    <a:pt x="24" y="19"/>
                    <a:pt x="23" y="21"/>
                  </a:cubicBezTo>
                  <a:cubicBezTo>
                    <a:pt x="22" y="22"/>
                    <a:pt x="20" y="24"/>
                    <a:pt x="17" y="24"/>
                  </a:cubicBezTo>
                  <a:cubicBezTo>
                    <a:pt x="15" y="25"/>
                    <a:pt x="12" y="25"/>
                    <a:pt x="10" y="24"/>
                  </a:cubicBezTo>
                  <a:cubicBezTo>
                    <a:pt x="8" y="23"/>
                    <a:pt x="7" y="22"/>
                    <a:pt x="6" y="19"/>
                  </a:cubicBezTo>
                  <a:cubicBezTo>
                    <a:pt x="4" y="9"/>
                    <a:pt x="4" y="9"/>
                    <a:pt x="4" y="9"/>
                  </a:cubicBezTo>
                  <a:cubicBezTo>
                    <a:pt x="3" y="9"/>
                    <a:pt x="3" y="8"/>
                    <a:pt x="3" y="8"/>
                  </a:cubicBezTo>
                  <a:cubicBezTo>
                    <a:pt x="3" y="8"/>
                    <a:pt x="3" y="8"/>
                    <a:pt x="2" y="8"/>
                  </a:cubicBezTo>
                  <a:cubicBezTo>
                    <a:pt x="2" y="8"/>
                    <a:pt x="2" y="8"/>
                    <a:pt x="1" y="8"/>
                  </a:cubicBezTo>
                  <a:cubicBezTo>
                    <a:pt x="1" y="8"/>
                    <a:pt x="1" y="8"/>
                    <a:pt x="0" y="8"/>
                  </a:cubicBezTo>
                  <a:cubicBezTo>
                    <a:pt x="0" y="7"/>
                    <a:pt x="0" y="7"/>
                    <a:pt x="0" y="7"/>
                  </a:cubicBezTo>
                  <a:cubicBezTo>
                    <a:pt x="11" y="4"/>
                    <a:pt x="11" y="4"/>
                    <a:pt x="11" y="4"/>
                  </a:cubicBezTo>
                  <a:cubicBezTo>
                    <a:pt x="11" y="5"/>
                    <a:pt x="11" y="5"/>
                    <a:pt x="11" y="5"/>
                  </a:cubicBezTo>
                  <a:cubicBezTo>
                    <a:pt x="11" y="5"/>
                    <a:pt x="10" y="5"/>
                    <a:pt x="10" y="5"/>
                  </a:cubicBezTo>
                  <a:cubicBezTo>
                    <a:pt x="10" y="5"/>
                    <a:pt x="9" y="6"/>
                    <a:pt x="9" y="6"/>
                  </a:cubicBezTo>
                  <a:cubicBezTo>
                    <a:pt x="9" y="6"/>
                    <a:pt x="9" y="6"/>
                    <a:pt x="9" y="7"/>
                  </a:cubicBezTo>
                  <a:cubicBezTo>
                    <a:pt x="9" y="7"/>
                    <a:pt x="9" y="7"/>
                    <a:pt x="9" y="8"/>
                  </a:cubicBezTo>
                  <a:cubicBezTo>
                    <a:pt x="11" y="18"/>
                    <a:pt x="11" y="18"/>
                    <a:pt x="11" y="18"/>
                  </a:cubicBezTo>
                  <a:cubicBezTo>
                    <a:pt x="12" y="20"/>
                    <a:pt x="13" y="21"/>
                    <a:pt x="14" y="22"/>
                  </a:cubicBezTo>
                  <a:cubicBezTo>
                    <a:pt x="15" y="22"/>
                    <a:pt x="16" y="23"/>
                    <a:pt x="18" y="22"/>
                  </a:cubicBezTo>
                  <a:cubicBezTo>
                    <a:pt x="20" y="22"/>
                    <a:pt x="21" y="21"/>
                    <a:pt x="22" y="20"/>
                  </a:cubicBezTo>
                  <a:cubicBezTo>
                    <a:pt x="22" y="18"/>
                    <a:pt x="22" y="17"/>
                    <a:pt x="22" y="15"/>
                  </a:cubicBezTo>
                  <a:cubicBezTo>
                    <a:pt x="20" y="8"/>
                    <a:pt x="20" y="8"/>
                    <a:pt x="20" y="8"/>
                  </a:cubicBezTo>
                  <a:cubicBezTo>
                    <a:pt x="20" y="7"/>
                    <a:pt x="19" y="6"/>
                    <a:pt x="19" y="5"/>
                  </a:cubicBezTo>
                  <a:cubicBezTo>
                    <a:pt x="19" y="5"/>
                    <a:pt x="18" y="4"/>
                    <a:pt x="18" y="4"/>
                  </a:cubicBezTo>
                  <a:cubicBezTo>
                    <a:pt x="18" y="4"/>
                    <a:pt x="17" y="4"/>
                    <a:pt x="17" y="4"/>
                  </a:cubicBezTo>
                  <a:cubicBezTo>
                    <a:pt x="16" y="4"/>
                    <a:pt x="15" y="4"/>
                    <a:pt x="15" y="4"/>
                  </a:cubicBezTo>
                  <a:cubicBezTo>
                    <a:pt x="15" y="3"/>
                    <a:pt x="15" y="3"/>
                    <a:pt x="15" y="3"/>
                  </a:cubicBezTo>
                  <a:cubicBezTo>
                    <a:pt x="24" y="0"/>
                    <a:pt x="24" y="0"/>
                    <a:pt x="24" y="0"/>
                  </a:cubicBezTo>
                  <a:lnTo>
                    <a:pt x="24" y="1"/>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1" name="Freeform 18"/>
            <p:cNvSpPr>
              <a:spLocks/>
            </p:cNvSpPr>
            <p:nvPr userDrawn="1"/>
          </p:nvSpPr>
          <p:spPr bwMode="auto">
            <a:xfrm>
              <a:off x="1039764" y="529060"/>
              <a:ext cx="93663" cy="84138"/>
            </a:xfrm>
            <a:custGeom>
              <a:avLst/>
              <a:gdLst>
                <a:gd name="T0" fmla="*/ 25 w 25"/>
                <a:gd name="T1" fmla="*/ 2 h 22"/>
                <a:gd name="T2" fmla="*/ 24 w 25"/>
                <a:gd name="T3" fmla="*/ 2 h 22"/>
                <a:gd name="T4" fmla="*/ 22 w 25"/>
                <a:gd name="T5" fmla="*/ 3 h 22"/>
                <a:gd name="T6" fmla="*/ 21 w 25"/>
                <a:gd name="T7" fmla="*/ 4 h 22"/>
                <a:gd name="T8" fmla="*/ 21 w 25"/>
                <a:gd name="T9" fmla="*/ 7 h 22"/>
                <a:gd name="T10" fmla="*/ 21 w 25"/>
                <a:gd name="T11" fmla="*/ 22 h 22"/>
                <a:gd name="T12" fmla="*/ 18 w 25"/>
                <a:gd name="T13" fmla="*/ 22 h 22"/>
                <a:gd name="T14" fmla="*/ 5 w 25"/>
                <a:gd name="T15" fmla="*/ 5 h 22"/>
                <a:gd name="T16" fmla="*/ 5 w 25"/>
                <a:gd name="T17" fmla="*/ 15 h 22"/>
                <a:gd name="T18" fmla="*/ 5 w 25"/>
                <a:gd name="T19" fmla="*/ 18 h 22"/>
                <a:gd name="T20" fmla="*/ 6 w 25"/>
                <a:gd name="T21" fmla="*/ 20 h 22"/>
                <a:gd name="T22" fmla="*/ 7 w 25"/>
                <a:gd name="T23" fmla="*/ 20 h 22"/>
                <a:gd name="T24" fmla="*/ 9 w 25"/>
                <a:gd name="T25" fmla="*/ 21 h 22"/>
                <a:gd name="T26" fmla="*/ 9 w 25"/>
                <a:gd name="T27" fmla="*/ 22 h 22"/>
                <a:gd name="T28" fmla="*/ 0 w 25"/>
                <a:gd name="T29" fmla="*/ 22 h 22"/>
                <a:gd name="T30" fmla="*/ 0 w 25"/>
                <a:gd name="T31" fmla="*/ 20 h 22"/>
                <a:gd name="T32" fmla="*/ 1 w 25"/>
                <a:gd name="T33" fmla="*/ 20 h 22"/>
                <a:gd name="T34" fmla="*/ 2 w 25"/>
                <a:gd name="T35" fmla="*/ 20 h 22"/>
                <a:gd name="T36" fmla="*/ 3 w 25"/>
                <a:gd name="T37" fmla="*/ 18 h 22"/>
                <a:gd name="T38" fmla="*/ 3 w 25"/>
                <a:gd name="T39" fmla="*/ 15 h 22"/>
                <a:gd name="T40" fmla="*/ 4 w 25"/>
                <a:gd name="T41" fmla="*/ 5 h 22"/>
                <a:gd name="T42" fmla="*/ 3 w 25"/>
                <a:gd name="T43" fmla="*/ 4 h 22"/>
                <a:gd name="T44" fmla="*/ 3 w 25"/>
                <a:gd name="T45" fmla="*/ 3 h 22"/>
                <a:gd name="T46" fmla="*/ 2 w 25"/>
                <a:gd name="T47" fmla="*/ 2 h 22"/>
                <a:gd name="T48" fmla="*/ 0 w 25"/>
                <a:gd name="T49" fmla="*/ 2 h 22"/>
                <a:gd name="T50" fmla="*/ 0 w 25"/>
                <a:gd name="T51" fmla="*/ 0 h 22"/>
                <a:gd name="T52" fmla="*/ 8 w 25"/>
                <a:gd name="T53" fmla="*/ 1 h 22"/>
                <a:gd name="T54" fmla="*/ 19 w 25"/>
                <a:gd name="T55" fmla="*/ 15 h 22"/>
                <a:gd name="T56" fmla="*/ 19 w 25"/>
                <a:gd name="T57" fmla="*/ 7 h 22"/>
                <a:gd name="T58" fmla="*/ 19 w 25"/>
                <a:gd name="T59" fmla="*/ 4 h 22"/>
                <a:gd name="T60" fmla="*/ 18 w 25"/>
                <a:gd name="T61" fmla="*/ 3 h 22"/>
                <a:gd name="T62" fmla="*/ 17 w 25"/>
                <a:gd name="T63" fmla="*/ 2 h 22"/>
                <a:gd name="T64" fmla="*/ 16 w 25"/>
                <a:gd name="T65" fmla="*/ 2 h 22"/>
                <a:gd name="T66" fmla="*/ 16 w 25"/>
                <a:gd name="T67" fmla="*/ 1 h 22"/>
                <a:gd name="T68" fmla="*/ 25 w 25"/>
                <a:gd name="T69" fmla="*/ 1 h 22"/>
                <a:gd name="T70" fmla="*/ 25 w 25"/>
                <a:gd name="T71" fmla="*/ 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5" h="22">
                  <a:moveTo>
                    <a:pt x="25" y="2"/>
                  </a:moveTo>
                  <a:cubicBezTo>
                    <a:pt x="24" y="2"/>
                    <a:pt x="24" y="2"/>
                    <a:pt x="24" y="2"/>
                  </a:cubicBezTo>
                  <a:cubicBezTo>
                    <a:pt x="23" y="2"/>
                    <a:pt x="23" y="2"/>
                    <a:pt x="22" y="3"/>
                  </a:cubicBezTo>
                  <a:cubicBezTo>
                    <a:pt x="22" y="3"/>
                    <a:pt x="22" y="3"/>
                    <a:pt x="21" y="4"/>
                  </a:cubicBezTo>
                  <a:cubicBezTo>
                    <a:pt x="21" y="5"/>
                    <a:pt x="21" y="6"/>
                    <a:pt x="21" y="7"/>
                  </a:cubicBezTo>
                  <a:cubicBezTo>
                    <a:pt x="21" y="22"/>
                    <a:pt x="21" y="22"/>
                    <a:pt x="21" y="22"/>
                  </a:cubicBezTo>
                  <a:cubicBezTo>
                    <a:pt x="18" y="22"/>
                    <a:pt x="18" y="22"/>
                    <a:pt x="18" y="22"/>
                  </a:cubicBezTo>
                  <a:cubicBezTo>
                    <a:pt x="5" y="5"/>
                    <a:pt x="5" y="5"/>
                    <a:pt x="5" y="5"/>
                  </a:cubicBezTo>
                  <a:cubicBezTo>
                    <a:pt x="5" y="15"/>
                    <a:pt x="5" y="15"/>
                    <a:pt x="5" y="15"/>
                  </a:cubicBezTo>
                  <a:cubicBezTo>
                    <a:pt x="5" y="17"/>
                    <a:pt x="5" y="18"/>
                    <a:pt x="5" y="18"/>
                  </a:cubicBezTo>
                  <a:cubicBezTo>
                    <a:pt x="6" y="19"/>
                    <a:pt x="6" y="19"/>
                    <a:pt x="6" y="20"/>
                  </a:cubicBezTo>
                  <a:cubicBezTo>
                    <a:pt x="6" y="20"/>
                    <a:pt x="7" y="20"/>
                    <a:pt x="7" y="20"/>
                  </a:cubicBezTo>
                  <a:cubicBezTo>
                    <a:pt x="8" y="20"/>
                    <a:pt x="9" y="20"/>
                    <a:pt x="9" y="21"/>
                  </a:cubicBezTo>
                  <a:cubicBezTo>
                    <a:pt x="9" y="22"/>
                    <a:pt x="9" y="22"/>
                    <a:pt x="9" y="22"/>
                  </a:cubicBezTo>
                  <a:cubicBezTo>
                    <a:pt x="0" y="22"/>
                    <a:pt x="0" y="22"/>
                    <a:pt x="0" y="22"/>
                  </a:cubicBezTo>
                  <a:cubicBezTo>
                    <a:pt x="0" y="20"/>
                    <a:pt x="0" y="20"/>
                    <a:pt x="0" y="20"/>
                  </a:cubicBezTo>
                  <a:cubicBezTo>
                    <a:pt x="0" y="20"/>
                    <a:pt x="1" y="20"/>
                    <a:pt x="1" y="20"/>
                  </a:cubicBezTo>
                  <a:cubicBezTo>
                    <a:pt x="2" y="20"/>
                    <a:pt x="2" y="20"/>
                    <a:pt x="2" y="20"/>
                  </a:cubicBezTo>
                  <a:cubicBezTo>
                    <a:pt x="3" y="19"/>
                    <a:pt x="3" y="19"/>
                    <a:pt x="3" y="18"/>
                  </a:cubicBezTo>
                  <a:cubicBezTo>
                    <a:pt x="3" y="18"/>
                    <a:pt x="3" y="17"/>
                    <a:pt x="3" y="15"/>
                  </a:cubicBezTo>
                  <a:cubicBezTo>
                    <a:pt x="4" y="5"/>
                    <a:pt x="4" y="5"/>
                    <a:pt x="4" y="5"/>
                  </a:cubicBezTo>
                  <a:cubicBezTo>
                    <a:pt x="4" y="5"/>
                    <a:pt x="4" y="5"/>
                    <a:pt x="3" y="4"/>
                  </a:cubicBezTo>
                  <a:cubicBezTo>
                    <a:pt x="3" y="4"/>
                    <a:pt x="3" y="3"/>
                    <a:pt x="3" y="3"/>
                  </a:cubicBezTo>
                  <a:cubicBezTo>
                    <a:pt x="2" y="3"/>
                    <a:pt x="2" y="2"/>
                    <a:pt x="2" y="2"/>
                  </a:cubicBezTo>
                  <a:cubicBezTo>
                    <a:pt x="1" y="2"/>
                    <a:pt x="1" y="2"/>
                    <a:pt x="0" y="2"/>
                  </a:cubicBezTo>
                  <a:cubicBezTo>
                    <a:pt x="0" y="0"/>
                    <a:pt x="0" y="0"/>
                    <a:pt x="0" y="0"/>
                  </a:cubicBezTo>
                  <a:cubicBezTo>
                    <a:pt x="8" y="1"/>
                    <a:pt x="8" y="1"/>
                    <a:pt x="8" y="1"/>
                  </a:cubicBezTo>
                  <a:cubicBezTo>
                    <a:pt x="19" y="15"/>
                    <a:pt x="19" y="15"/>
                    <a:pt x="19" y="15"/>
                  </a:cubicBezTo>
                  <a:cubicBezTo>
                    <a:pt x="19" y="7"/>
                    <a:pt x="19" y="7"/>
                    <a:pt x="19" y="7"/>
                  </a:cubicBezTo>
                  <a:cubicBezTo>
                    <a:pt x="19" y="6"/>
                    <a:pt x="19" y="5"/>
                    <a:pt x="19" y="4"/>
                  </a:cubicBezTo>
                  <a:cubicBezTo>
                    <a:pt x="19" y="4"/>
                    <a:pt x="19" y="3"/>
                    <a:pt x="18" y="3"/>
                  </a:cubicBezTo>
                  <a:cubicBezTo>
                    <a:pt x="18" y="3"/>
                    <a:pt x="18" y="2"/>
                    <a:pt x="17" y="2"/>
                  </a:cubicBezTo>
                  <a:cubicBezTo>
                    <a:pt x="17" y="2"/>
                    <a:pt x="16" y="2"/>
                    <a:pt x="16" y="2"/>
                  </a:cubicBezTo>
                  <a:cubicBezTo>
                    <a:pt x="16" y="1"/>
                    <a:pt x="16" y="1"/>
                    <a:pt x="16" y="1"/>
                  </a:cubicBezTo>
                  <a:cubicBezTo>
                    <a:pt x="25" y="1"/>
                    <a:pt x="25" y="1"/>
                    <a:pt x="25" y="1"/>
                  </a:cubicBezTo>
                  <a:lnTo>
                    <a:pt x="25" y="2"/>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2" name="Freeform 19"/>
            <p:cNvSpPr>
              <a:spLocks/>
            </p:cNvSpPr>
            <p:nvPr userDrawn="1"/>
          </p:nvSpPr>
          <p:spPr bwMode="auto">
            <a:xfrm>
              <a:off x="1174701" y="544935"/>
              <a:ext cx="63500" cy="87313"/>
            </a:xfrm>
            <a:custGeom>
              <a:avLst/>
              <a:gdLst>
                <a:gd name="T0" fmla="*/ 11 w 17"/>
                <a:gd name="T1" fmla="*/ 23 h 23"/>
                <a:gd name="T2" fmla="*/ 0 w 17"/>
                <a:gd name="T3" fmla="*/ 20 h 23"/>
                <a:gd name="T4" fmla="*/ 0 w 17"/>
                <a:gd name="T5" fmla="*/ 19 h 23"/>
                <a:gd name="T6" fmla="*/ 2 w 17"/>
                <a:gd name="T7" fmla="*/ 19 h 23"/>
                <a:gd name="T8" fmla="*/ 3 w 17"/>
                <a:gd name="T9" fmla="*/ 19 h 23"/>
                <a:gd name="T10" fmla="*/ 3 w 17"/>
                <a:gd name="T11" fmla="*/ 19 h 23"/>
                <a:gd name="T12" fmla="*/ 4 w 17"/>
                <a:gd name="T13" fmla="*/ 18 h 23"/>
                <a:gd name="T14" fmla="*/ 8 w 17"/>
                <a:gd name="T15" fmla="*/ 4 h 23"/>
                <a:gd name="T16" fmla="*/ 8 w 17"/>
                <a:gd name="T17" fmla="*/ 3 h 23"/>
                <a:gd name="T18" fmla="*/ 7 w 17"/>
                <a:gd name="T19" fmla="*/ 2 h 23"/>
                <a:gd name="T20" fmla="*/ 6 w 17"/>
                <a:gd name="T21" fmla="*/ 1 h 23"/>
                <a:gd name="T22" fmla="*/ 5 w 17"/>
                <a:gd name="T23" fmla="*/ 1 h 23"/>
                <a:gd name="T24" fmla="*/ 5 w 17"/>
                <a:gd name="T25" fmla="*/ 0 h 23"/>
                <a:gd name="T26" fmla="*/ 17 w 17"/>
                <a:gd name="T27" fmla="*/ 3 h 23"/>
                <a:gd name="T28" fmla="*/ 16 w 17"/>
                <a:gd name="T29" fmla="*/ 4 h 23"/>
                <a:gd name="T30" fmla="*/ 15 w 17"/>
                <a:gd name="T31" fmla="*/ 4 h 23"/>
                <a:gd name="T32" fmla="*/ 14 w 17"/>
                <a:gd name="T33" fmla="*/ 4 h 23"/>
                <a:gd name="T34" fmla="*/ 13 w 17"/>
                <a:gd name="T35" fmla="*/ 4 h 23"/>
                <a:gd name="T36" fmla="*/ 13 w 17"/>
                <a:gd name="T37" fmla="*/ 5 h 23"/>
                <a:gd name="T38" fmla="*/ 9 w 17"/>
                <a:gd name="T39" fmla="*/ 19 h 23"/>
                <a:gd name="T40" fmla="*/ 9 w 17"/>
                <a:gd name="T41" fmla="*/ 20 h 23"/>
                <a:gd name="T42" fmla="*/ 10 w 17"/>
                <a:gd name="T43" fmla="*/ 21 h 23"/>
                <a:gd name="T44" fmla="*/ 11 w 17"/>
                <a:gd name="T45" fmla="*/ 22 h 23"/>
                <a:gd name="T46" fmla="*/ 12 w 17"/>
                <a:gd name="T47" fmla="*/ 22 h 23"/>
                <a:gd name="T48" fmla="*/ 11 w 17"/>
                <a:gd name="T4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 h="23">
                  <a:moveTo>
                    <a:pt x="11" y="23"/>
                  </a:moveTo>
                  <a:cubicBezTo>
                    <a:pt x="0" y="20"/>
                    <a:pt x="0" y="20"/>
                    <a:pt x="0" y="20"/>
                  </a:cubicBezTo>
                  <a:cubicBezTo>
                    <a:pt x="0" y="19"/>
                    <a:pt x="0" y="19"/>
                    <a:pt x="0" y="19"/>
                  </a:cubicBezTo>
                  <a:cubicBezTo>
                    <a:pt x="1" y="19"/>
                    <a:pt x="1" y="19"/>
                    <a:pt x="2" y="19"/>
                  </a:cubicBezTo>
                  <a:cubicBezTo>
                    <a:pt x="2" y="19"/>
                    <a:pt x="2" y="19"/>
                    <a:pt x="3" y="19"/>
                  </a:cubicBezTo>
                  <a:cubicBezTo>
                    <a:pt x="3" y="19"/>
                    <a:pt x="3" y="19"/>
                    <a:pt x="3" y="19"/>
                  </a:cubicBezTo>
                  <a:cubicBezTo>
                    <a:pt x="4" y="19"/>
                    <a:pt x="4" y="19"/>
                    <a:pt x="4" y="18"/>
                  </a:cubicBezTo>
                  <a:cubicBezTo>
                    <a:pt x="8" y="4"/>
                    <a:pt x="8" y="4"/>
                    <a:pt x="8" y="4"/>
                  </a:cubicBezTo>
                  <a:cubicBezTo>
                    <a:pt x="8" y="3"/>
                    <a:pt x="8" y="3"/>
                    <a:pt x="8" y="3"/>
                  </a:cubicBezTo>
                  <a:cubicBezTo>
                    <a:pt x="8" y="3"/>
                    <a:pt x="7" y="2"/>
                    <a:pt x="7" y="2"/>
                  </a:cubicBezTo>
                  <a:cubicBezTo>
                    <a:pt x="7" y="2"/>
                    <a:pt x="7" y="2"/>
                    <a:pt x="6" y="1"/>
                  </a:cubicBezTo>
                  <a:cubicBezTo>
                    <a:pt x="6" y="1"/>
                    <a:pt x="5" y="1"/>
                    <a:pt x="5" y="1"/>
                  </a:cubicBezTo>
                  <a:cubicBezTo>
                    <a:pt x="5" y="0"/>
                    <a:pt x="5" y="0"/>
                    <a:pt x="5" y="0"/>
                  </a:cubicBezTo>
                  <a:cubicBezTo>
                    <a:pt x="17" y="3"/>
                    <a:pt x="17" y="3"/>
                    <a:pt x="17" y="3"/>
                  </a:cubicBezTo>
                  <a:cubicBezTo>
                    <a:pt x="16" y="4"/>
                    <a:pt x="16" y="4"/>
                    <a:pt x="16" y="4"/>
                  </a:cubicBezTo>
                  <a:cubicBezTo>
                    <a:pt x="16" y="4"/>
                    <a:pt x="16" y="4"/>
                    <a:pt x="15" y="4"/>
                  </a:cubicBezTo>
                  <a:cubicBezTo>
                    <a:pt x="15" y="4"/>
                    <a:pt x="14" y="4"/>
                    <a:pt x="14" y="4"/>
                  </a:cubicBezTo>
                  <a:cubicBezTo>
                    <a:pt x="14" y="4"/>
                    <a:pt x="13" y="4"/>
                    <a:pt x="13" y="4"/>
                  </a:cubicBezTo>
                  <a:cubicBezTo>
                    <a:pt x="13" y="4"/>
                    <a:pt x="13" y="5"/>
                    <a:pt x="13" y="5"/>
                  </a:cubicBezTo>
                  <a:cubicBezTo>
                    <a:pt x="9" y="19"/>
                    <a:pt x="9" y="19"/>
                    <a:pt x="9" y="19"/>
                  </a:cubicBezTo>
                  <a:cubicBezTo>
                    <a:pt x="9" y="20"/>
                    <a:pt x="9" y="20"/>
                    <a:pt x="9" y="20"/>
                  </a:cubicBezTo>
                  <a:cubicBezTo>
                    <a:pt x="9" y="21"/>
                    <a:pt x="9" y="21"/>
                    <a:pt x="10" y="21"/>
                  </a:cubicBezTo>
                  <a:cubicBezTo>
                    <a:pt x="10" y="21"/>
                    <a:pt x="10" y="21"/>
                    <a:pt x="11" y="22"/>
                  </a:cubicBezTo>
                  <a:cubicBezTo>
                    <a:pt x="11" y="22"/>
                    <a:pt x="11" y="22"/>
                    <a:pt x="12" y="22"/>
                  </a:cubicBezTo>
                  <a:lnTo>
                    <a:pt x="11" y="23"/>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3" name="Freeform 20"/>
            <p:cNvSpPr>
              <a:spLocks/>
            </p:cNvSpPr>
            <p:nvPr userDrawn="1"/>
          </p:nvSpPr>
          <p:spPr bwMode="auto">
            <a:xfrm>
              <a:off x="1292176" y="575097"/>
              <a:ext cx="82550" cy="95250"/>
            </a:xfrm>
            <a:custGeom>
              <a:avLst/>
              <a:gdLst>
                <a:gd name="T0" fmla="*/ 22 w 22"/>
                <a:gd name="T1" fmla="*/ 12 h 25"/>
                <a:gd name="T2" fmla="*/ 21 w 22"/>
                <a:gd name="T3" fmla="*/ 12 h 25"/>
                <a:gd name="T4" fmla="*/ 20 w 22"/>
                <a:gd name="T5" fmla="*/ 12 h 25"/>
                <a:gd name="T6" fmla="*/ 19 w 22"/>
                <a:gd name="T7" fmla="*/ 12 h 25"/>
                <a:gd name="T8" fmla="*/ 17 w 22"/>
                <a:gd name="T9" fmla="*/ 13 h 25"/>
                <a:gd name="T10" fmla="*/ 15 w 22"/>
                <a:gd name="T11" fmla="*/ 15 h 25"/>
                <a:gd name="T12" fmla="*/ 11 w 22"/>
                <a:gd name="T13" fmla="*/ 18 h 25"/>
                <a:gd name="T14" fmla="*/ 7 w 22"/>
                <a:gd name="T15" fmla="*/ 21 h 25"/>
                <a:gd name="T16" fmla="*/ 3 w 22"/>
                <a:gd name="T17" fmla="*/ 25 h 25"/>
                <a:gd name="T18" fmla="*/ 0 w 22"/>
                <a:gd name="T19" fmla="*/ 24 h 25"/>
                <a:gd name="T20" fmla="*/ 1 w 22"/>
                <a:gd name="T21" fmla="*/ 12 h 25"/>
                <a:gd name="T22" fmla="*/ 2 w 22"/>
                <a:gd name="T23" fmla="*/ 5 h 25"/>
                <a:gd name="T24" fmla="*/ 2 w 22"/>
                <a:gd name="T25" fmla="*/ 3 h 25"/>
                <a:gd name="T26" fmla="*/ 1 w 22"/>
                <a:gd name="T27" fmla="*/ 2 h 25"/>
                <a:gd name="T28" fmla="*/ 1 w 22"/>
                <a:gd name="T29" fmla="*/ 1 h 25"/>
                <a:gd name="T30" fmla="*/ 0 w 22"/>
                <a:gd name="T31" fmla="*/ 1 h 25"/>
                <a:gd name="T32" fmla="*/ 1 w 22"/>
                <a:gd name="T33" fmla="*/ 0 h 25"/>
                <a:gd name="T34" fmla="*/ 11 w 22"/>
                <a:gd name="T35" fmla="*/ 5 h 25"/>
                <a:gd name="T36" fmla="*/ 10 w 22"/>
                <a:gd name="T37" fmla="*/ 6 h 25"/>
                <a:gd name="T38" fmla="*/ 8 w 22"/>
                <a:gd name="T39" fmla="*/ 5 h 25"/>
                <a:gd name="T40" fmla="*/ 7 w 22"/>
                <a:gd name="T41" fmla="*/ 6 h 25"/>
                <a:gd name="T42" fmla="*/ 7 w 22"/>
                <a:gd name="T43" fmla="*/ 6 h 25"/>
                <a:gd name="T44" fmla="*/ 7 w 22"/>
                <a:gd name="T45" fmla="*/ 6 h 25"/>
                <a:gd name="T46" fmla="*/ 6 w 22"/>
                <a:gd name="T47" fmla="*/ 11 h 25"/>
                <a:gd name="T48" fmla="*/ 6 w 22"/>
                <a:gd name="T49" fmla="*/ 21 h 25"/>
                <a:gd name="T50" fmla="*/ 11 w 22"/>
                <a:gd name="T51" fmla="*/ 16 h 25"/>
                <a:gd name="T52" fmla="*/ 14 w 22"/>
                <a:gd name="T53" fmla="*/ 13 h 25"/>
                <a:gd name="T54" fmla="*/ 16 w 22"/>
                <a:gd name="T55" fmla="*/ 12 h 25"/>
                <a:gd name="T56" fmla="*/ 17 w 22"/>
                <a:gd name="T57" fmla="*/ 11 h 25"/>
                <a:gd name="T58" fmla="*/ 16 w 22"/>
                <a:gd name="T59" fmla="*/ 10 h 25"/>
                <a:gd name="T60" fmla="*/ 14 w 22"/>
                <a:gd name="T61" fmla="*/ 8 h 25"/>
                <a:gd name="T62" fmla="*/ 15 w 22"/>
                <a:gd name="T63" fmla="*/ 7 h 25"/>
                <a:gd name="T64" fmla="*/ 22 w 22"/>
                <a:gd name="T65" fmla="*/ 11 h 25"/>
                <a:gd name="T66" fmla="*/ 22 w 22"/>
                <a:gd name="T67" fmla="*/ 12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2" h="25">
                  <a:moveTo>
                    <a:pt x="22" y="12"/>
                  </a:moveTo>
                  <a:cubicBezTo>
                    <a:pt x="22" y="12"/>
                    <a:pt x="21" y="12"/>
                    <a:pt x="21" y="12"/>
                  </a:cubicBezTo>
                  <a:cubicBezTo>
                    <a:pt x="21" y="12"/>
                    <a:pt x="20" y="12"/>
                    <a:pt x="20" y="12"/>
                  </a:cubicBezTo>
                  <a:cubicBezTo>
                    <a:pt x="19" y="12"/>
                    <a:pt x="19" y="12"/>
                    <a:pt x="19" y="12"/>
                  </a:cubicBezTo>
                  <a:cubicBezTo>
                    <a:pt x="18" y="12"/>
                    <a:pt x="18" y="13"/>
                    <a:pt x="17" y="13"/>
                  </a:cubicBezTo>
                  <a:cubicBezTo>
                    <a:pt x="17" y="13"/>
                    <a:pt x="16" y="14"/>
                    <a:pt x="15" y="15"/>
                  </a:cubicBezTo>
                  <a:cubicBezTo>
                    <a:pt x="14" y="16"/>
                    <a:pt x="13" y="17"/>
                    <a:pt x="11" y="18"/>
                  </a:cubicBezTo>
                  <a:cubicBezTo>
                    <a:pt x="10" y="19"/>
                    <a:pt x="9" y="20"/>
                    <a:pt x="7" y="21"/>
                  </a:cubicBezTo>
                  <a:cubicBezTo>
                    <a:pt x="6" y="23"/>
                    <a:pt x="4" y="24"/>
                    <a:pt x="3" y="25"/>
                  </a:cubicBezTo>
                  <a:cubicBezTo>
                    <a:pt x="0" y="24"/>
                    <a:pt x="0" y="24"/>
                    <a:pt x="0" y="24"/>
                  </a:cubicBezTo>
                  <a:cubicBezTo>
                    <a:pt x="1" y="20"/>
                    <a:pt x="1" y="16"/>
                    <a:pt x="1" y="12"/>
                  </a:cubicBezTo>
                  <a:cubicBezTo>
                    <a:pt x="2" y="9"/>
                    <a:pt x="2" y="6"/>
                    <a:pt x="2" y="5"/>
                  </a:cubicBezTo>
                  <a:cubicBezTo>
                    <a:pt x="2" y="4"/>
                    <a:pt x="2" y="4"/>
                    <a:pt x="2" y="3"/>
                  </a:cubicBezTo>
                  <a:cubicBezTo>
                    <a:pt x="2" y="3"/>
                    <a:pt x="2" y="3"/>
                    <a:pt x="1" y="2"/>
                  </a:cubicBezTo>
                  <a:cubicBezTo>
                    <a:pt x="1" y="2"/>
                    <a:pt x="1" y="2"/>
                    <a:pt x="1" y="1"/>
                  </a:cubicBezTo>
                  <a:cubicBezTo>
                    <a:pt x="1" y="1"/>
                    <a:pt x="0" y="1"/>
                    <a:pt x="0" y="1"/>
                  </a:cubicBezTo>
                  <a:cubicBezTo>
                    <a:pt x="1" y="0"/>
                    <a:pt x="1" y="0"/>
                    <a:pt x="1" y="0"/>
                  </a:cubicBezTo>
                  <a:cubicBezTo>
                    <a:pt x="11" y="5"/>
                    <a:pt x="11" y="5"/>
                    <a:pt x="11" y="5"/>
                  </a:cubicBezTo>
                  <a:cubicBezTo>
                    <a:pt x="10" y="6"/>
                    <a:pt x="10" y="6"/>
                    <a:pt x="10" y="6"/>
                  </a:cubicBezTo>
                  <a:cubicBezTo>
                    <a:pt x="9" y="6"/>
                    <a:pt x="8" y="5"/>
                    <a:pt x="8" y="5"/>
                  </a:cubicBezTo>
                  <a:cubicBezTo>
                    <a:pt x="8" y="5"/>
                    <a:pt x="7" y="5"/>
                    <a:pt x="7" y="6"/>
                  </a:cubicBezTo>
                  <a:cubicBezTo>
                    <a:pt x="7" y="6"/>
                    <a:pt x="7" y="6"/>
                    <a:pt x="7" y="6"/>
                  </a:cubicBezTo>
                  <a:cubicBezTo>
                    <a:pt x="7" y="6"/>
                    <a:pt x="7" y="6"/>
                    <a:pt x="7" y="6"/>
                  </a:cubicBezTo>
                  <a:cubicBezTo>
                    <a:pt x="7" y="7"/>
                    <a:pt x="7" y="9"/>
                    <a:pt x="6" y="11"/>
                  </a:cubicBezTo>
                  <a:cubicBezTo>
                    <a:pt x="6" y="13"/>
                    <a:pt x="6" y="16"/>
                    <a:pt x="6" y="21"/>
                  </a:cubicBezTo>
                  <a:cubicBezTo>
                    <a:pt x="8" y="19"/>
                    <a:pt x="9" y="18"/>
                    <a:pt x="11" y="16"/>
                  </a:cubicBezTo>
                  <a:cubicBezTo>
                    <a:pt x="12" y="15"/>
                    <a:pt x="13" y="14"/>
                    <a:pt x="14" y="13"/>
                  </a:cubicBezTo>
                  <a:cubicBezTo>
                    <a:pt x="15" y="13"/>
                    <a:pt x="15" y="12"/>
                    <a:pt x="16" y="12"/>
                  </a:cubicBezTo>
                  <a:cubicBezTo>
                    <a:pt x="16" y="12"/>
                    <a:pt x="16" y="11"/>
                    <a:pt x="17" y="11"/>
                  </a:cubicBezTo>
                  <a:cubicBezTo>
                    <a:pt x="17" y="11"/>
                    <a:pt x="17" y="10"/>
                    <a:pt x="16" y="10"/>
                  </a:cubicBezTo>
                  <a:cubicBezTo>
                    <a:pt x="16" y="10"/>
                    <a:pt x="15" y="9"/>
                    <a:pt x="14" y="8"/>
                  </a:cubicBezTo>
                  <a:cubicBezTo>
                    <a:pt x="15" y="7"/>
                    <a:pt x="15" y="7"/>
                    <a:pt x="15" y="7"/>
                  </a:cubicBezTo>
                  <a:cubicBezTo>
                    <a:pt x="22" y="11"/>
                    <a:pt x="22" y="11"/>
                    <a:pt x="22" y="11"/>
                  </a:cubicBezTo>
                  <a:lnTo>
                    <a:pt x="22" y="12"/>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4" name="Freeform 21"/>
            <p:cNvSpPr>
              <a:spLocks/>
            </p:cNvSpPr>
            <p:nvPr userDrawn="1"/>
          </p:nvSpPr>
          <p:spPr bwMode="auto">
            <a:xfrm>
              <a:off x="1366789" y="651297"/>
              <a:ext cx="104775" cy="109538"/>
            </a:xfrm>
            <a:custGeom>
              <a:avLst/>
              <a:gdLst>
                <a:gd name="T0" fmla="*/ 25 w 28"/>
                <a:gd name="T1" fmla="*/ 17 h 29"/>
                <a:gd name="T2" fmla="*/ 24 w 28"/>
                <a:gd name="T3" fmla="*/ 16 h 29"/>
                <a:gd name="T4" fmla="*/ 24 w 28"/>
                <a:gd name="T5" fmla="*/ 13 h 29"/>
                <a:gd name="T6" fmla="*/ 24 w 28"/>
                <a:gd name="T7" fmla="*/ 11 h 29"/>
                <a:gd name="T8" fmla="*/ 23 w 28"/>
                <a:gd name="T9" fmla="*/ 10 h 29"/>
                <a:gd name="T10" fmla="*/ 22 w 28"/>
                <a:gd name="T11" fmla="*/ 9 h 29"/>
                <a:gd name="T12" fmla="*/ 20 w 28"/>
                <a:gd name="T13" fmla="*/ 7 h 29"/>
                <a:gd name="T14" fmla="*/ 14 w 28"/>
                <a:gd name="T15" fmla="*/ 13 h 29"/>
                <a:gd name="T16" fmla="*/ 16 w 28"/>
                <a:gd name="T17" fmla="*/ 14 h 29"/>
                <a:gd name="T18" fmla="*/ 17 w 28"/>
                <a:gd name="T19" fmla="*/ 15 h 29"/>
                <a:gd name="T20" fmla="*/ 19 w 28"/>
                <a:gd name="T21" fmla="*/ 15 h 29"/>
                <a:gd name="T22" fmla="*/ 20 w 28"/>
                <a:gd name="T23" fmla="*/ 15 h 29"/>
                <a:gd name="T24" fmla="*/ 21 w 28"/>
                <a:gd name="T25" fmla="*/ 14 h 29"/>
                <a:gd name="T26" fmla="*/ 22 w 28"/>
                <a:gd name="T27" fmla="*/ 15 h 29"/>
                <a:gd name="T28" fmla="*/ 16 w 28"/>
                <a:gd name="T29" fmla="*/ 21 h 29"/>
                <a:gd name="T30" fmla="*/ 15 w 28"/>
                <a:gd name="T31" fmla="*/ 21 h 29"/>
                <a:gd name="T32" fmla="*/ 16 w 28"/>
                <a:gd name="T33" fmla="*/ 19 h 29"/>
                <a:gd name="T34" fmla="*/ 16 w 28"/>
                <a:gd name="T35" fmla="*/ 18 h 29"/>
                <a:gd name="T36" fmla="*/ 16 w 28"/>
                <a:gd name="T37" fmla="*/ 16 h 29"/>
                <a:gd name="T38" fmla="*/ 15 w 28"/>
                <a:gd name="T39" fmla="*/ 15 h 29"/>
                <a:gd name="T40" fmla="*/ 13 w 28"/>
                <a:gd name="T41" fmla="*/ 14 h 29"/>
                <a:gd name="T42" fmla="*/ 9 w 28"/>
                <a:gd name="T43" fmla="*/ 18 h 29"/>
                <a:gd name="T44" fmla="*/ 8 w 28"/>
                <a:gd name="T45" fmla="*/ 20 h 29"/>
                <a:gd name="T46" fmla="*/ 8 w 28"/>
                <a:gd name="T47" fmla="*/ 21 h 29"/>
                <a:gd name="T48" fmla="*/ 9 w 28"/>
                <a:gd name="T49" fmla="*/ 21 h 29"/>
                <a:gd name="T50" fmla="*/ 10 w 28"/>
                <a:gd name="T51" fmla="*/ 23 h 29"/>
                <a:gd name="T52" fmla="*/ 11 w 28"/>
                <a:gd name="T53" fmla="*/ 24 h 29"/>
                <a:gd name="T54" fmla="*/ 12 w 28"/>
                <a:gd name="T55" fmla="*/ 24 h 29"/>
                <a:gd name="T56" fmla="*/ 13 w 28"/>
                <a:gd name="T57" fmla="*/ 25 h 29"/>
                <a:gd name="T58" fmla="*/ 14 w 28"/>
                <a:gd name="T59" fmla="*/ 25 h 29"/>
                <a:gd name="T60" fmla="*/ 16 w 28"/>
                <a:gd name="T61" fmla="*/ 25 h 29"/>
                <a:gd name="T62" fmla="*/ 19 w 28"/>
                <a:gd name="T63" fmla="*/ 24 h 29"/>
                <a:gd name="T64" fmla="*/ 20 w 28"/>
                <a:gd name="T65" fmla="*/ 25 h 29"/>
                <a:gd name="T66" fmla="*/ 15 w 28"/>
                <a:gd name="T67" fmla="*/ 29 h 29"/>
                <a:gd name="T68" fmla="*/ 0 w 28"/>
                <a:gd name="T69" fmla="*/ 16 h 29"/>
                <a:gd name="T70" fmla="*/ 1 w 28"/>
                <a:gd name="T71" fmla="*/ 15 h 29"/>
                <a:gd name="T72" fmla="*/ 2 w 28"/>
                <a:gd name="T73" fmla="*/ 16 h 29"/>
                <a:gd name="T74" fmla="*/ 3 w 28"/>
                <a:gd name="T75" fmla="*/ 16 h 29"/>
                <a:gd name="T76" fmla="*/ 4 w 28"/>
                <a:gd name="T77" fmla="*/ 16 h 29"/>
                <a:gd name="T78" fmla="*/ 5 w 28"/>
                <a:gd name="T79" fmla="*/ 16 h 29"/>
                <a:gd name="T80" fmla="*/ 15 w 28"/>
                <a:gd name="T81" fmla="*/ 5 h 29"/>
                <a:gd name="T82" fmla="*/ 15 w 28"/>
                <a:gd name="T83" fmla="*/ 4 h 29"/>
                <a:gd name="T84" fmla="*/ 15 w 28"/>
                <a:gd name="T85" fmla="*/ 3 h 29"/>
                <a:gd name="T86" fmla="*/ 14 w 28"/>
                <a:gd name="T87" fmla="*/ 2 h 29"/>
                <a:gd name="T88" fmla="*/ 14 w 28"/>
                <a:gd name="T89" fmla="*/ 1 h 29"/>
                <a:gd name="T90" fmla="*/ 15 w 28"/>
                <a:gd name="T91" fmla="*/ 0 h 29"/>
                <a:gd name="T92" fmla="*/ 28 w 28"/>
                <a:gd name="T93" fmla="*/ 13 h 29"/>
                <a:gd name="T94" fmla="*/ 25 w 28"/>
                <a:gd name="T95" fmla="*/ 17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8" h="29">
                  <a:moveTo>
                    <a:pt x="25" y="17"/>
                  </a:moveTo>
                  <a:cubicBezTo>
                    <a:pt x="24" y="16"/>
                    <a:pt x="24" y="16"/>
                    <a:pt x="24" y="16"/>
                  </a:cubicBezTo>
                  <a:cubicBezTo>
                    <a:pt x="24" y="15"/>
                    <a:pt x="24" y="14"/>
                    <a:pt x="24" y="13"/>
                  </a:cubicBezTo>
                  <a:cubicBezTo>
                    <a:pt x="24" y="12"/>
                    <a:pt x="24" y="11"/>
                    <a:pt x="24" y="11"/>
                  </a:cubicBezTo>
                  <a:cubicBezTo>
                    <a:pt x="24" y="10"/>
                    <a:pt x="23" y="10"/>
                    <a:pt x="23" y="10"/>
                  </a:cubicBezTo>
                  <a:cubicBezTo>
                    <a:pt x="23" y="9"/>
                    <a:pt x="22" y="9"/>
                    <a:pt x="22" y="9"/>
                  </a:cubicBezTo>
                  <a:cubicBezTo>
                    <a:pt x="20" y="7"/>
                    <a:pt x="20" y="7"/>
                    <a:pt x="20" y="7"/>
                  </a:cubicBezTo>
                  <a:cubicBezTo>
                    <a:pt x="14" y="13"/>
                    <a:pt x="14" y="13"/>
                    <a:pt x="14" y="13"/>
                  </a:cubicBezTo>
                  <a:cubicBezTo>
                    <a:pt x="16" y="14"/>
                    <a:pt x="16" y="14"/>
                    <a:pt x="16" y="14"/>
                  </a:cubicBezTo>
                  <a:cubicBezTo>
                    <a:pt x="16" y="15"/>
                    <a:pt x="17" y="15"/>
                    <a:pt x="17" y="15"/>
                  </a:cubicBezTo>
                  <a:cubicBezTo>
                    <a:pt x="18" y="15"/>
                    <a:pt x="18" y="15"/>
                    <a:pt x="19" y="15"/>
                  </a:cubicBezTo>
                  <a:cubicBezTo>
                    <a:pt x="19" y="15"/>
                    <a:pt x="19" y="15"/>
                    <a:pt x="20" y="15"/>
                  </a:cubicBezTo>
                  <a:cubicBezTo>
                    <a:pt x="20" y="15"/>
                    <a:pt x="21" y="14"/>
                    <a:pt x="21" y="14"/>
                  </a:cubicBezTo>
                  <a:cubicBezTo>
                    <a:pt x="22" y="15"/>
                    <a:pt x="22" y="15"/>
                    <a:pt x="22" y="15"/>
                  </a:cubicBezTo>
                  <a:cubicBezTo>
                    <a:pt x="16" y="21"/>
                    <a:pt x="16" y="21"/>
                    <a:pt x="16" y="21"/>
                  </a:cubicBezTo>
                  <a:cubicBezTo>
                    <a:pt x="15" y="21"/>
                    <a:pt x="15" y="21"/>
                    <a:pt x="15" y="21"/>
                  </a:cubicBezTo>
                  <a:cubicBezTo>
                    <a:pt x="16" y="20"/>
                    <a:pt x="16" y="20"/>
                    <a:pt x="16" y="19"/>
                  </a:cubicBezTo>
                  <a:cubicBezTo>
                    <a:pt x="16" y="19"/>
                    <a:pt x="16" y="18"/>
                    <a:pt x="16" y="18"/>
                  </a:cubicBezTo>
                  <a:cubicBezTo>
                    <a:pt x="16" y="17"/>
                    <a:pt x="16" y="17"/>
                    <a:pt x="16" y="16"/>
                  </a:cubicBezTo>
                  <a:cubicBezTo>
                    <a:pt x="16" y="16"/>
                    <a:pt x="15" y="16"/>
                    <a:pt x="15" y="15"/>
                  </a:cubicBezTo>
                  <a:cubicBezTo>
                    <a:pt x="13" y="14"/>
                    <a:pt x="13" y="14"/>
                    <a:pt x="13" y="14"/>
                  </a:cubicBezTo>
                  <a:cubicBezTo>
                    <a:pt x="9" y="18"/>
                    <a:pt x="9" y="18"/>
                    <a:pt x="9" y="18"/>
                  </a:cubicBezTo>
                  <a:cubicBezTo>
                    <a:pt x="9" y="19"/>
                    <a:pt x="9" y="19"/>
                    <a:pt x="8" y="20"/>
                  </a:cubicBezTo>
                  <a:cubicBezTo>
                    <a:pt x="8" y="20"/>
                    <a:pt x="8" y="20"/>
                    <a:pt x="8" y="21"/>
                  </a:cubicBezTo>
                  <a:cubicBezTo>
                    <a:pt x="8" y="21"/>
                    <a:pt x="8" y="21"/>
                    <a:pt x="9" y="21"/>
                  </a:cubicBezTo>
                  <a:cubicBezTo>
                    <a:pt x="9" y="22"/>
                    <a:pt x="9" y="22"/>
                    <a:pt x="10" y="23"/>
                  </a:cubicBezTo>
                  <a:cubicBezTo>
                    <a:pt x="10" y="23"/>
                    <a:pt x="11" y="23"/>
                    <a:pt x="11" y="24"/>
                  </a:cubicBezTo>
                  <a:cubicBezTo>
                    <a:pt x="11" y="24"/>
                    <a:pt x="12" y="24"/>
                    <a:pt x="12" y="24"/>
                  </a:cubicBezTo>
                  <a:cubicBezTo>
                    <a:pt x="12" y="25"/>
                    <a:pt x="13" y="25"/>
                    <a:pt x="13" y="25"/>
                  </a:cubicBezTo>
                  <a:cubicBezTo>
                    <a:pt x="13" y="25"/>
                    <a:pt x="14" y="25"/>
                    <a:pt x="14" y="25"/>
                  </a:cubicBezTo>
                  <a:cubicBezTo>
                    <a:pt x="14" y="25"/>
                    <a:pt x="15" y="25"/>
                    <a:pt x="16" y="25"/>
                  </a:cubicBezTo>
                  <a:cubicBezTo>
                    <a:pt x="18" y="24"/>
                    <a:pt x="18" y="24"/>
                    <a:pt x="19" y="24"/>
                  </a:cubicBezTo>
                  <a:cubicBezTo>
                    <a:pt x="20" y="25"/>
                    <a:pt x="20" y="25"/>
                    <a:pt x="20" y="25"/>
                  </a:cubicBezTo>
                  <a:cubicBezTo>
                    <a:pt x="15" y="29"/>
                    <a:pt x="15" y="29"/>
                    <a:pt x="15" y="29"/>
                  </a:cubicBezTo>
                  <a:cubicBezTo>
                    <a:pt x="0" y="16"/>
                    <a:pt x="0" y="16"/>
                    <a:pt x="0" y="16"/>
                  </a:cubicBezTo>
                  <a:cubicBezTo>
                    <a:pt x="1" y="15"/>
                    <a:pt x="1" y="15"/>
                    <a:pt x="1" y="15"/>
                  </a:cubicBezTo>
                  <a:cubicBezTo>
                    <a:pt x="1" y="15"/>
                    <a:pt x="2" y="15"/>
                    <a:pt x="2" y="16"/>
                  </a:cubicBezTo>
                  <a:cubicBezTo>
                    <a:pt x="2" y="16"/>
                    <a:pt x="3" y="16"/>
                    <a:pt x="3" y="16"/>
                  </a:cubicBezTo>
                  <a:cubicBezTo>
                    <a:pt x="3" y="16"/>
                    <a:pt x="4" y="16"/>
                    <a:pt x="4" y="16"/>
                  </a:cubicBezTo>
                  <a:cubicBezTo>
                    <a:pt x="4" y="16"/>
                    <a:pt x="4" y="16"/>
                    <a:pt x="5" y="16"/>
                  </a:cubicBezTo>
                  <a:cubicBezTo>
                    <a:pt x="15" y="5"/>
                    <a:pt x="15" y="5"/>
                    <a:pt x="15" y="5"/>
                  </a:cubicBezTo>
                  <a:cubicBezTo>
                    <a:pt x="15" y="4"/>
                    <a:pt x="15" y="4"/>
                    <a:pt x="15" y="4"/>
                  </a:cubicBezTo>
                  <a:cubicBezTo>
                    <a:pt x="15" y="4"/>
                    <a:pt x="15" y="3"/>
                    <a:pt x="15" y="3"/>
                  </a:cubicBezTo>
                  <a:cubicBezTo>
                    <a:pt x="15" y="3"/>
                    <a:pt x="15" y="2"/>
                    <a:pt x="14" y="2"/>
                  </a:cubicBezTo>
                  <a:cubicBezTo>
                    <a:pt x="14" y="2"/>
                    <a:pt x="14" y="1"/>
                    <a:pt x="14" y="1"/>
                  </a:cubicBezTo>
                  <a:cubicBezTo>
                    <a:pt x="15" y="0"/>
                    <a:pt x="15" y="0"/>
                    <a:pt x="15" y="0"/>
                  </a:cubicBezTo>
                  <a:cubicBezTo>
                    <a:pt x="28" y="13"/>
                    <a:pt x="28" y="13"/>
                    <a:pt x="28" y="13"/>
                  </a:cubicBezTo>
                  <a:lnTo>
                    <a:pt x="25" y="17"/>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5" name="Freeform 22"/>
            <p:cNvSpPr>
              <a:spLocks noEditPoints="1"/>
            </p:cNvSpPr>
            <p:nvPr userDrawn="1"/>
          </p:nvSpPr>
          <p:spPr bwMode="auto">
            <a:xfrm>
              <a:off x="1452514" y="749722"/>
              <a:ext cx="98425" cy="120650"/>
            </a:xfrm>
            <a:custGeom>
              <a:avLst/>
              <a:gdLst>
                <a:gd name="T0" fmla="*/ 13 w 26"/>
                <a:gd name="T1" fmla="*/ 32 h 32"/>
                <a:gd name="T2" fmla="*/ 8 w 26"/>
                <a:gd name="T3" fmla="*/ 25 h 32"/>
                <a:gd name="T4" fmla="*/ 11 w 26"/>
                <a:gd name="T5" fmla="*/ 20 h 32"/>
                <a:gd name="T6" fmla="*/ 12 w 26"/>
                <a:gd name="T7" fmla="*/ 14 h 32"/>
                <a:gd name="T8" fmla="*/ 12 w 26"/>
                <a:gd name="T9" fmla="*/ 14 h 32"/>
                <a:gd name="T10" fmla="*/ 7 w 26"/>
                <a:gd name="T11" fmla="*/ 17 h 32"/>
                <a:gd name="T12" fmla="*/ 6 w 26"/>
                <a:gd name="T13" fmla="*/ 18 h 32"/>
                <a:gd name="T14" fmla="*/ 6 w 26"/>
                <a:gd name="T15" fmla="*/ 19 h 32"/>
                <a:gd name="T16" fmla="*/ 6 w 26"/>
                <a:gd name="T17" fmla="*/ 20 h 32"/>
                <a:gd name="T18" fmla="*/ 7 w 26"/>
                <a:gd name="T19" fmla="*/ 21 h 32"/>
                <a:gd name="T20" fmla="*/ 6 w 26"/>
                <a:gd name="T21" fmla="*/ 21 h 32"/>
                <a:gd name="T22" fmla="*/ 0 w 26"/>
                <a:gd name="T23" fmla="*/ 12 h 32"/>
                <a:gd name="T24" fmla="*/ 0 w 26"/>
                <a:gd name="T25" fmla="*/ 11 h 32"/>
                <a:gd name="T26" fmla="*/ 1 w 26"/>
                <a:gd name="T27" fmla="*/ 12 h 32"/>
                <a:gd name="T28" fmla="*/ 2 w 26"/>
                <a:gd name="T29" fmla="*/ 13 h 32"/>
                <a:gd name="T30" fmla="*/ 3 w 26"/>
                <a:gd name="T31" fmla="*/ 13 h 32"/>
                <a:gd name="T32" fmla="*/ 4 w 26"/>
                <a:gd name="T33" fmla="*/ 13 h 32"/>
                <a:gd name="T34" fmla="*/ 16 w 26"/>
                <a:gd name="T35" fmla="*/ 5 h 32"/>
                <a:gd name="T36" fmla="*/ 17 w 26"/>
                <a:gd name="T37" fmla="*/ 4 h 32"/>
                <a:gd name="T38" fmla="*/ 17 w 26"/>
                <a:gd name="T39" fmla="*/ 3 h 32"/>
                <a:gd name="T40" fmla="*/ 17 w 26"/>
                <a:gd name="T41" fmla="*/ 2 h 32"/>
                <a:gd name="T42" fmla="*/ 16 w 26"/>
                <a:gd name="T43" fmla="*/ 1 h 32"/>
                <a:gd name="T44" fmla="*/ 17 w 26"/>
                <a:gd name="T45" fmla="*/ 0 h 32"/>
                <a:gd name="T46" fmla="*/ 24 w 26"/>
                <a:gd name="T47" fmla="*/ 10 h 32"/>
                <a:gd name="T48" fmla="*/ 26 w 26"/>
                <a:gd name="T49" fmla="*/ 16 h 32"/>
                <a:gd name="T50" fmla="*/ 24 w 26"/>
                <a:gd name="T51" fmla="*/ 20 h 32"/>
                <a:gd name="T52" fmla="*/ 20 w 26"/>
                <a:gd name="T53" fmla="*/ 21 h 32"/>
                <a:gd name="T54" fmla="*/ 16 w 26"/>
                <a:gd name="T55" fmla="*/ 19 h 32"/>
                <a:gd name="T56" fmla="*/ 15 w 26"/>
                <a:gd name="T57" fmla="*/ 22 h 32"/>
                <a:gd name="T58" fmla="*/ 14 w 26"/>
                <a:gd name="T59" fmla="*/ 26 h 32"/>
                <a:gd name="T60" fmla="*/ 13 w 26"/>
                <a:gd name="T61" fmla="*/ 28 h 32"/>
                <a:gd name="T62" fmla="*/ 13 w 26"/>
                <a:gd name="T63" fmla="*/ 30 h 32"/>
                <a:gd name="T64" fmla="*/ 13 w 26"/>
                <a:gd name="T65" fmla="*/ 31 h 32"/>
                <a:gd name="T66" fmla="*/ 14 w 26"/>
                <a:gd name="T67" fmla="*/ 31 h 32"/>
                <a:gd name="T68" fmla="*/ 13 w 26"/>
                <a:gd name="T69" fmla="*/ 32 h 32"/>
                <a:gd name="T70" fmla="*/ 20 w 26"/>
                <a:gd name="T71" fmla="*/ 15 h 32"/>
                <a:gd name="T72" fmla="*/ 22 w 26"/>
                <a:gd name="T73" fmla="*/ 12 h 32"/>
                <a:gd name="T74" fmla="*/ 21 w 26"/>
                <a:gd name="T75" fmla="*/ 9 h 32"/>
                <a:gd name="T76" fmla="*/ 21 w 26"/>
                <a:gd name="T77" fmla="*/ 8 h 32"/>
                <a:gd name="T78" fmla="*/ 13 w 26"/>
                <a:gd name="T79" fmla="*/ 13 h 32"/>
                <a:gd name="T80" fmla="*/ 14 w 26"/>
                <a:gd name="T81" fmla="*/ 14 h 32"/>
                <a:gd name="T82" fmla="*/ 17 w 26"/>
                <a:gd name="T83" fmla="*/ 16 h 32"/>
                <a:gd name="T84" fmla="*/ 20 w 26"/>
                <a:gd name="T85" fmla="*/ 1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6" h="32">
                  <a:moveTo>
                    <a:pt x="13" y="32"/>
                  </a:moveTo>
                  <a:cubicBezTo>
                    <a:pt x="8" y="25"/>
                    <a:pt x="8" y="25"/>
                    <a:pt x="8" y="25"/>
                  </a:cubicBezTo>
                  <a:cubicBezTo>
                    <a:pt x="9" y="23"/>
                    <a:pt x="10" y="21"/>
                    <a:pt x="11" y="20"/>
                  </a:cubicBezTo>
                  <a:cubicBezTo>
                    <a:pt x="11" y="18"/>
                    <a:pt x="12" y="16"/>
                    <a:pt x="12" y="14"/>
                  </a:cubicBezTo>
                  <a:cubicBezTo>
                    <a:pt x="12" y="14"/>
                    <a:pt x="12" y="14"/>
                    <a:pt x="12" y="14"/>
                  </a:cubicBezTo>
                  <a:cubicBezTo>
                    <a:pt x="7" y="17"/>
                    <a:pt x="7" y="17"/>
                    <a:pt x="7" y="17"/>
                  </a:cubicBezTo>
                  <a:cubicBezTo>
                    <a:pt x="6" y="17"/>
                    <a:pt x="6" y="18"/>
                    <a:pt x="6" y="18"/>
                  </a:cubicBezTo>
                  <a:cubicBezTo>
                    <a:pt x="6" y="18"/>
                    <a:pt x="6" y="18"/>
                    <a:pt x="6" y="19"/>
                  </a:cubicBezTo>
                  <a:cubicBezTo>
                    <a:pt x="6" y="19"/>
                    <a:pt x="6" y="19"/>
                    <a:pt x="6" y="20"/>
                  </a:cubicBezTo>
                  <a:cubicBezTo>
                    <a:pt x="6" y="20"/>
                    <a:pt x="6" y="20"/>
                    <a:pt x="7" y="21"/>
                  </a:cubicBezTo>
                  <a:cubicBezTo>
                    <a:pt x="6" y="21"/>
                    <a:pt x="6" y="21"/>
                    <a:pt x="6" y="21"/>
                  </a:cubicBezTo>
                  <a:cubicBezTo>
                    <a:pt x="0" y="12"/>
                    <a:pt x="0" y="12"/>
                    <a:pt x="0" y="12"/>
                  </a:cubicBezTo>
                  <a:cubicBezTo>
                    <a:pt x="0" y="11"/>
                    <a:pt x="0" y="11"/>
                    <a:pt x="0" y="11"/>
                  </a:cubicBezTo>
                  <a:cubicBezTo>
                    <a:pt x="1" y="11"/>
                    <a:pt x="1" y="12"/>
                    <a:pt x="1" y="12"/>
                  </a:cubicBezTo>
                  <a:cubicBezTo>
                    <a:pt x="2" y="12"/>
                    <a:pt x="2" y="13"/>
                    <a:pt x="2" y="13"/>
                  </a:cubicBezTo>
                  <a:cubicBezTo>
                    <a:pt x="2" y="13"/>
                    <a:pt x="3" y="13"/>
                    <a:pt x="3" y="13"/>
                  </a:cubicBezTo>
                  <a:cubicBezTo>
                    <a:pt x="3" y="13"/>
                    <a:pt x="3" y="13"/>
                    <a:pt x="4" y="13"/>
                  </a:cubicBezTo>
                  <a:cubicBezTo>
                    <a:pt x="16" y="5"/>
                    <a:pt x="16" y="5"/>
                    <a:pt x="16" y="5"/>
                  </a:cubicBezTo>
                  <a:cubicBezTo>
                    <a:pt x="16" y="5"/>
                    <a:pt x="17" y="4"/>
                    <a:pt x="17" y="4"/>
                  </a:cubicBezTo>
                  <a:cubicBezTo>
                    <a:pt x="17" y="4"/>
                    <a:pt x="17" y="4"/>
                    <a:pt x="17" y="3"/>
                  </a:cubicBezTo>
                  <a:cubicBezTo>
                    <a:pt x="17" y="3"/>
                    <a:pt x="17" y="2"/>
                    <a:pt x="17" y="2"/>
                  </a:cubicBezTo>
                  <a:cubicBezTo>
                    <a:pt x="16" y="2"/>
                    <a:pt x="16" y="1"/>
                    <a:pt x="16" y="1"/>
                  </a:cubicBezTo>
                  <a:cubicBezTo>
                    <a:pt x="17" y="0"/>
                    <a:pt x="17" y="0"/>
                    <a:pt x="17" y="0"/>
                  </a:cubicBezTo>
                  <a:cubicBezTo>
                    <a:pt x="24" y="10"/>
                    <a:pt x="24" y="10"/>
                    <a:pt x="24" y="10"/>
                  </a:cubicBezTo>
                  <a:cubicBezTo>
                    <a:pt x="25" y="13"/>
                    <a:pt x="26" y="14"/>
                    <a:pt x="26" y="16"/>
                  </a:cubicBezTo>
                  <a:cubicBezTo>
                    <a:pt x="26" y="18"/>
                    <a:pt x="25" y="19"/>
                    <a:pt x="24" y="20"/>
                  </a:cubicBezTo>
                  <a:cubicBezTo>
                    <a:pt x="23" y="21"/>
                    <a:pt x="21" y="21"/>
                    <a:pt x="20" y="21"/>
                  </a:cubicBezTo>
                  <a:cubicBezTo>
                    <a:pt x="19" y="20"/>
                    <a:pt x="18" y="20"/>
                    <a:pt x="16" y="19"/>
                  </a:cubicBezTo>
                  <a:cubicBezTo>
                    <a:pt x="16" y="20"/>
                    <a:pt x="15" y="21"/>
                    <a:pt x="15" y="22"/>
                  </a:cubicBezTo>
                  <a:cubicBezTo>
                    <a:pt x="14" y="24"/>
                    <a:pt x="14" y="25"/>
                    <a:pt x="14" y="26"/>
                  </a:cubicBezTo>
                  <a:cubicBezTo>
                    <a:pt x="13" y="27"/>
                    <a:pt x="13" y="27"/>
                    <a:pt x="13" y="28"/>
                  </a:cubicBezTo>
                  <a:cubicBezTo>
                    <a:pt x="13" y="29"/>
                    <a:pt x="13" y="30"/>
                    <a:pt x="13" y="30"/>
                  </a:cubicBezTo>
                  <a:cubicBezTo>
                    <a:pt x="13" y="30"/>
                    <a:pt x="13" y="30"/>
                    <a:pt x="13" y="31"/>
                  </a:cubicBezTo>
                  <a:cubicBezTo>
                    <a:pt x="13" y="31"/>
                    <a:pt x="14" y="31"/>
                    <a:pt x="14" y="31"/>
                  </a:cubicBezTo>
                  <a:lnTo>
                    <a:pt x="13" y="32"/>
                  </a:lnTo>
                  <a:close/>
                  <a:moveTo>
                    <a:pt x="20" y="15"/>
                  </a:moveTo>
                  <a:cubicBezTo>
                    <a:pt x="21" y="14"/>
                    <a:pt x="22" y="13"/>
                    <a:pt x="22" y="12"/>
                  </a:cubicBezTo>
                  <a:cubicBezTo>
                    <a:pt x="22" y="11"/>
                    <a:pt x="22" y="10"/>
                    <a:pt x="21" y="9"/>
                  </a:cubicBezTo>
                  <a:cubicBezTo>
                    <a:pt x="21" y="8"/>
                    <a:pt x="21" y="8"/>
                    <a:pt x="21" y="8"/>
                  </a:cubicBezTo>
                  <a:cubicBezTo>
                    <a:pt x="13" y="13"/>
                    <a:pt x="13" y="13"/>
                    <a:pt x="13" y="13"/>
                  </a:cubicBezTo>
                  <a:cubicBezTo>
                    <a:pt x="14" y="14"/>
                    <a:pt x="14" y="14"/>
                    <a:pt x="14" y="14"/>
                  </a:cubicBezTo>
                  <a:cubicBezTo>
                    <a:pt x="15" y="15"/>
                    <a:pt x="16" y="16"/>
                    <a:pt x="17" y="16"/>
                  </a:cubicBezTo>
                  <a:cubicBezTo>
                    <a:pt x="18" y="16"/>
                    <a:pt x="19" y="16"/>
                    <a:pt x="20" y="15"/>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6" name="Freeform 23"/>
            <p:cNvSpPr>
              <a:spLocks/>
            </p:cNvSpPr>
            <p:nvPr userDrawn="1"/>
          </p:nvSpPr>
          <p:spPr bwMode="auto">
            <a:xfrm>
              <a:off x="1512839" y="884660"/>
              <a:ext cx="95250" cy="76200"/>
            </a:xfrm>
            <a:custGeom>
              <a:avLst/>
              <a:gdLst>
                <a:gd name="T0" fmla="*/ 2 w 25"/>
                <a:gd name="T1" fmla="*/ 13 h 20"/>
                <a:gd name="T2" fmla="*/ 2 w 25"/>
                <a:gd name="T3" fmla="*/ 10 h 20"/>
                <a:gd name="T4" fmla="*/ 2 w 25"/>
                <a:gd name="T5" fmla="*/ 7 h 20"/>
                <a:gd name="T6" fmla="*/ 1 w 25"/>
                <a:gd name="T7" fmla="*/ 6 h 20"/>
                <a:gd name="T8" fmla="*/ 0 w 25"/>
                <a:gd name="T9" fmla="*/ 5 h 20"/>
                <a:gd name="T10" fmla="*/ 7 w 25"/>
                <a:gd name="T11" fmla="*/ 2 h 20"/>
                <a:gd name="T12" fmla="*/ 8 w 25"/>
                <a:gd name="T13" fmla="*/ 4 h 20"/>
                <a:gd name="T14" fmla="*/ 6 w 25"/>
                <a:gd name="T15" fmla="*/ 5 h 20"/>
                <a:gd name="T16" fmla="*/ 4 w 25"/>
                <a:gd name="T17" fmla="*/ 7 h 20"/>
                <a:gd name="T18" fmla="*/ 4 w 25"/>
                <a:gd name="T19" fmla="*/ 10 h 20"/>
                <a:gd name="T20" fmla="*/ 4 w 25"/>
                <a:gd name="T21" fmla="*/ 13 h 20"/>
                <a:gd name="T22" fmla="*/ 6 w 25"/>
                <a:gd name="T23" fmla="*/ 15 h 20"/>
                <a:gd name="T24" fmla="*/ 8 w 25"/>
                <a:gd name="T25" fmla="*/ 15 h 20"/>
                <a:gd name="T26" fmla="*/ 10 w 25"/>
                <a:gd name="T27" fmla="*/ 14 h 20"/>
                <a:gd name="T28" fmla="*/ 11 w 25"/>
                <a:gd name="T29" fmla="*/ 11 h 20"/>
                <a:gd name="T30" fmla="*/ 11 w 25"/>
                <a:gd name="T31" fmla="*/ 8 h 20"/>
                <a:gd name="T32" fmla="*/ 11 w 25"/>
                <a:gd name="T33" fmla="*/ 6 h 20"/>
                <a:gd name="T34" fmla="*/ 12 w 25"/>
                <a:gd name="T35" fmla="*/ 3 h 20"/>
                <a:gd name="T36" fmla="*/ 15 w 25"/>
                <a:gd name="T37" fmla="*/ 0 h 20"/>
                <a:gd name="T38" fmla="*/ 17 w 25"/>
                <a:gd name="T39" fmla="*/ 0 h 20"/>
                <a:gd name="T40" fmla="*/ 20 w 25"/>
                <a:gd name="T41" fmla="*/ 1 h 20"/>
                <a:gd name="T42" fmla="*/ 22 w 25"/>
                <a:gd name="T43" fmla="*/ 3 h 20"/>
                <a:gd name="T44" fmla="*/ 23 w 25"/>
                <a:gd name="T45" fmla="*/ 6 h 20"/>
                <a:gd name="T46" fmla="*/ 24 w 25"/>
                <a:gd name="T47" fmla="*/ 9 h 20"/>
                <a:gd name="T48" fmla="*/ 24 w 25"/>
                <a:gd name="T49" fmla="*/ 12 h 20"/>
                <a:gd name="T50" fmla="*/ 25 w 25"/>
                <a:gd name="T51" fmla="*/ 12 h 20"/>
                <a:gd name="T52" fmla="*/ 25 w 25"/>
                <a:gd name="T53" fmla="*/ 14 h 20"/>
                <a:gd name="T54" fmla="*/ 19 w 25"/>
                <a:gd name="T55" fmla="*/ 16 h 20"/>
                <a:gd name="T56" fmla="*/ 18 w 25"/>
                <a:gd name="T57" fmla="*/ 15 h 20"/>
                <a:gd name="T58" fmla="*/ 20 w 25"/>
                <a:gd name="T59" fmla="*/ 13 h 20"/>
                <a:gd name="T60" fmla="*/ 22 w 25"/>
                <a:gd name="T61" fmla="*/ 11 h 20"/>
                <a:gd name="T62" fmla="*/ 22 w 25"/>
                <a:gd name="T63" fmla="*/ 9 h 20"/>
                <a:gd name="T64" fmla="*/ 22 w 25"/>
                <a:gd name="T65" fmla="*/ 7 h 20"/>
                <a:gd name="T66" fmla="*/ 20 w 25"/>
                <a:gd name="T67" fmla="*/ 5 h 20"/>
                <a:gd name="T68" fmla="*/ 18 w 25"/>
                <a:gd name="T69" fmla="*/ 4 h 20"/>
                <a:gd name="T70" fmla="*/ 16 w 25"/>
                <a:gd name="T71" fmla="*/ 6 h 20"/>
                <a:gd name="T72" fmla="*/ 16 w 25"/>
                <a:gd name="T73" fmla="*/ 9 h 20"/>
                <a:gd name="T74" fmla="*/ 16 w 25"/>
                <a:gd name="T75" fmla="*/ 11 h 20"/>
                <a:gd name="T76" fmla="*/ 16 w 25"/>
                <a:gd name="T77" fmla="*/ 13 h 20"/>
                <a:gd name="T78" fmla="*/ 15 w 25"/>
                <a:gd name="T79" fmla="*/ 17 h 20"/>
                <a:gd name="T80" fmla="*/ 12 w 25"/>
                <a:gd name="T81" fmla="*/ 20 h 20"/>
                <a:gd name="T82" fmla="*/ 9 w 25"/>
                <a:gd name="T83" fmla="*/ 20 h 20"/>
                <a:gd name="T84" fmla="*/ 6 w 25"/>
                <a:gd name="T85" fmla="*/ 19 h 20"/>
                <a:gd name="T86" fmla="*/ 4 w 25"/>
                <a:gd name="T87" fmla="*/ 17 h 20"/>
                <a:gd name="T88" fmla="*/ 2 w 25"/>
                <a:gd name="T89" fmla="*/ 13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5" h="20">
                  <a:moveTo>
                    <a:pt x="2" y="13"/>
                  </a:moveTo>
                  <a:cubicBezTo>
                    <a:pt x="2" y="12"/>
                    <a:pt x="2" y="11"/>
                    <a:pt x="2" y="10"/>
                  </a:cubicBezTo>
                  <a:cubicBezTo>
                    <a:pt x="2" y="9"/>
                    <a:pt x="2" y="8"/>
                    <a:pt x="2" y="7"/>
                  </a:cubicBezTo>
                  <a:cubicBezTo>
                    <a:pt x="1" y="6"/>
                    <a:pt x="1" y="6"/>
                    <a:pt x="1" y="6"/>
                  </a:cubicBezTo>
                  <a:cubicBezTo>
                    <a:pt x="0" y="5"/>
                    <a:pt x="0" y="5"/>
                    <a:pt x="0" y="5"/>
                  </a:cubicBezTo>
                  <a:cubicBezTo>
                    <a:pt x="7" y="2"/>
                    <a:pt x="7" y="2"/>
                    <a:pt x="7" y="2"/>
                  </a:cubicBezTo>
                  <a:cubicBezTo>
                    <a:pt x="8" y="4"/>
                    <a:pt x="8" y="4"/>
                    <a:pt x="8" y="4"/>
                  </a:cubicBezTo>
                  <a:cubicBezTo>
                    <a:pt x="7" y="4"/>
                    <a:pt x="7" y="5"/>
                    <a:pt x="6" y="5"/>
                  </a:cubicBezTo>
                  <a:cubicBezTo>
                    <a:pt x="5" y="6"/>
                    <a:pt x="5" y="7"/>
                    <a:pt x="4" y="7"/>
                  </a:cubicBezTo>
                  <a:cubicBezTo>
                    <a:pt x="4" y="8"/>
                    <a:pt x="4" y="9"/>
                    <a:pt x="4" y="10"/>
                  </a:cubicBezTo>
                  <a:cubicBezTo>
                    <a:pt x="3" y="11"/>
                    <a:pt x="4" y="12"/>
                    <a:pt x="4" y="13"/>
                  </a:cubicBezTo>
                  <a:cubicBezTo>
                    <a:pt x="4" y="14"/>
                    <a:pt x="5" y="15"/>
                    <a:pt x="6" y="15"/>
                  </a:cubicBezTo>
                  <a:cubicBezTo>
                    <a:pt x="7" y="16"/>
                    <a:pt x="7" y="16"/>
                    <a:pt x="8" y="15"/>
                  </a:cubicBezTo>
                  <a:cubicBezTo>
                    <a:pt x="9" y="15"/>
                    <a:pt x="10" y="15"/>
                    <a:pt x="10" y="14"/>
                  </a:cubicBezTo>
                  <a:cubicBezTo>
                    <a:pt x="10" y="13"/>
                    <a:pt x="11" y="12"/>
                    <a:pt x="11" y="11"/>
                  </a:cubicBezTo>
                  <a:cubicBezTo>
                    <a:pt x="11" y="10"/>
                    <a:pt x="11" y="9"/>
                    <a:pt x="11" y="8"/>
                  </a:cubicBezTo>
                  <a:cubicBezTo>
                    <a:pt x="11" y="8"/>
                    <a:pt x="11" y="7"/>
                    <a:pt x="11" y="6"/>
                  </a:cubicBezTo>
                  <a:cubicBezTo>
                    <a:pt x="11" y="5"/>
                    <a:pt x="11" y="3"/>
                    <a:pt x="12" y="3"/>
                  </a:cubicBezTo>
                  <a:cubicBezTo>
                    <a:pt x="13" y="2"/>
                    <a:pt x="14" y="1"/>
                    <a:pt x="15" y="0"/>
                  </a:cubicBezTo>
                  <a:cubicBezTo>
                    <a:pt x="16" y="0"/>
                    <a:pt x="16" y="0"/>
                    <a:pt x="17" y="0"/>
                  </a:cubicBezTo>
                  <a:cubicBezTo>
                    <a:pt x="18" y="0"/>
                    <a:pt x="19" y="1"/>
                    <a:pt x="20" y="1"/>
                  </a:cubicBezTo>
                  <a:cubicBezTo>
                    <a:pt x="20" y="1"/>
                    <a:pt x="21" y="2"/>
                    <a:pt x="22" y="3"/>
                  </a:cubicBezTo>
                  <a:cubicBezTo>
                    <a:pt x="22" y="4"/>
                    <a:pt x="23" y="5"/>
                    <a:pt x="23" y="6"/>
                  </a:cubicBezTo>
                  <a:cubicBezTo>
                    <a:pt x="24" y="7"/>
                    <a:pt x="24" y="8"/>
                    <a:pt x="24" y="9"/>
                  </a:cubicBezTo>
                  <a:cubicBezTo>
                    <a:pt x="24" y="10"/>
                    <a:pt x="24" y="11"/>
                    <a:pt x="24" y="12"/>
                  </a:cubicBezTo>
                  <a:cubicBezTo>
                    <a:pt x="25" y="12"/>
                    <a:pt x="25" y="12"/>
                    <a:pt x="25" y="12"/>
                  </a:cubicBezTo>
                  <a:cubicBezTo>
                    <a:pt x="25" y="14"/>
                    <a:pt x="25" y="14"/>
                    <a:pt x="25" y="14"/>
                  </a:cubicBezTo>
                  <a:cubicBezTo>
                    <a:pt x="19" y="16"/>
                    <a:pt x="19" y="16"/>
                    <a:pt x="19" y="16"/>
                  </a:cubicBezTo>
                  <a:cubicBezTo>
                    <a:pt x="18" y="15"/>
                    <a:pt x="18" y="15"/>
                    <a:pt x="18" y="15"/>
                  </a:cubicBezTo>
                  <a:cubicBezTo>
                    <a:pt x="19" y="14"/>
                    <a:pt x="19" y="14"/>
                    <a:pt x="20" y="13"/>
                  </a:cubicBezTo>
                  <a:cubicBezTo>
                    <a:pt x="21" y="12"/>
                    <a:pt x="21" y="12"/>
                    <a:pt x="22" y="11"/>
                  </a:cubicBezTo>
                  <a:cubicBezTo>
                    <a:pt x="22" y="11"/>
                    <a:pt x="22" y="10"/>
                    <a:pt x="22" y="9"/>
                  </a:cubicBezTo>
                  <a:cubicBezTo>
                    <a:pt x="22" y="8"/>
                    <a:pt x="22" y="8"/>
                    <a:pt x="22" y="7"/>
                  </a:cubicBezTo>
                  <a:cubicBezTo>
                    <a:pt x="22" y="6"/>
                    <a:pt x="21" y="5"/>
                    <a:pt x="20" y="5"/>
                  </a:cubicBezTo>
                  <a:cubicBezTo>
                    <a:pt x="20" y="4"/>
                    <a:pt x="19" y="4"/>
                    <a:pt x="18" y="4"/>
                  </a:cubicBezTo>
                  <a:cubicBezTo>
                    <a:pt x="17" y="5"/>
                    <a:pt x="17" y="5"/>
                    <a:pt x="16" y="6"/>
                  </a:cubicBezTo>
                  <a:cubicBezTo>
                    <a:pt x="16" y="7"/>
                    <a:pt x="16" y="8"/>
                    <a:pt x="16" y="9"/>
                  </a:cubicBezTo>
                  <a:cubicBezTo>
                    <a:pt x="16" y="10"/>
                    <a:pt x="16" y="11"/>
                    <a:pt x="16" y="11"/>
                  </a:cubicBezTo>
                  <a:cubicBezTo>
                    <a:pt x="16" y="12"/>
                    <a:pt x="16" y="13"/>
                    <a:pt x="16" y="13"/>
                  </a:cubicBezTo>
                  <a:cubicBezTo>
                    <a:pt x="16" y="15"/>
                    <a:pt x="15" y="16"/>
                    <a:pt x="15" y="17"/>
                  </a:cubicBezTo>
                  <a:cubicBezTo>
                    <a:pt x="14" y="18"/>
                    <a:pt x="13" y="19"/>
                    <a:pt x="12" y="20"/>
                  </a:cubicBezTo>
                  <a:cubicBezTo>
                    <a:pt x="11" y="20"/>
                    <a:pt x="10" y="20"/>
                    <a:pt x="9" y="20"/>
                  </a:cubicBezTo>
                  <a:cubicBezTo>
                    <a:pt x="8" y="20"/>
                    <a:pt x="7" y="19"/>
                    <a:pt x="6" y="19"/>
                  </a:cubicBezTo>
                  <a:cubicBezTo>
                    <a:pt x="6" y="18"/>
                    <a:pt x="5" y="18"/>
                    <a:pt x="4" y="17"/>
                  </a:cubicBezTo>
                  <a:cubicBezTo>
                    <a:pt x="3" y="16"/>
                    <a:pt x="3" y="15"/>
                    <a:pt x="2" y="13"/>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7" name="Freeform 24"/>
            <p:cNvSpPr>
              <a:spLocks/>
            </p:cNvSpPr>
            <p:nvPr userDrawn="1"/>
          </p:nvSpPr>
          <p:spPr bwMode="auto">
            <a:xfrm>
              <a:off x="1543001" y="1006897"/>
              <a:ext cx="82550" cy="52388"/>
            </a:xfrm>
            <a:custGeom>
              <a:avLst/>
              <a:gdLst>
                <a:gd name="T0" fmla="*/ 1 w 22"/>
                <a:gd name="T1" fmla="*/ 14 h 14"/>
                <a:gd name="T2" fmla="*/ 0 w 22"/>
                <a:gd name="T3" fmla="*/ 2 h 14"/>
                <a:gd name="T4" fmla="*/ 1 w 22"/>
                <a:gd name="T5" fmla="*/ 2 h 14"/>
                <a:gd name="T6" fmla="*/ 2 w 22"/>
                <a:gd name="T7" fmla="*/ 3 h 14"/>
                <a:gd name="T8" fmla="*/ 2 w 22"/>
                <a:gd name="T9" fmla="*/ 4 h 14"/>
                <a:gd name="T10" fmla="*/ 3 w 22"/>
                <a:gd name="T11" fmla="*/ 5 h 14"/>
                <a:gd name="T12" fmla="*/ 3 w 22"/>
                <a:gd name="T13" fmla="*/ 5 h 14"/>
                <a:gd name="T14" fmla="*/ 18 w 22"/>
                <a:gd name="T15" fmla="*/ 3 h 14"/>
                <a:gd name="T16" fmla="*/ 19 w 22"/>
                <a:gd name="T17" fmla="*/ 3 h 14"/>
                <a:gd name="T18" fmla="*/ 20 w 22"/>
                <a:gd name="T19" fmla="*/ 2 h 14"/>
                <a:gd name="T20" fmla="*/ 20 w 22"/>
                <a:gd name="T21" fmla="*/ 1 h 14"/>
                <a:gd name="T22" fmla="*/ 20 w 22"/>
                <a:gd name="T23" fmla="*/ 0 h 14"/>
                <a:gd name="T24" fmla="*/ 21 w 22"/>
                <a:gd name="T25" fmla="*/ 0 h 14"/>
                <a:gd name="T26" fmla="*/ 22 w 22"/>
                <a:gd name="T27" fmla="*/ 12 h 14"/>
                <a:gd name="T28" fmla="*/ 21 w 22"/>
                <a:gd name="T29" fmla="*/ 12 h 14"/>
                <a:gd name="T30" fmla="*/ 21 w 22"/>
                <a:gd name="T31" fmla="*/ 11 h 14"/>
                <a:gd name="T32" fmla="*/ 21 w 22"/>
                <a:gd name="T33" fmla="*/ 9 h 14"/>
                <a:gd name="T34" fmla="*/ 20 w 22"/>
                <a:gd name="T35" fmla="*/ 9 h 14"/>
                <a:gd name="T36" fmla="*/ 19 w 22"/>
                <a:gd name="T37" fmla="*/ 9 h 14"/>
                <a:gd name="T38" fmla="*/ 4 w 22"/>
                <a:gd name="T39" fmla="*/ 10 h 14"/>
                <a:gd name="T40" fmla="*/ 3 w 22"/>
                <a:gd name="T41" fmla="*/ 11 h 14"/>
                <a:gd name="T42" fmla="*/ 3 w 22"/>
                <a:gd name="T43" fmla="*/ 11 h 14"/>
                <a:gd name="T44" fmla="*/ 3 w 22"/>
                <a:gd name="T45" fmla="*/ 12 h 14"/>
                <a:gd name="T46" fmla="*/ 3 w 22"/>
                <a:gd name="T47" fmla="*/ 14 h 14"/>
                <a:gd name="T48" fmla="*/ 1 w 22"/>
                <a:gd name="T49"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14">
                  <a:moveTo>
                    <a:pt x="1" y="14"/>
                  </a:moveTo>
                  <a:cubicBezTo>
                    <a:pt x="0" y="2"/>
                    <a:pt x="0" y="2"/>
                    <a:pt x="0" y="2"/>
                  </a:cubicBezTo>
                  <a:cubicBezTo>
                    <a:pt x="1" y="2"/>
                    <a:pt x="1" y="2"/>
                    <a:pt x="1" y="2"/>
                  </a:cubicBezTo>
                  <a:cubicBezTo>
                    <a:pt x="1" y="2"/>
                    <a:pt x="1" y="3"/>
                    <a:pt x="2" y="3"/>
                  </a:cubicBezTo>
                  <a:cubicBezTo>
                    <a:pt x="2" y="4"/>
                    <a:pt x="2" y="4"/>
                    <a:pt x="2" y="4"/>
                  </a:cubicBezTo>
                  <a:cubicBezTo>
                    <a:pt x="2" y="5"/>
                    <a:pt x="2" y="5"/>
                    <a:pt x="3" y="5"/>
                  </a:cubicBezTo>
                  <a:cubicBezTo>
                    <a:pt x="3" y="5"/>
                    <a:pt x="3" y="5"/>
                    <a:pt x="3" y="5"/>
                  </a:cubicBezTo>
                  <a:cubicBezTo>
                    <a:pt x="18" y="3"/>
                    <a:pt x="18" y="3"/>
                    <a:pt x="18" y="3"/>
                  </a:cubicBezTo>
                  <a:cubicBezTo>
                    <a:pt x="19" y="3"/>
                    <a:pt x="19" y="3"/>
                    <a:pt x="19" y="3"/>
                  </a:cubicBezTo>
                  <a:cubicBezTo>
                    <a:pt x="19" y="3"/>
                    <a:pt x="20" y="3"/>
                    <a:pt x="20" y="2"/>
                  </a:cubicBezTo>
                  <a:cubicBezTo>
                    <a:pt x="20" y="2"/>
                    <a:pt x="20" y="2"/>
                    <a:pt x="20" y="1"/>
                  </a:cubicBezTo>
                  <a:cubicBezTo>
                    <a:pt x="20" y="1"/>
                    <a:pt x="20" y="0"/>
                    <a:pt x="20" y="0"/>
                  </a:cubicBezTo>
                  <a:cubicBezTo>
                    <a:pt x="21" y="0"/>
                    <a:pt x="21" y="0"/>
                    <a:pt x="21" y="0"/>
                  </a:cubicBezTo>
                  <a:cubicBezTo>
                    <a:pt x="22" y="12"/>
                    <a:pt x="22" y="12"/>
                    <a:pt x="22" y="12"/>
                  </a:cubicBezTo>
                  <a:cubicBezTo>
                    <a:pt x="21" y="12"/>
                    <a:pt x="21" y="12"/>
                    <a:pt x="21" y="12"/>
                  </a:cubicBezTo>
                  <a:cubicBezTo>
                    <a:pt x="21" y="11"/>
                    <a:pt x="21" y="11"/>
                    <a:pt x="21" y="11"/>
                  </a:cubicBezTo>
                  <a:cubicBezTo>
                    <a:pt x="21" y="10"/>
                    <a:pt x="21" y="10"/>
                    <a:pt x="21" y="9"/>
                  </a:cubicBezTo>
                  <a:cubicBezTo>
                    <a:pt x="20" y="9"/>
                    <a:pt x="20" y="9"/>
                    <a:pt x="20" y="9"/>
                  </a:cubicBezTo>
                  <a:cubicBezTo>
                    <a:pt x="20" y="9"/>
                    <a:pt x="19" y="9"/>
                    <a:pt x="19" y="9"/>
                  </a:cubicBezTo>
                  <a:cubicBezTo>
                    <a:pt x="4" y="10"/>
                    <a:pt x="4" y="10"/>
                    <a:pt x="4" y="10"/>
                  </a:cubicBezTo>
                  <a:cubicBezTo>
                    <a:pt x="4" y="10"/>
                    <a:pt x="3" y="10"/>
                    <a:pt x="3" y="11"/>
                  </a:cubicBezTo>
                  <a:cubicBezTo>
                    <a:pt x="3" y="11"/>
                    <a:pt x="3" y="11"/>
                    <a:pt x="3" y="11"/>
                  </a:cubicBezTo>
                  <a:cubicBezTo>
                    <a:pt x="3" y="12"/>
                    <a:pt x="3" y="12"/>
                    <a:pt x="3" y="12"/>
                  </a:cubicBezTo>
                  <a:cubicBezTo>
                    <a:pt x="3" y="13"/>
                    <a:pt x="3" y="13"/>
                    <a:pt x="3" y="14"/>
                  </a:cubicBezTo>
                  <a:lnTo>
                    <a:pt x="1" y="14"/>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8" name="Freeform 25"/>
            <p:cNvSpPr>
              <a:spLocks/>
            </p:cNvSpPr>
            <p:nvPr userDrawn="1"/>
          </p:nvSpPr>
          <p:spPr bwMode="auto">
            <a:xfrm>
              <a:off x="1543001" y="1108497"/>
              <a:ext cx="87313" cy="79375"/>
            </a:xfrm>
            <a:custGeom>
              <a:avLst/>
              <a:gdLst>
                <a:gd name="T0" fmla="*/ 14 w 23"/>
                <a:gd name="T1" fmla="*/ 21 h 21"/>
                <a:gd name="T2" fmla="*/ 14 w 23"/>
                <a:gd name="T3" fmla="*/ 20 h 21"/>
                <a:gd name="T4" fmla="*/ 17 w 23"/>
                <a:gd name="T5" fmla="*/ 18 h 21"/>
                <a:gd name="T6" fmla="*/ 19 w 23"/>
                <a:gd name="T7" fmla="*/ 17 h 21"/>
                <a:gd name="T8" fmla="*/ 20 w 23"/>
                <a:gd name="T9" fmla="*/ 16 h 21"/>
                <a:gd name="T10" fmla="*/ 20 w 23"/>
                <a:gd name="T11" fmla="*/ 14 h 21"/>
                <a:gd name="T12" fmla="*/ 20 w 23"/>
                <a:gd name="T13" fmla="*/ 14 h 21"/>
                <a:gd name="T14" fmla="*/ 3 w 23"/>
                <a:gd name="T15" fmla="*/ 12 h 21"/>
                <a:gd name="T16" fmla="*/ 3 w 23"/>
                <a:gd name="T17" fmla="*/ 12 h 21"/>
                <a:gd name="T18" fmla="*/ 2 w 23"/>
                <a:gd name="T19" fmla="*/ 13 h 21"/>
                <a:gd name="T20" fmla="*/ 1 w 23"/>
                <a:gd name="T21" fmla="*/ 14 h 21"/>
                <a:gd name="T22" fmla="*/ 1 w 23"/>
                <a:gd name="T23" fmla="*/ 15 h 21"/>
                <a:gd name="T24" fmla="*/ 0 w 23"/>
                <a:gd name="T25" fmla="*/ 15 h 21"/>
                <a:gd name="T26" fmla="*/ 1 w 23"/>
                <a:gd name="T27" fmla="*/ 3 h 21"/>
                <a:gd name="T28" fmla="*/ 2 w 23"/>
                <a:gd name="T29" fmla="*/ 3 h 21"/>
                <a:gd name="T30" fmla="*/ 2 w 23"/>
                <a:gd name="T31" fmla="*/ 4 h 21"/>
                <a:gd name="T32" fmla="*/ 2 w 23"/>
                <a:gd name="T33" fmla="*/ 5 h 21"/>
                <a:gd name="T34" fmla="*/ 3 w 23"/>
                <a:gd name="T35" fmla="*/ 6 h 21"/>
                <a:gd name="T36" fmla="*/ 4 w 23"/>
                <a:gd name="T37" fmla="*/ 7 h 21"/>
                <a:gd name="T38" fmla="*/ 20 w 23"/>
                <a:gd name="T39" fmla="*/ 9 h 21"/>
                <a:gd name="T40" fmla="*/ 21 w 23"/>
                <a:gd name="T41" fmla="*/ 8 h 21"/>
                <a:gd name="T42" fmla="*/ 21 w 23"/>
                <a:gd name="T43" fmla="*/ 7 h 21"/>
                <a:gd name="T44" fmla="*/ 21 w 23"/>
                <a:gd name="T45" fmla="*/ 5 h 21"/>
                <a:gd name="T46" fmla="*/ 19 w 23"/>
                <a:gd name="T47" fmla="*/ 3 h 21"/>
                <a:gd name="T48" fmla="*/ 17 w 23"/>
                <a:gd name="T49" fmla="*/ 2 h 21"/>
                <a:gd name="T50" fmla="*/ 17 w 23"/>
                <a:gd name="T51" fmla="*/ 0 h 21"/>
                <a:gd name="T52" fmla="*/ 23 w 23"/>
                <a:gd name="T53" fmla="*/ 1 h 21"/>
                <a:gd name="T54" fmla="*/ 20 w 23"/>
                <a:gd name="T55" fmla="*/ 21 h 21"/>
                <a:gd name="T56" fmla="*/ 14 w 23"/>
                <a:gd name="T57"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3" h="21">
                  <a:moveTo>
                    <a:pt x="14" y="21"/>
                  </a:moveTo>
                  <a:cubicBezTo>
                    <a:pt x="14" y="20"/>
                    <a:pt x="14" y="20"/>
                    <a:pt x="14" y="20"/>
                  </a:cubicBezTo>
                  <a:cubicBezTo>
                    <a:pt x="15" y="19"/>
                    <a:pt x="16" y="19"/>
                    <a:pt x="17" y="18"/>
                  </a:cubicBezTo>
                  <a:cubicBezTo>
                    <a:pt x="19" y="18"/>
                    <a:pt x="19" y="17"/>
                    <a:pt x="19" y="17"/>
                  </a:cubicBezTo>
                  <a:cubicBezTo>
                    <a:pt x="19" y="16"/>
                    <a:pt x="19" y="16"/>
                    <a:pt x="20" y="16"/>
                  </a:cubicBezTo>
                  <a:cubicBezTo>
                    <a:pt x="20" y="15"/>
                    <a:pt x="20" y="15"/>
                    <a:pt x="20" y="14"/>
                  </a:cubicBezTo>
                  <a:cubicBezTo>
                    <a:pt x="20" y="14"/>
                    <a:pt x="20" y="14"/>
                    <a:pt x="20" y="14"/>
                  </a:cubicBezTo>
                  <a:cubicBezTo>
                    <a:pt x="3" y="12"/>
                    <a:pt x="3" y="12"/>
                    <a:pt x="3" y="12"/>
                  </a:cubicBezTo>
                  <a:cubicBezTo>
                    <a:pt x="3" y="12"/>
                    <a:pt x="3" y="12"/>
                    <a:pt x="3" y="12"/>
                  </a:cubicBezTo>
                  <a:cubicBezTo>
                    <a:pt x="2" y="12"/>
                    <a:pt x="2" y="12"/>
                    <a:pt x="2" y="13"/>
                  </a:cubicBezTo>
                  <a:cubicBezTo>
                    <a:pt x="2" y="13"/>
                    <a:pt x="2" y="13"/>
                    <a:pt x="1" y="14"/>
                  </a:cubicBezTo>
                  <a:cubicBezTo>
                    <a:pt x="1" y="14"/>
                    <a:pt x="1" y="14"/>
                    <a:pt x="1" y="15"/>
                  </a:cubicBezTo>
                  <a:cubicBezTo>
                    <a:pt x="0" y="15"/>
                    <a:pt x="0" y="15"/>
                    <a:pt x="0" y="15"/>
                  </a:cubicBezTo>
                  <a:cubicBezTo>
                    <a:pt x="1" y="3"/>
                    <a:pt x="1" y="3"/>
                    <a:pt x="1" y="3"/>
                  </a:cubicBezTo>
                  <a:cubicBezTo>
                    <a:pt x="2" y="3"/>
                    <a:pt x="2" y="3"/>
                    <a:pt x="2" y="3"/>
                  </a:cubicBezTo>
                  <a:cubicBezTo>
                    <a:pt x="2" y="3"/>
                    <a:pt x="2" y="4"/>
                    <a:pt x="2" y="4"/>
                  </a:cubicBezTo>
                  <a:cubicBezTo>
                    <a:pt x="2" y="5"/>
                    <a:pt x="2" y="5"/>
                    <a:pt x="2" y="5"/>
                  </a:cubicBezTo>
                  <a:cubicBezTo>
                    <a:pt x="3" y="6"/>
                    <a:pt x="3" y="6"/>
                    <a:pt x="3" y="6"/>
                  </a:cubicBezTo>
                  <a:cubicBezTo>
                    <a:pt x="3" y="6"/>
                    <a:pt x="4" y="6"/>
                    <a:pt x="4" y="7"/>
                  </a:cubicBezTo>
                  <a:cubicBezTo>
                    <a:pt x="20" y="9"/>
                    <a:pt x="20" y="9"/>
                    <a:pt x="20" y="9"/>
                  </a:cubicBezTo>
                  <a:cubicBezTo>
                    <a:pt x="21" y="8"/>
                    <a:pt x="21" y="8"/>
                    <a:pt x="21" y="8"/>
                  </a:cubicBezTo>
                  <a:cubicBezTo>
                    <a:pt x="21" y="7"/>
                    <a:pt x="21" y="7"/>
                    <a:pt x="21" y="7"/>
                  </a:cubicBezTo>
                  <a:cubicBezTo>
                    <a:pt x="21" y="6"/>
                    <a:pt x="21" y="6"/>
                    <a:pt x="21" y="5"/>
                  </a:cubicBezTo>
                  <a:cubicBezTo>
                    <a:pt x="21" y="5"/>
                    <a:pt x="20" y="4"/>
                    <a:pt x="19" y="3"/>
                  </a:cubicBezTo>
                  <a:cubicBezTo>
                    <a:pt x="18" y="3"/>
                    <a:pt x="17" y="2"/>
                    <a:pt x="17" y="2"/>
                  </a:cubicBezTo>
                  <a:cubicBezTo>
                    <a:pt x="17" y="0"/>
                    <a:pt x="17" y="0"/>
                    <a:pt x="17" y="0"/>
                  </a:cubicBezTo>
                  <a:cubicBezTo>
                    <a:pt x="23" y="1"/>
                    <a:pt x="23" y="1"/>
                    <a:pt x="23" y="1"/>
                  </a:cubicBezTo>
                  <a:cubicBezTo>
                    <a:pt x="20" y="21"/>
                    <a:pt x="20" y="21"/>
                    <a:pt x="20" y="21"/>
                  </a:cubicBezTo>
                  <a:lnTo>
                    <a:pt x="14" y="21"/>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9" name="Freeform 26"/>
            <p:cNvSpPr>
              <a:spLocks/>
            </p:cNvSpPr>
            <p:nvPr userDrawn="1"/>
          </p:nvSpPr>
          <p:spPr bwMode="auto">
            <a:xfrm>
              <a:off x="1509664" y="1233910"/>
              <a:ext cx="98425" cy="93663"/>
            </a:xfrm>
            <a:custGeom>
              <a:avLst/>
              <a:gdLst>
                <a:gd name="T0" fmla="*/ 16 w 26"/>
                <a:gd name="T1" fmla="*/ 24 h 25"/>
                <a:gd name="T2" fmla="*/ 17 w 26"/>
                <a:gd name="T3" fmla="*/ 23 h 25"/>
                <a:gd name="T4" fmla="*/ 17 w 26"/>
                <a:gd name="T5" fmla="*/ 22 h 25"/>
                <a:gd name="T6" fmla="*/ 16 w 26"/>
                <a:gd name="T7" fmla="*/ 21 h 25"/>
                <a:gd name="T8" fmla="*/ 15 w 26"/>
                <a:gd name="T9" fmla="*/ 19 h 25"/>
                <a:gd name="T10" fmla="*/ 13 w 26"/>
                <a:gd name="T11" fmla="*/ 17 h 25"/>
                <a:gd name="T12" fmla="*/ 11 w 26"/>
                <a:gd name="T13" fmla="*/ 13 h 25"/>
                <a:gd name="T14" fmla="*/ 9 w 26"/>
                <a:gd name="T15" fmla="*/ 11 h 25"/>
                <a:gd name="T16" fmla="*/ 7 w 26"/>
                <a:gd name="T17" fmla="*/ 10 h 25"/>
                <a:gd name="T18" fmla="*/ 4 w 26"/>
                <a:gd name="T19" fmla="*/ 9 h 25"/>
                <a:gd name="T20" fmla="*/ 3 w 26"/>
                <a:gd name="T21" fmla="*/ 9 h 25"/>
                <a:gd name="T22" fmla="*/ 2 w 26"/>
                <a:gd name="T23" fmla="*/ 10 h 25"/>
                <a:gd name="T24" fmla="*/ 2 w 26"/>
                <a:gd name="T25" fmla="*/ 11 h 25"/>
                <a:gd name="T26" fmla="*/ 1 w 26"/>
                <a:gd name="T27" fmla="*/ 12 h 25"/>
                <a:gd name="T28" fmla="*/ 0 w 26"/>
                <a:gd name="T29" fmla="*/ 11 h 25"/>
                <a:gd name="T30" fmla="*/ 4 w 26"/>
                <a:gd name="T31" fmla="*/ 0 h 25"/>
                <a:gd name="T32" fmla="*/ 5 w 26"/>
                <a:gd name="T33" fmla="*/ 1 h 25"/>
                <a:gd name="T34" fmla="*/ 5 w 26"/>
                <a:gd name="T35" fmla="*/ 2 h 25"/>
                <a:gd name="T36" fmla="*/ 5 w 26"/>
                <a:gd name="T37" fmla="*/ 3 h 25"/>
                <a:gd name="T38" fmla="*/ 5 w 26"/>
                <a:gd name="T39" fmla="*/ 4 h 25"/>
                <a:gd name="T40" fmla="*/ 6 w 26"/>
                <a:gd name="T41" fmla="*/ 4 h 25"/>
                <a:gd name="T42" fmla="*/ 9 w 26"/>
                <a:gd name="T43" fmla="*/ 6 h 25"/>
                <a:gd name="T44" fmla="*/ 10 w 26"/>
                <a:gd name="T45" fmla="*/ 6 h 25"/>
                <a:gd name="T46" fmla="*/ 11 w 26"/>
                <a:gd name="T47" fmla="*/ 6 h 25"/>
                <a:gd name="T48" fmla="*/ 12 w 26"/>
                <a:gd name="T49" fmla="*/ 6 h 25"/>
                <a:gd name="T50" fmla="*/ 13 w 26"/>
                <a:gd name="T51" fmla="*/ 6 h 25"/>
                <a:gd name="T52" fmla="*/ 17 w 26"/>
                <a:gd name="T53" fmla="*/ 5 h 25"/>
                <a:gd name="T54" fmla="*/ 21 w 26"/>
                <a:gd name="T55" fmla="*/ 4 h 25"/>
                <a:gd name="T56" fmla="*/ 23 w 26"/>
                <a:gd name="T57" fmla="*/ 4 h 25"/>
                <a:gd name="T58" fmla="*/ 24 w 26"/>
                <a:gd name="T59" fmla="*/ 3 h 25"/>
                <a:gd name="T60" fmla="*/ 25 w 26"/>
                <a:gd name="T61" fmla="*/ 3 h 25"/>
                <a:gd name="T62" fmla="*/ 25 w 26"/>
                <a:gd name="T63" fmla="*/ 2 h 25"/>
                <a:gd name="T64" fmla="*/ 26 w 26"/>
                <a:gd name="T65" fmla="*/ 2 h 25"/>
                <a:gd name="T66" fmla="*/ 22 w 26"/>
                <a:gd name="T67" fmla="*/ 13 h 25"/>
                <a:gd name="T68" fmla="*/ 21 w 26"/>
                <a:gd name="T69" fmla="*/ 13 h 25"/>
                <a:gd name="T70" fmla="*/ 21 w 26"/>
                <a:gd name="T71" fmla="*/ 11 h 25"/>
                <a:gd name="T72" fmla="*/ 21 w 26"/>
                <a:gd name="T73" fmla="*/ 10 h 25"/>
                <a:gd name="T74" fmla="*/ 20 w 26"/>
                <a:gd name="T75" fmla="*/ 10 h 25"/>
                <a:gd name="T76" fmla="*/ 19 w 26"/>
                <a:gd name="T77" fmla="*/ 10 h 25"/>
                <a:gd name="T78" fmla="*/ 16 w 26"/>
                <a:gd name="T79" fmla="*/ 11 h 25"/>
                <a:gd name="T80" fmla="*/ 11 w 26"/>
                <a:gd name="T81" fmla="*/ 11 h 25"/>
                <a:gd name="T82" fmla="*/ 16 w 26"/>
                <a:gd name="T83" fmla="*/ 17 h 25"/>
                <a:gd name="T84" fmla="*/ 17 w 26"/>
                <a:gd name="T85" fmla="*/ 19 h 25"/>
                <a:gd name="T86" fmla="*/ 18 w 26"/>
                <a:gd name="T87" fmla="*/ 19 h 25"/>
                <a:gd name="T88" fmla="*/ 19 w 26"/>
                <a:gd name="T89" fmla="*/ 17 h 25"/>
                <a:gd name="T90" fmla="*/ 20 w 26"/>
                <a:gd name="T91" fmla="*/ 17 h 25"/>
                <a:gd name="T92" fmla="*/ 18 w 26"/>
                <a:gd name="T93" fmla="*/ 25 h 25"/>
                <a:gd name="T94" fmla="*/ 16 w 26"/>
                <a:gd name="T95" fmla="*/ 2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6" h="25">
                  <a:moveTo>
                    <a:pt x="16" y="24"/>
                  </a:moveTo>
                  <a:cubicBezTo>
                    <a:pt x="17" y="24"/>
                    <a:pt x="17" y="23"/>
                    <a:pt x="17" y="23"/>
                  </a:cubicBezTo>
                  <a:cubicBezTo>
                    <a:pt x="17" y="23"/>
                    <a:pt x="17" y="23"/>
                    <a:pt x="17" y="22"/>
                  </a:cubicBezTo>
                  <a:cubicBezTo>
                    <a:pt x="16" y="22"/>
                    <a:pt x="16" y="21"/>
                    <a:pt x="16" y="21"/>
                  </a:cubicBezTo>
                  <a:cubicBezTo>
                    <a:pt x="16" y="20"/>
                    <a:pt x="16" y="20"/>
                    <a:pt x="15" y="19"/>
                  </a:cubicBezTo>
                  <a:cubicBezTo>
                    <a:pt x="15" y="19"/>
                    <a:pt x="14" y="18"/>
                    <a:pt x="13" y="17"/>
                  </a:cubicBezTo>
                  <a:cubicBezTo>
                    <a:pt x="12" y="15"/>
                    <a:pt x="12" y="14"/>
                    <a:pt x="11" y="13"/>
                  </a:cubicBezTo>
                  <a:cubicBezTo>
                    <a:pt x="10" y="12"/>
                    <a:pt x="10" y="12"/>
                    <a:pt x="9" y="11"/>
                  </a:cubicBezTo>
                  <a:cubicBezTo>
                    <a:pt x="9" y="11"/>
                    <a:pt x="8" y="11"/>
                    <a:pt x="7" y="10"/>
                  </a:cubicBezTo>
                  <a:cubicBezTo>
                    <a:pt x="4" y="9"/>
                    <a:pt x="4" y="9"/>
                    <a:pt x="4" y="9"/>
                  </a:cubicBezTo>
                  <a:cubicBezTo>
                    <a:pt x="4" y="9"/>
                    <a:pt x="4" y="9"/>
                    <a:pt x="3" y="9"/>
                  </a:cubicBezTo>
                  <a:cubicBezTo>
                    <a:pt x="3" y="9"/>
                    <a:pt x="3" y="9"/>
                    <a:pt x="2" y="10"/>
                  </a:cubicBezTo>
                  <a:cubicBezTo>
                    <a:pt x="2" y="10"/>
                    <a:pt x="2" y="10"/>
                    <a:pt x="2" y="11"/>
                  </a:cubicBezTo>
                  <a:cubicBezTo>
                    <a:pt x="1" y="11"/>
                    <a:pt x="1" y="11"/>
                    <a:pt x="1" y="12"/>
                  </a:cubicBezTo>
                  <a:cubicBezTo>
                    <a:pt x="0" y="11"/>
                    <a:pt x="0" y="11"/>
                    <a:pt x="0" y="11"/>
                  </a:cubicBezTo>
                  <a:cubicBezTo>
                    <a:pt x="4" y="0"/>
                    <a:pt x="4" y="0"/>
                    <a:pt x="4" y="0"/>
                  </a:cubicBezTo>
                  <a:cubicBezTo>
                    <a:pt x="5" y="1"/>
                    <a:pt x="5" y="1"/>
                    <a:pt x="5" y="1"/>
                  </a:cubicBezTo>
                  <a:cubicBezTo>
                    <a:pt x="5" y="1"/>
                    <a:pt x="5" y="1"/>
                    <a:pt x="5" y="2"/>
                  </a:cubicBezTo>
                  <a:cubicBezTo>
                    <a:pt x="5" y="2"/>
                    <a:pt x="5" y="3"/>
                    <a:pt x="5" y="3"/>
                  </a:cubicBezTo>
                  <a:cubicBezTo>
                    <a:pt x="5" y="3"/>
                    <a:pt x="5" y="4"/>
                    <a:pt x="5" y="4"/>
                  </a:cubicBezTo>
                  <a:cubicBezTo>
                    <a:pt x="5" y="4"/>
                    <a:pt x="6" y="4"/>
                    <a:pt x="6" y="4"/>
                  </a:cubicBezTo>
                  <a:cubicBezTo>
                    <a:pt x="9" y="6"/>
                    <a:pt x="9" y="6"/>
                    <a:pt x="9" y="6"/>
                  </a:cubicBezTo>
                  <a:cubicBezTo>
                    <a:pt x="10" y="6"/>
                    <a:pt x="10" y="6"/>
                    <a:pt x="10" y="6"/>
                  </a:cubicBezTo>
                  <a:cubicBezTo>
                    <a:pt x="11" y="6"/>
                    <a:pt x="11" y="6"/>
                    <a:pt x="11" y="6"/>
                  </a:cubicBezTo>
                  <a:cubicBezTo>
                    <a:pt x="11" y="6"/>
                    <a:pt x="11" y="6"/>
                    <a:pt x="12" y="6"/>
                  </a:cubicBezTo>
                  <a:cubicBezTo>
                    <a:pt x="12" y="6"/>
                    <a:pt x="12" y="6"/>
                    <a:pt x="13" y="6"/>
                  </a:cubicBezTo>
                  <a:cubicBezTo>
                    <a:pt x="14" y="6"/>
                    <a:pt x="16" y="5"/>
                    <a:pt x="17" y="5"/>
                  </a:cubicBezTo>
                  <a:cubicBezTo>
                    <a:pt x="19" y="5"/>
                    <a:pt x="20" y="5"/>
                    <a:pt x="21" y="4"/>
                  </a:cubicBezTo>
                  <a:cubicBezTo>
                    <a:pt x="22" y="4"/>
                    <a:pt x="22" y="4"/>
                    <a:pt x="23" y="4"/>
                  </a:cubicBezTo>
                  <a:cubicBezTo>
                    <a:pt x="23" y="4"/>
                    <a:pt x="24" y="4"/>
                    <a:pt x="24" y="3"/>
                  </a:cubicBezTo>
                  <a:cubicBezTo>
                    <a:pt x="24" y="3"/>
                    <a:pt x="24" y="3"/>
                    <a:pt x="25" y="3"/>
                  </a:cubicBezTo>
                  <a:cubicBezTo>
                    <a:pt x="25" y="2"/>
                    <a:pt x="25" y="2"/>
                    <a:pt x="25" y="2"/>
                  </a:cubicBezTo>
                  <a:cubicBezTo>
                    <a:pt x="26" y="2"/>
                    <a:pt x="26" y="2"/>
                    <a:pt x="26" y="2"/>
                  </a:cubicBezTo>
                  <a:cubicBezTo>
                    <a:pt x="22" y="13"/>
                    <a:pt x="22" y="13"/>
                    <a:pt x="22" y="13"/>
                  </a:cubicBezTo>
                  <a:cubicBezTo>
                    <a:pt x="21" y="13"/>
                    <a:pt x="21" y="13"/>
                    <a:pt x="21" y="13"/>
                  </a:cubicBezTo>
                  <a:cubicBezTo>
                    <a:pt x="21" y="12"/>
                    <a:pt x="21" y="11"/>
                    <a:pt x="21" y="11"/>
                  </a:cubicBezTo>
                  <a:cubicBezTo>
                    <a:pt x="21" y="10"/>
                    <a:pt x="21" y="10"/>
                    <a:pt x="21" y="10"/>
                  </a:cubicBezTo>
                  <a:cubicBezTo>
                    <a:pt x="21" y="10"/>
                    <a:pt x="21" y="10"/>
                    <a:pt x="20" y="10"/>
                  </a:cubicBezTo>
                  <a:cubicBezTo>
                    <a:pt x="20" y="10"/>
                    <a:pt x="19" y="10"/>
                    <a:pt x="19" y="10"/>
                  </a:cubicBezTo>
                  <a:cubicBezTo>
                    <a:pt x="18" y="10"/>
                    <a:pt x="17" y="10"/>
                    <a:pt x="16" y="11"/>
                  </a:cubicBezTo>
                  <a:cubicBezTo>
                    <a:pt x="14" y="11"/>
                    <a:pt x="13" y="11"/>
                    <a:pt x="11" y="11"/>
                  </a:cubicBezTo>
                  <a:cubicBezTo>
                    <a:pt x="13" y="14"/>
                    <a:pt x="15" y="16"/>
                    <a:pt x="16" y="17"/>
                  </a:cubicBezTo>
                  <a:cubicBezTo>
                    <a:pt x="16" y="18"/>
                    <a:pt x="17" y="19"/>
                    <a:pt x="17" y="19"/>
                  </a:cubicBezTo>
                  <a:cubicBezTo>
                    <a:pt x="18" y="19"/>
                    <a:pt x="18" y="19"/>
                    <a:pt x="18" y="19"/>
                  </a:cubicBezTo>
                  <a:cubicBezTo>
                    <a:pt x="19" y="18"/>
                    <a:pt x="19" y="18"/>
                    <a:pt x="19" y="17"/>
                  </a:cubicBezTo>
                  <a:cubicBezTo>
                    <a:pt x="20" y="17"/>
                    <a:pt x="20" y="17"/>
                    <a:pt x="20" y="17"/>
                  </a:cubicBezTo>
                  <a:cubicBezTo>
                    <a:pt x="18" y="25"/>
                    <a:pt x="18" y="25"/>
                    <a:pt x="18" y="25"/>
                  </a:cubicBezTo>
                  <a:lnTo>
                    <a:pt x="16" y="24"/>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0" name="Freeform 27"/>
            <p:cNvSpPr>
              <a:spLocks noEditPoints="1"/>
            </p:cNvSpPr>
            <p:nvPr userDrawn="1"/>
          </p:nvSpPr>
          <p:spPr bwMode="auto">
            <a:xfrm>
              <a:off x="671464" y="673522"/>
              <a:ext cx="815975" cy="820738"/>
            </a:xfrm>
            <a:custGeom>
              <a:avLst/>
              <a:gdLst>
                <a:gd name="T0" fmla="*/ 108 w 217"/>
                <a:gd name="T1" fmla="*/ 217 h 217"/>
                <a:gd name="T2" fmla="*/ 108 w 217"/>
                <a:gd name="T3" fmla="*/ 0 h 217"/>
                <a:gd name="T4" fmla="*/ 92 w 217"/>
                <a:gd name="T5" fmla="*/ 18 h 217"/>
                <a:gd name="T6" fmla="*/ 84 w 217"/>
                <a:gd name="T7" fmla="*/ 38 h 217"/>
                <a:gd name="T8" fmla="*/ 27 w 217"/>
                <a:gd name="T9" fmla="*/ 67 h 217"/>
                <a:gd name="T10" fmla="*/ 38 w 217"/>
                <a:gd name="T11" fmla="*/ 80 h 217"/>
                <a:gd name="T12" fmla="*/ 84 w 217"/>
                <a:gd name="T13" fmla="*/ 74 h 217"/>
                <a:gd name="T14" fmla="*/ 21 w 217"/>
                <a:gd name="T15" fmla="*/ 128 h 217"/>
                <a:gd name="T16" fmla="*/ 23 w 217"/>
                <a:gd name="T17" fmla="*/ 139 h 217"/>
                <a:gd name="T18" fmla="*/ 63 w 217"/>
                <a:gd name="T19" fmla="*/ 104 h 217"/>
                <a:gd name="T20" fmla="*/ 101 w 217"/>
                <a:gd name="T21" fmla="*/ 80 h 217"/>
                <a:gd name="T22" fmla="*/ 101 w 217"/>
                <a:gd name="T23" fmla="*/ 27 h 217"/>
                <a:gd name="T24" fmla="*/ 92 w 217"/>
                <a:gd name="T25" fmla="*/ 18 h 217"/>
                <a:gd name="T26" fmla="*/ 116 w 217"/>
                <a:gd name="T27" fmla="*/ 27 h 217"/>
                <a:gd name="T28" fmla="*/ 116 w 217"/>
                <a:gd name="T29" fmla="*/ 80 h 217"/>
                <a:gd name="T30" fmla="*/ 154 w 217"/>
                <a:gd name="T31" fmla="*/ 104 h 217"/>
                <a:gd name="T32" fmla="*/ 193 w 217"/>
                <a:gd name="T33" fmla="*/ 139 h 217"/>
                <a:gd name="T34" fmla="*/ 196 w 217"/>
                <a:gd name="T35" fmla="*/ 128 h 217"/>
                <a:gd name="T36" fmla="*/ 133 w 217"/>
                <a:gd name="T37" fmla="*/ 74 h 217"/>
                <a:gd name="T38" fmla="*/ 178 w 217"/>
                <a:gd name="T39" fmla="*/ 80 h 217"/>
                <a:gd name="T40" fmla="*/ 189 w 217"/>
                <a:gd name="T41" fmla="*/ 67 h 217"/>
                <a:gd name="T42" fmla="*/ 133 w 217"/>
                <a:gd name="T43" fmla="*/ 38 h 217"/>
                <a:gd name="T44" fmla="*/ 124 w 217"/>
                <a:gd name="T45" fmla="*/ 18 h 217"/>
                <a:gd name="T46" fmla="*/ 176 w 217"/>
                <a:gd name="T47" fmla="*/ 164 h 217"/>
                <a:gd name="T48" fmla="*/ 148 w 217"/>
                <a:gd name="T49" fmla="*/ 122 h 217"/>
                <a:gd name="T50" fmla="*/ 117 w 217"/>
                <a:gd name="T51" fmla="*/ 105 h 217"/>
                <a:gd name="T52" fmla="*/ 108 w 217"/>
                <a:gd name="T53" fmla="*/ 92 h 217"/>
                <a:gd name="T54" fmla="*/ 100 w 217"/>
                <a:gd name="T55" fmla="*/ 105 h 217"/>
                <a:gd name="T56" fmla="*/ 68 w 217"/>
                <a:gd name="T57" fmla="*/ 122 h 217"/>
                <a:gd name="T58" fmla="*/ 41 w 217"/>
                <a:gd name="T59" fmla="*/ 164 h 217"/>
                <a:gd name="T60" fmla="*/ 56 w 217"/>
                <a:gd name="T61" fmla="*/ 171 h 217"/>
                <a:gd name="T62" fmla="*/ 100 w 217"/>
                <a:gd name="T63" fmla="*/ 122 h 217"/>
                <a:gd name="T64" fmla="*/ 95 w 217"/>
                <a:gd name="T65" fmla="*/ 143 h 217"/>
                <a:gd name="T66" fmla="*/ 82 w 217"/>
                <a:gd name="T67" fmla="*/ 154 h 217"/>
                <a:gd name="T68" fmla="*/ 75 w 217"/>
                <a:gd name="T69" fmla="*/ 194 h 217"/>
                <a:gd name="T70" fmla="*/ 95 w 217"/>
                <a:gd name="T71" fmla="*/ 164 h 217"/>
                <a:gd name="T72" fmla="*/ 121 w 217"/>
                <a:gd name="T73" fmla="*/ 164 h 217"/>
                <a:gd name="T74" fmla="*/ 141 w 217"/>
                <a:gd name="T75" fmla="*/ 194 h 217"/>
                <a:gd name="T76" fmla="*/ 134 w 217"/>
                <a:gd name="T77" fmla="*/ 154 h 217"/>
                <a:gd name="T78" fmla="*/ 122 w 217"/>
                <a:gd name="T79" fmla="*/ 143 h 217"/>
                <a:gd name="T80" fmla="*/ 117 w 217"/>
                <a:gd name="T81" fmla="*/ 122 h 217"/>
                <a:gd name="T82" fmla="*/ 160 w 217"/>
                <a:gd name="T83" fmla="*/ 171 h 217"/>
                <a:gd name="T84" fmla="*/ 176 w 217"/>
                <a:gd name="T85" fmla="*/ 164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17" h="217">
                  <a:moveTo>
                    <a:pt x="217" y="109"/>
                  </a:moveTo>
                  <a:cubicBezTo>
                    <a:pt x="217" y="169"/>
                    <a:pt x="168" y="217"/>
                    <a:pt x="108" y="217"/>
                  </a:cubicBezTo>
                  <a:cubicBezTo>
                    <a:pt x="48" y="217"/>
                    <a:pt x="0" y="169"/>
                    <a:pt x="0" y="109"/>
                  </a:cubicBezTo>
                  <a:cubicBezTo>
                    <a:pt x="0" y="49"/>
                    <a:pt x="48" y="0"/>
                    <a:pt x="108" y="0"/>
                  </a:cubicBezTo>
                  <a:cubicBezTo>
                    <a:pt x="168" y="0"/>
                    <a:pt x="217" y="49"/>
                    <a:pt x="217" y="109"/>
                  </a:cubicBezTo>
                  <a:close/>
                  <a:moveTo>
                    <a:pt x="92" y="18"/>
                  </a:moveTo>
                  <a:cubicBezTo>
                    <a:pt x="88" y="18"/>
                    <a:pt x="84" y="22"/>
                    <a:pt x="84" y="27"/>
                  </a:cubicBezTo>
                  <a:cubicBezTo>
                    <a:pt x="84" y="38"/>
                    <a:pt x="84" y="38"/>
                    <a:pt x="84" y="38"/>
                  </a:cubicBezTo>
                  <a:cubicBezTo>
                    <a:pt x="75" y="40"/>
                    <a:pt x="66" y="43"/>
                    <a:pt x="57" y="48"/>
                  </a:cubicBezTo>
                  <a:cubicBezTo>
                    <a:pt x="46" y="53"/>
                    <a:pt x="36" y="60"/>
                    <a:pt x="27" y="67"/>
                  </a:cubicBezTo>
                  <a:cubicBezTo>
                    <a:pt x="24" y="70"/>
                    <a:pt x="23" y="75"/>
                    <a:pt x="26" y="79"/>
                  </a:cubicBezTo>
                  <a:cubicBezTo>
                    <a:pt x="29" y="82"/>
                    <a:pt x="35" y="83"/>
                    <a:pt x="38" y="80"/>
                  </a:cubicBezTo>
                  <a:cubicBezTo>
                    <a:pt x="52" y="68"/>
                    <a:pt x="68" y="59"/>
                    <a:pt x="84" y="55"/>
                  </a:cubicBezTo>
                  <a:cubicBezTo>
                    <a:pt x="84" y="74"/>
                    <a:pt x="84" y="74"/>
                    <a:pt x="84" y="74"/>
                  </a:cubicBezTo>
                  <a:cubicBezTo>
                    <a:pt x="73" y="77"/>
                    <a:pt x="62" y="83"/>
                    <a:pt x="52" y="92"/>
                  </a:cubicBezTo>
                  <a:cubicBezTo>
                    <a:pt x="41" y="101"/>
                    <a:pt x="30" y="113"/>
                    <a:pt x="21" y="128"/>
                  </a:cubicBezTo>
                  <a:cubicBezTo>
                    <a:pt x="20" y="129"/>
                    <a:pt x="19" y="131"/>
                    <a:pt x="19" y="132"/>
                  </a:cubicBezTo>
                  <a:cubicBezTo>
                    <a:pt x="19" y="135"/>
                    <a:pt x="21" y="138"/>
                    <a:pt x="23" y="139"/>
                  </a:cubicBezTo>
                  <a:cubicBezTo>
                    <a:pt x="27" y="142"/>
                    <a:pt x="32" y="141"/>
                    <a:pt x="35" y="137"/>
                  </a:cubicBezTo>
                  <a:cubicBezTo>
                    <a:pt x="43" y="124"/>
                    <a:pt x="53" y="113"/>
                    <a:pt x="63" y="104"/>
                  </a:cubicBezTo>
                  <a:cubicBezTo>
                    <a:pt x="73" y="96"/>
                    <a:pt x="84" y="90"/>
                    <a:pt x="94" y="88"/>
                  </a:cubicBezTo>
                  <a:cubicBezTo>
                    <a:pt x="99" y="87"/>
                    <a:pt x="101" y="83"/>
                    <a:pt x="101" y="80"/>
                  </a:cubicBezTo>
                  <a:cubicBezTo>
                    <a:pt x="101" y="80"/>
                    <a:pt x="101" y="78"/>
                    <a:pt x="101" y="76"/>
                  </a:cubicBezTo>
                  <a:cubicBezTo>
                    <a:pt x="101" y="63"/>
                    <a:pt x="101" y="27"/>
                    <a:pt x="101" y="27"/>
                  </a:cubicBezTo>
                  <a:cubicBezTo>
                    <a:pt x="101" y="27"/>
                    <a:pt x="101" y="27"/>
                    <a:pt x="101" y="27"/>
                  </a:cubicBezTo>
                  <a:cubicBezTo>
                    <a:pt x="101" y="22"/>
                    <a:pt x="97" y="18"/>
                    <a:pt x="92" y="18"/>
                  </a:cubicBezTo>
                  <a:close/>
                  <a:moveTo>
                    <a:pt x="116" y="27"/>
                  </a:moveTo>
                  <a:cubicBezTo>
                    <a:pt x="116" y="27"/>
                    <a:pt x="116" y="27"/>
                    <a:pt x="116" y="27"/>
                  </a:cubicBezTo>
                  <a:cubicBezTo>
                    <a:pt x="116" y="27"/>
                    <a:pt x="116" y="63"/>
                    <a:pt x="116" y="76"/>
                  </a:cubicBezTo>
                  <a:cubicBezTo>
                    <a:pt x="116" y="78"/>
                    <a:pt x="116" y="80"/>
                    <a:pt x="116" y="80"/>
                  </a:cubicBezTo>
                  <a:cubicBezTo>
                    <a:pt x="116" y="83"/>
                    <a:pt x="118" y="87"/>
                    <a:pt x="122" y="88"/>
                  </a:cubicBezTo>
                  <a:cubicBezTo>
                    <a:pt x="132" y="90"/>
                    <a:pt x="143" y="96"/>
                    <a:pt x="154" y="104"/>
                  </a:cubicBezTo>
                  <a:cubicBezTo>
                    <a:pt x="164" y="113"/>
                    <a:pt x="173" y="124"/>
                    <a:pt x="182" y="137"/>
                  </a:cubicBezTo>
                  <a:cubicBezTo>
                    <a:pt x="184" y="141"/>
                    <a:pt x="189" y="142"/>
                    <a:pt x="193" y="139"/>
                  </a:cubicBezTo>
                  <a:cubicBezTo>
                    <a:pt x="196" y="138"/>
                    <a:pt x="197" y="135"/>
                    <a:pt x="197" y="132"/>
                  </a:cubicBezTo>
                  <a:cubicBezTo>
                    <a:pt x="197" y="131"/>
                    <a:pt x="197" y="129"/>
                    <a:pt x="196" y="128"/>
                  </a:cubicBezTo>
                  <a:cubicBezTo>
                    <a:pt x="186" y="113"/>
                    <a:pt x="176" y="101"/>
                    <a:pt x="164" y="92"/>
                  </a:cubicBezTo>
                  <a:cubicBezTo>
                    <a:pt x="154" y="83"/>
                    <a:pt x="144" y="77"/>
                    <a:pt x="133" y="74"/>
                  </a:cubicBezTo>
                  <a:cubicBezTo>
                    <a:pt x="133" y="55"/>
                    <a:pt x="133" y="55"/>
                    <a:pt x="133" y="55"/>
                  </a:cubicBezTo>
                  <a:cubicBezTo>
                    <a:pt x="148" y="59"/>
                    <a:pt x="165" y="68"/>
                    <a:pt x="178" y="80"/>
                  </a:cubicBezTo>
                  <a:cubicBezTo>
                    <a:pt x="182" y="83"/>
                    <a:pt x="187" y="82"/>
                    <a:pt x="190" y="79"/>
                  </a:cubicBezTo>
                  <a:cubicBezTo>
                    <a:pt x="193" y="75"/>
                    <a:pt x="193" y="70"/>
                    <a:pt x="189" y="67"/>
                  </a:cubicBezTo>
                  <a:cubicBezTo>
                    <a:pt x="180" y="60"/>
                    <a:pt x="170" y="53"/>
                    <a:pt x="160" y="48"/>
                  </a:cubicBezTo>
                  <a:cubicBezTo>
                    <a:pt x="151" y="43"/>
                    <a:pt x="142" y="40"/>
                    <a:pt x="133" y="38"/>
                  </a:cubicBezTo>
                  <a:cubicBezTo>
                    <a:pt x="133" y="27"/>
                    <a:pt x="133" y="27"/>
                    <a:pt x="133" y="27"/>
                  </a:cubicBezTo>
                  <a:cubicBezTo>
                    <a:pt x="133" y="22"/>
                    <a:pt x="129" y="18"/>
                    <a:pt x="124" y="18"/>
                  </a:cubicBezTo>
                  <a:cubicBezTo>
                    <a:pt x="119" y="18"/>
                    <a:pt x="116" y="22"/>
                    <a:pt x="116" y="27"/>
                  </a:cubicBezTo>
                  <a:close/>
                  <a:moveTo>
                    <a:pt x="176" y="164"/>
                  </a:moveTo>
                  <a:cubicBezTo>
                    <a:pt x="172" y="156"/>
                    <a:pt x="168" y="148"/>
                    <a:pt x="164" y="141"/>
                  </a:cubicBezTo>
                  <a:cubicBezTo>
                    <a:pt x="159" y="134"/>
                    <a:pt x="154" y="128"/>
                    <a:pt x="148" y="122"/>
                  </a:cubicBezTo>
                  <a:cubicBezTo>
                    <a:pt x="142" y="117"/>
                    <a:pt x="136" y="112"/>
                    <a:pt x="130" y="110"/>
                  </a:cubicBezTo>
                  <a:cubicBezTo>
                    <a:pt x="126" y="108"/>
                    <a:pt x="121" y="106"/>
                    <a:pt x="117" y="105"/>
                  </a:cubicBezTo>
                  <a:cubicBezTo>
                    <a:pt x="117" y="100"/>
                    <a:pt x="117" y="100"/>
                    <a:pt x="117" y="100"/>
                  </a:cubicBezTo>
                  <a:cubicBezTo>
                    <a:pt x="117" y="96"/>
                    <a:pt x="113" y="92"/>
                    <a:pt x="108" y="92"/>
                  </a:cubicBezTo>
                  <a:cubicBezTo>
                    <a:pt x="104" y="92"/>
                    <a:pt x="100" y="96"/>
                    <a:pt x="100" y="100"/>
                  </a:cubicBezTo>
                  <a:cubicBezTo>
                    <a:pt x="100" y="105"/>
                    <a:pt x="100" y="105"/>
                    <a:pt x="100" y="105"/>
                  </a:cubicBezTo>
                  <a:cubicBezTo>
                    <a:pt x="95" y="106"/>
                    <a:pt x="91" y="108"/>
                    <a:pt x="87" y="110"/>
                  </a:cubicBezTo>
                  <a:cubicBezTo>
                    <a:pt x="80" y="112"/>
                    <a:pt x="74" y="117"/>
                    <a:pt x="68" y="122"/>
                  </a:cubicBezTo>
                  <a:cubicBezTo>
                    <a:pt x="63" y="128"/>
                    <a:pt x="58" y="134"/>
                    <a:pt x="53" y="141"/>
                  </a:cubicBezTo>
                  <a:cubicBezTo>
                    <a:pt x="48" y="148"/>
                    <a:pt x="44" y="156"/>
                    <a:pt x="41" y="164"/>
                  </a:cubicBezTo>
                  <a:cubicBezTo>
                    <a:pt x="39" y="168"/>
                    <a:pt x="41" y="173"/>
                    <a:pt x="45" y="175"/>
                  </a:cubicBezTo>
                  <a:cubicBezTo>
                    <a:pt x="49" y="177"/>
                    <a:pt x="54" y="175"/>
                    <a:pt x="56" y="171"/>
                  </a:cubicBezTo>
                  <a:cubicBezTo>
                    <a:pt x="63" y="155"/>
                    <a:pt x="71" y="143"/>
                    <a:pt x="80" y="134"/>
                  </a:cubicBezTo>
                  <a:cubicBezTo>
                    <a:pt x="86" y="128"/>
                    <a:pt x="93" y="124"/>
                    <a:pt x="100" y="122"/>
                  </a:cubicBezTo>
                  <a:cubicBezTo>
                    <a:pt x="100" y="136"/>
                    <a:pt x="100" y="136"/>
                    <a:pt x="100" y="136"/>
                  </a:cubicBezTo>
                  <a:cubicBezTo>
                    <a:pt x="100" y="141"/>
                    <a:pt x="96" y="142"/>
                    <a:pt x="95" y="143"/>
                  </a:cubicBezTo>
                  <a:cubicBezTo>
                    <a:pt x="94" y="144"/>
                    <a:pt x="93" y="144"/>
                    <a:pt x="93" y="145"/>
                  </a:cubicBezTo>
                  <a:cubicBezTo>
                    <a:pt x="89" y="147"/>
                    <a:pt x="86" y="150"/>
                    <a:pt x="82" y="154"/>
                  </a:cubicBezTo>
                  <a:cubicBezTo>
                    <a:pt x="76" y="162"/>
                    <a:pt x="71" y="173"/>
                    <a:pt x="69" y="185"/>
                  </a:cubicBezTo>
                  <a:cubicBezTo>
                    <a:pt x="68" y="189"/>
                    <a:pt x="71" y="193"/>
                    <a:pt x="75" y="194"/>
                  </a:cubicBezTo>
                  <a:cubicBezTo>
                    <a:pt x="80" y="195"/>
                    <a:pt x="84" y="193"/>
                    <a:pt x="85" y="188"/>
                  </a:cubicBezTo>
                  <a:cubicBezTo>
                    <a:pt x="87" y="179"/>
                    <a:pt x="91" y="170"/>
                    <a:pt x="95" y="164"/>
                  </a:cubicBezTo>
                  <a:cubicBezTo>
                    <a:pt x="98" y="161"/>
                    <a:pt x="103" y="156"/>
                    <a:pt x="108" y="156"/>
                  </a:cubicBezTo>
                  <a:cubicBezTo>
                    <a:pt x="114" y="156"/>
                    <a:pt x="119" y="161"/>
                    <a:pt x="121" y="164"/>
                  </a:cubicBezTo>
                  <a:cubicBezTo>
                    <a:pt x="126" y="170"/>
                    <a:pt x="129" y="179"/>
                    <a:pt x="131" y="188"/>
                  </a:cubicBezTo>
                  <a:cubicBezTo>
                    <a:pt x="132" y="193"/>
                    <a:pt x="137" y="195"/>
                    <a:pt x="141" y="194"/>
                  </a:cubicBezTo>
                  <a:cubicBezTo>
                    <a:pt x="146" y="193"/>
                    <a:pt x="149" y="189"/>
                    <a:pt x="148" y="185"/>
                  </a:cubicBezTo>
                  <a:cubicBezTo>
                    <a:pt x="145" y="173"/>
                    <a:pt x="140" y="162"/>
                    <a:pt x="134" y="154"/>
                  </a:cubicBezTo>
                  <a:cubicBezTo>
                    <a:pt x="131" y="150"/>
                    <a:pt x="127" y="147"/>
                    <a:pt x="124" y="145"/>
                  </a:cubicBezTo>
                  <a:cubicBezTo>
                    <a:pt x="123" y="144"/>
                    <a:pt x="122" y="144"/>
                    <a:pt x="122" y="143"/>
                  </a:cubicBezTo>
                  <a:cubicBezTo>
                    <a:pt x="120" y="142"/>
                    <a:pt x="117" y="141"/>
                    <a:pt x="117" y="136"/>
                  </a:cubicBezTo>
                  <a:cubicBezTo>
                    <a:pt x="117" y="122"/>
                    <a:pt x="117" y="122"/>
                    <a:pt x="117" y="122"/>
                  </a:cubicBezTo>
                  <a:cubicBezTo>
                    <a:pt x="124" y="124"/>
                    <a:pt x="130" y="128"/>
                    <a:pt x="137" y="134"/>
                  </a:cubicBezTo>
                  <a:cubicBezTo>
                    <a:pt x="146" y="143"/>
                    <a:pt x="154" y="155"/>
                    <a:pt x="160" y="171"/>
                  </a:cubicBezTo>
                  <a:cubicBezTo>
                    <a:pt x="162" y="175"/>
                    <a:pt x="167" y="177"/>
                    <a:pt x="171" y="175"/>
                  </a:cubicBezTo>
                  <a:cubicBezTo>
                    <a:pt x="176" y="173"/>
                    <a:pt x="178" y="168"/>
                    <a:pt x="176" y="16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1" name="Freeform 28"/>
            <p:cNvSpPr>
              <a:spLocks noEditPoints="1"/>
            </p:cNvSpPr>
            <p:nvPr userDrawn="1"/>
          </p:nvSpPr>
          <p:spPr bwMode="auto">
            <a:xfrm>
              <a:off x="1924001" y="1452985"/>
              <a:ext cx="146050" cy="192088"/>
            </a:xfrm>
            <a:custGeom>
              <a:avLst/>
              <a:gdLst>
                <a:gd name="T0" fmla="*/ 39 w 39"/>
                <a:gd name="T1" fmla="*/ 13 h 51"/>
                <a:gd name="T2" fmla="*/ 37 w 39"/>
                <a:gd name="T3" fmla="*/ 20 h 51"/>
                <a:gd name="T4" fmla="*/ 33 w 39"/>
                <a:gd name="T5" fmla="*/ 25 h 51"/>
                <a:gd name="T6" fmla="*/ 27 w 39"/>
                <a:gd name="T7" fmla="*/ 28 h 51"/>
                <a:gd name="T8" fmla="*/ 20 w 39"/>
                <a:gd name="T9" fmla="*/ 29 h 51"/>
                <a:gd name="T10" fmla="*/ 14 w 39"/>
                <a:gd name="T11" fmla="*/ 29 h 51"/>
                <a:gd name="T12" fmla="*/ 14 w 39"/>
                <a:gd name="T13" fmla="*/ 44 h 51"/>
                <a:gd name="T14" fmla="*/ 15 w 39"/>
                <a:gd name="T15" fmla="*/ 47 h 51"/>
                <a:gd name="T16" fmla="*/ 17 w 39"/>
                <a:gd name="T17" fmla="*/ 48 h 51"/>
                <a:gd name="T18" fmla="*/ 19 w 39"/>
                <a:gd name="T19" fmla="*/ 49 h 51"/>
                <a:gd name="T20" fmla="*/ 22 w 39"/>
                <a:gd name="T21" fmla="*/ 49 h 51"/>
                <a:gd name="T22" fmla="*/ 22 w 39"/>
                <a:gd name="T23" fmla="*/ 51 h 51"/>
                <a:gd name="T24" fmla="*/ 0 w 39"/>
                <a:gd name="T25" fmla="*/ 51 h 51"/>
                <a:gd name="T26" fmla="*/ 0 w 39"/>
                <a:gd name="T27" fmla="*/ 49 h 51"/>
                <a:gd name="T28" fmla="*/ 3 w 39"/>
                <a:gd name="T29" fmla="*/ 49 h 51"/>
                <a:gd name="T30" fmla="*/ 5 w 39"/>
                <a:gd name="T31" fmla="*/ 48 h 51"/>
                <a:gd name="T32" fmla="*/ 6 w 39"/>
                <a:gd name="T33" fmla="*/ 47 h 51"/>
                <a:gd name="T34" fmla="*/ 7 w 39"/>
                <a:gd name="T35" fmla="*/ 44 h 51"/>
                <a:gd name="T36" fmla="*/ 7 w 39"/>
                <a:gd name="T37" fmla="*/ 8 h 51"/>
                <a:gd name="T38" fmla="*/ 6 w 39"/>
                <a:gd name="T39" fmla="*/ 5 h 51"/>
                <a:gd name="T40" fmla="*/ 5 w 39"/>
                <a:gd name="T41" fmla="*/ 4 h 51"/>
                <a:gd name="T42" fmla="*/ 2 w 39"/>
                <a:gd name="T43" fmla="*/ 3 h 51"/>
                <a:gd name="T44" fmla="*/ 0 w 39"/>
                <a:gd name="T45" fmla="*/ 3 h 51"/>
                <a:gd name="T46" fmla="*/ 0 w 39"/>
                <a:gd name="T47" fmla="*/ 0 h 51"/>
                <a:gd name="T48" fmla="*/ 23 w 39"/>
                <a:gd name="T49" fmla="*/ 0 h 51"/>
                <a:gd name="T50" fmla="*/ 35 w 39"/>
                <a:gd name="T51" fmla="*/ 4 h 51"/>
                <a:gd name="T52" fmla="*/ 39 w 39"/>
                <a:gd name="T53" fmla="*/ 13 h 51"/>
                <a:gd name="T54" fmla="*/ 28 w 39"/>
                <a:gd name="T55" fmla="*/ 22 h 51"/>
                <a:gd name="T56" fmla="*/ 30 w 39"/>
                <a:gd name="T57" fmla="*/ 18 h 51"/>
                <a:gd name="T58" fmla="*/ 30 w 39"/>
                <a:gd name="T59" fmla="*/ 15 h 51"/>
                <a:gd name="T60" fmla="*/ 30 w 39"/>
                <a:gd name="T61" fmla="*/ 11 h 51"/>
                <a:gd name="T62" fmla="*/ 28 w 39"/>
                <a:gd name="T63" fmla="*/ 7 h 51"/>
                <a:gd name="T64" fmla="*/ 25 w 39"/>
                <a:gd name="T65" fmla="*/ 4 h 51"/>
                <a:gd name="T66" fmla="*/ 20 w 39"/>
                <a:gd name="T67" fmla="*/ 3 h 51"/>
                <a:gd name="T68" fmla="*/ 14 w 39"/>
                <a:gd name="T69" fmla="*/ 3 h 51"/>
                <a:gd name="T70" fmla="*/ 14 w 39"/>
                <a:gd name="T71" fmla="*/ 26 h 51"/>
                <a:gd name="T72" fmla="*/ 18 w 39"/>
                <a:gd name="T73" fmla="*/ 26 h 51"/>
                <a:gd name="T74" fmla="*/ 24 w 39"/>
                <a:gd name="T75" fmla="*/ 25 h 51"/>
                <a:gd name="T76" fmla="*/ 28 w 39"/>
                <a:gd name="T77" fmla="*/ 2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9" h="51">
                  <a:moveTo>
                    <a:pt x="39" y="13"/>
                  </a:moveTo>
                  <a:cubicBezTo>
                    <a:pt x="39" y="16"/>
                    <a:pt x="38" y="18"/>
                    <a:pt x="37" y="20"/>
                  </a:cubicBezTo>
                  <a:cubicBezTo>
                    <a:pt x="36" y="22"/>
                    <a:pt x="35" y="24"/>
                    <a:pt x="33" y="25"/>
                  </a:cubicBezTo>
                  <a:cubicBezTo>
                    <a:pt x="31" y="27"/>
                    <a:pt x="29" y="28"/>
                    <a:pt x="27" y="28"/>
                  </a:cubicBezTo>
                  <a:cubicBezTo>
                    <a:pt x="25" y="29"/>
                    <a:pt x="23" y="29"/>
                    <a:pt x="20" y="29"/>
                  </a:cubicBezTo>
                  <a:cubicBezTo>
                    <a:pt x="14" y="29"/>
                    <a:pt x="14" y="29"/>
                    <a:pt x="14" y="29"/>
                  </a:cubicBezTo>
                  <a:cubicBezTo>
                    <a:pt x="14" y="44"/>
                    <a:pt x="14" y="44"/>
                    <a:pt x="14" y="44"/>
                  </a:cubicBezTo>
                  <a:cubicBezTo>
                    <a:pt x="14" y="45"/>
                    <a:pt x="15" y="46"/>
                    <a:pt x="15" y="47"/>
                  </a:cubicBezTo>
                  <a:cubicBezTo>
                    <a:pt x="15" y="47"/>
                    <a:pt x="16" y="48"/>
                    <a:pt x="17" y="48"/>
                  </a:cubicBezTo>
                  <a:cubicBezTo>
                    <a:pt x="17" y="48"/>
                    <a:pt x="18" y="48"/>
                    <a:pt x="19" y="49"/>
                  </a:cubicBezTo>
                  <a:cubicBezTo>
                    <a:pt x="20" y="49"/>
                    <a:pt x="21" y="49"/>
                    <a:pt x="22" y="49"/>
                  </a:cubicBezTo>
                  <a:cubicBezTo>
                    <a:pt x="22" y="51"/>
                    <a:pt x="22" y="51"/>
                    <a:pt x="22" y="51"/>
                  </a:cubicBezTo>
                  <a:cubicBezTo>
                    <a:pt x="0" y="51"/>
                    <a:pt x="0" y="51"/>
                    <a:pt x="0" y="51"/>
                  </a:cubicBezTo>
                  <a:cubicBezTo>
                    <a:pt x="0" y="49"/>
                    <a:pt x="0" y="49"/>
                    <a:pt x="0" y="49"/>
                  </a:cubicBezTo>
                  <a:cubicBezTo>
                    <a:pt x="1" y="49"/>
                    <a:pt x="2" y="49"/>
                    <a:pt x="3" y="49"/>
                  </a:cubicBezTo>
                  <a:cubicBezTo>
                    <a:pt x="4" y="48"/>
                    <a:pt x="4" y="48"/>
                    <a:pt x="5" y="48"/>
                  </a:cubicBezTo>
                  <a:cubicBezTo>
                    <a:pt x="6" y="48"/>
                    <a:pt x="6" y="47"/>
                    <a:pt x="6" y="47"/>
                  </a:cubicBezTo>
                  <a:cubicBezTo>
                    <a:pt x="7" y="46"/>
                    <a:pt x="7" y="45"/>
                    <a:pt x="7" y="44"/>
                  </a:cubicBezTo>
                  <a:cubicBezTo>
                    <a:pt x="7" y="8"/>
                    <a:pt x="7" y="8"/>
                    <a:pt x="7" y="8"/>
                  </a:cubicBezTo>
                  <a:cubicBezTo>
                    <a:pt x="7" y="7"/>
                    <a:pt x="7" y="6"/>
                    <a:pt x="6" y="5"/>
                  </a:cubicBezTo>
                  <a:cubicBezTo>
                    <a:pt x="6" y="5"/>
                    <a:pt x="6" y="4"/>
                    <a:pt x="5" y="4"/>
                  </a:cubicBezTo>
                  <a:cubicBezTo>
                    <a:pt x="4" y="4"/>
                    <a:pt x="3" y="3"/>
                    <a:pt x="2" y="3"/>
                  </a:cubicBezTo>
                  <a:cubicBezTo>
                    <a:pt x="1" y="3"/>
                    <a:pt x="0" y="3"/>
                    <a:pt x="0" y="3"/>
                  </a:cubicBezTo>
                  <a:cubicBezTo>
                    <a:pt x="0" y="0"/>
                    <a:pt x="0" y="0"/>
                    <a:pt x="0" y="0"/>
                  </a:cubicBezTo>
                  <a:cubicBezTo>
                    <a:pt x="23" y="0"/>
                    <a:pt x="23" y="0"/>
                    <a:pt x="23" y="0"/>
                  </a:cubicBezTo>
                  <a:cubicBezTo>
                    <a:pt x="28" y="0"/>
                    <a:pt x="32" y="2"/>
                    <a:pt x="35" y="4"/>
                  </a:cubicBezTo>
                  <a:cubicBezTo>
                    <a:pt x="37" y="6"/>
                    <a:pt x="39" y="9"/>
                    <a:pt x="39" y="13"/>
                  </a:cubicBezTo>
                  <a:close/>
                  <a:moveTo>
                    <a:pt x="28" y="22"/>
                  </a:moveTo>
                  <a:cubicBezTo>
                    <a:pt x="29" y="21"/>
                    <a:pt x="29" y="19"/>
                    <a:pt x="30" y="18"/>
                  </a:cubicBezTo>
                  <a:cubicBezTo>
                    <a:pt x="30" y="17"/>
                    <a:pt x="30" y="16"/>
                    <a:pt x="30" y="15"/>
                  </a:cubicBezTo>
                  <a:cubicBezTo>
                    <a:pt x="30" y="13"/>
                    <a:pt x="30" y="12"/>
                    <a:pt x="30" y="11"/>
                  </a:cubicBezTo>
                  <a:cubicBezTo>
                    <a:pt x="29" y="9"/>
                    <a:pt x="29" y="8"/>
                    <a:pt x="28" y="7"/>
                  </a:cubicBezTo>
                  <a:cubicBezTo>
                    <a:pt x="27" y="6"/>
                    <a:pt x="26" y="5"/>
                    <a:pt x="25" y="4"/>
                  </a:cubicBezTo>
                  <a:cubicBezTo>
                    <a:pt x="23" y="4"/>
                    <a:pt x="22" y="3"/>
                    <a:pt x="20" y="3"/>
                  </a:cubicBezTo>
                  <a:cubicBezTo>
                    <a:pt x="14" y="3"/>
                    <a:pt x="14" y="3"/>
                    <a:pt x="14" y="3"/>
                  </a:cubicBezTo>
                  <a:cubicBezTo>
                    <a:pt x="14" y="26"/>
                    <a:pt x="14" y="26"/>
                    <a:pt x="14" y="26"/>
                  </a:cubicBezTo>
                  <a:cubicBezTo>
                    <a:pt x="18" y="26"/>
                    <a:pt x="18" y="26"/>
                    <a:pt x="18" y="26"/>
                  </a:cubicBezTo>
                  <a:cubicBezTo>
                    <a:pt x="21" y="26"/>
                    <a:pt x="23" y="25"/>
                    <a:pt x="24" y="25"/>
                  </a:cubicBezTo>
                  <a:cubicBezTo>
                    <a:pt x="26" y="24"/>
                    <a:pt x="27" y="23"/>
                    <a:pt x="28" y="22"/>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2" name="Freeform 29"/>
            <p:cNvSpPr>
              <a:spLocks/>
            </p:cNvSpPr>
            <p:nvPr userDrawn="1"/>
          </p:nvSpPr>
          <p:spPr bwMode="auto">
            <a:xfrm>
              <a:off x="2089101" y="1452985"/>
              <a:ext cx="165100" cy="192088"/>
            </a:xfrm>
            <a:custGeom>
              <a:avLst/>
              <a:gdLst>
                <a:gd name="T0" fmla="*/ 44 w 44"/>
                <a:gd name="T1" fmla="*/ 36 h 51"/>
                <a:gd name="T2" fmla="*/ 43 w 44"/>
                <a:gd name="T3" fmla="*/ 51 h 51"/>
                <a:gd name="T4" fmla="*/ 0 w 44"/>
                <a:gd name="T5" fmla="*/ 51 h 51"/>
                <a:gd name="T6" fmla="*/ 0 w 44"/>
                <a:gd name="T7" fmla="*/ 49 h 51"/>
                <a:gd name="T8" fmla="*/ 3 w 44"/>
                <a:gd name="T9" fmla="*/ 49 h 51"/>
                <a:gd name="T10" fmla="*/ 6 w 44"/>
                <a:gd name="T11" fmla="*/ 48 h 51"/>
                <a:gd name="T12" fmla="*/ 7 w 44"/>
                <a:gd name="T13" fmla="*/ 47 h 51"/>
                <a:gd name="T14" fmla="*/ 8 w 44"/>
                <a:gd name="T15" fmla="*/ 44 h 51"/>
                <a:gd name="T16" fmla="*/ 8 w 44"/>
                <a:gd name="T17" fmla="*/ 8 h 51"/>
                <a:gd name="T18" fmla="*/ 7 w 44"/>
                <a:gd name="T19" fmla="*/ 6 h 51"/>
                <a:gd name="T20" fmla="*/ 6 w 44"/>
                <a:gd name="T21" fmla="*/ 4 h 51"/>
                <a:gd name="T22" fmla="*/ 3 w 44"/>
                <a:gd name="T23" fmla="*/ 3 h 51"/>
                <a:gd name="T24" fmla="*/ 0 w 44"/>
                <a:gd name="T25" fmla="*/ 3 h 51"/>
                <a:gd name="T26" fmla="*/ 0 w 44"/>
                <a:gd name="T27" fmla="*/ 0 h 51"/>
                <a:gd name="T28" fmla="*/ 40 w 44"/>
                <a:gd name="T29" fmla="*/ 0 h 51"/>
                <a:gd name="T30" fmla="*/ 40 w 44"/>
                <a:gd name="T31" fmla="*/ 13 h 51"/>
                <a:gd name="T32" fmla="*/ 37 w 44"/>
                <a:gd name="T33" fmla="*/ 13 h 51"/>
                <a:gd name="T34" fmla="*/ 34 w 44"/>
                <a:gd name="T35" fmla="*/ 7 h 51"/>
                <a:gd name="T36" fmla="*/ 29 w 44"/>
                <a:gd name="T37" fmla="*/ 4 h 51"/>
                <a:gd name="T38" fmla="*/ 27 w 44"/>
                <a:gd name="T39" fmla="*/ 4 h 51"/>
                <a:gd name="T40" fmla="*/ 23 w 44"/>
                <a:gd name="T41" fmla="*/ 3 h 51"/>
                <a:gd name="T42" fmla="*/ 15 w 44"/>
                <a:gd name="T43" fmla="*/ 3 h 51"/>
                <a:gd name="T44" fmla="*/ 15 w 44"/>
                <a:gd name="T45" fmla="*/ 24 h 51"/>
                <a:gd name="T46" fmla="*/ 21 w 44"/>
                <a:gd name="T47" fmla="*/ 24 h 51"/>
                <a:gd name="T48" fmla="*/ 25 w 44"/>
                <a:gd name="T49" fmla="*/ 23 h 51"/>
                <a:gd name="T50" fmla="*/ 27 w 44"/>
                <a:gd name="T51" fmla="*/ 21 h 51"/>
                <a:gd name="T52" fmla="*/ 29 w 44"/>
                <a:gd name="T53" fmla="*/ 19 h 51"/>
                <a:gd name="T54" fmla="*/ 29 w 44"/>
                <a:gd name="T55" fmla="*/ 15 h 51"/>
                <a:gd name="T56" fmla="*/ 32 w 44"/>
                <a:gd name="T57" fmla="*/ 15 h 51"/>
                <a:gd name="T58" fmla="*/ 32 w 44"/>
                <a:gd name="T59" fmla="*/ 35 h 51"/>
                <a:gd name="T60" fmla="*/ 29 w 44"/>
                <a:gd name="T61" fmla="*/ 35 h 51"/>
                <a:gd name="T62" fmla="*/ 29 w 44"/>
                <a:gd name="T63" fmla="*/ 32 h 51"/>
                <a:gd name="T64" fmla="*/ 27 w 44"/>
                <a:gd name="T65" fmla="*/ 29 h 51"/>
                <a:gd name="T66" fmla="*/ 25 w 44"/>
                <a:gd name="T67" fmla="*/ 27 h 51"/>
                <a:gd name="T68" fmla="*/ 21 w 44"/>
                <a:gd name="T69" fmla="*/ 27 h 51"/>
                <a:gd name="T70" fmla="*/ 15 w 44"/>
                <a:gd name="T71" fmla="*/ 27 h 51"/>
                <a:gd name="T72" fmla="*/ 15 w 44"/>
                <a:gd name="T73" fmla="*/ 42 h 51"/>
                <a:gd name="T74" fmla="*/ 16 w 44"/>
                <a:gd name="T75" fmla="*/ 45 h 51"/>
                <a:gd name="T76" fmla="*/ 17 w 44"/>
                <a:gd name="T77" fmla="*/ 47 h 51"/>
                <a:gd name="T78" fmla="*/ 19 w 44"/>
                <a:gd name="T79" fmla="*/ 48 h 51"/>
                <a:gd name="T80" fmla="*/ 24 w 44"/>
                <a:gd name="T81" fmla="*/ 48 h 51"/>
                <a:gd name="T82" fmla="*/ 27 w 44"/>
                <a:gd name="T83" fmla="*/ 48 h 51"/>
                <a:gd name="T84" fmla="*/ 30 w 44"/>
                <a:gd name="T85" fmla="*/ 48 h 51"/>
                <a:gd name="T86" fmla="*/ 33 w 44"/>
                <a:gd name="T87" fmla="*/ 48 h 51"/>
                <a:gd name="T88" fmla="*/ 35 w 44"/>
                <a:gd name="T89" fmla="*/ 47 h 51"/>
                <a:gd name="T90" fmla="*/ 39 w 44"/>
                <a:gd name="T91" fmla="*/ 42 h 51"/>
                <a:gd name="T92" fmla="*/ 41 w 44"/>
                <a:gd name="T93" fmla="*/ 36 h 51"/>
                <a:gd name="T94" fmla="*/ 44 w 44"/>
                <a:gd name="T95" fmla="*/ 36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 h="51">
                  <a:moveTo>
                    <a:pt x="44" y="36"/>
                  </a:moveTo>
                  <a:cubicBezTo>
                    <a:pt x="43" y="51"/>
                    <a:pt x="43" y="51"/>
                    <a:pt x="43" y="51"/>
                  </a:cubicBezTo>
                  <a:cubicBezTo>
                    <a:pt x="0" y="51"/>
                    <a:pt x="0" y="51"/>
                    <a:pt x="0" y="51"/>
                  </a:cubicBezTo>
                  <a:cubicBezTo>
                    <a:pt x="0" y="49"/>
                    <a:pt x="0" y="49"/>
                    <a:pt x="0" y="49"/>
                  </a:cubicBezTo>
                  <a:cubicBezTo>
                    <a:pt x="1" y="49"/>
                    <a:pt x="2" y="49"/>
                    <a:pt x="3" y="49"/>
                  </a:cubicBezTo>
                  <a:cubicBezTo>
                    <a:pt x="4" y="48"/>
                    <a:pt x="5" y="48"/>
                    <a:pt x="6" y="48"/>
                  </a:cubicBezTo>
                  <a:cubicBezTo>
                    <a:pt x="6" y="48"/>
                    <a:pt x="7" y="47"/>
                    <a:pt x="7" y="47"/>
                  </a:cubicBezTo>
                  <a:cubicBezTo>
                    <a:pt x="7" y="46"/>
                    <a:pt x="8" y="45"/>
                    <a:pt x="8" y="44"/>
                  </a:cubicBezTo>
                  <a:cubicBezTo>
                    <a:pt x="8" y="8"/>
                    <a:pt x="8" y="8"/>
                    <a:pt x="8" y="8"/>
                  </a:cubicBezTo>
                  <a:cubicBezTo>
                    <a:pt x="8" y="7"/>
                    <a:pt x="8" y="6"/>
                    <a:pt x="7" y="6"/>
                  </a:cubicBezTo>
                  <a:cubicBezTo>
                    <a:pt x="7" y="5"/>
                    <a:pt x="6" y="5"/>
                    <a:pt x="6" y="4"/>
                  </a:cubicBezTo>
                  <a:cubicBezTo>
                    <a:pt x="5" y="4"/>
                    <a:pt x="4" y="4"/>
                    <a:pt x="3" y="3"/>
                  </a:cubicBezTo>
                  <a:cubicBezTo>
                    <a:pt x="2" y="3"/>
                    <a:pt x="1" y="3"/>
                    <a:pt x="0" y="3"/>
                  </a:cubicBezTo>
                  <a:cubicBezTo>
                    <a:pt x="0" y="0"/>
                    <a:pt x="0" y="0"/>
                    <a:pt x="0" y="0"/>
                  </a:cubicBezTo>
                  <a:cubicBezTo>
                    <a:pt x="40" y="0"/>
                    <a:pt x="40" y="0"/>
                    <a:pt x="40" y="0"/>
                  </a:cubicBezTo>
                  <a:cubicBezTo>
                    <a:pt x="40" y="13"/>
                    <a:pt x="40" y="13"/>
                    <a:pt x="40" y="13"/>
                  </a:cubicBezTo>
                  <a:cubicBezTo>
                    <a:pt x="37" y="13"/>
                    <a:pt x="37" y="13"/>
                    <a:pt x="37" y="13"/>
                  </a:cubicBezTo>
                  <a:cubicBezTo>
                    <a:pt x="37" y="11"/>
                    <a:pt x="36" y="9"/>
                    <a:pt x="34" y="7"/>
                  </a:cubicBezTo>
                  <a:cubicBezTo>
                    <a:pt x="32" y="5"/>
                    <a:pt x="31" y="4"/>
                    <a:pt x="29" y="4"/>
                  </a:cubicBezTo>
                  <a:cubicBezTo>
                    <a:pt x="29" y="4"/>
                    <a:pt x="28" y="4"/>
                    <a:pt x="27" y="4"/>
                  </a:cubicBezTo>
                  <a:cubicBezTo>
                    <a:pt x="26" y="3"/>
                    <a:pt x="25" y="3"/>
                    <a:pt x="23" y="3"/>
                  </a:cubicBezTo>
                  <a:cubicBezTo>
                    <a:pt x="15" y="3"/>
                    <a:pt x="15" y="3"/>
                    <a:pt x="15" y="3"/>
                  </a:cubicBezTo>
                  <a:cubicBezTo>
                    <a:pt x="15" y="24"/>
                    <a:pt x="15" y="24"/>
                    <a:pt x="15" y="24"/>
                  </a:cubicBezTo>
                  <a:cubicBezTo>
                    <a:pt x="21" y="24"/>
                    <a:pt x="21" y="24"/>
                    <a:pt x="21" y="24"/>
                  </a:cubicBezTo>
                  <a:cubicBezTo>
                    <a:pt x="23" y="24"/>
                    <a:pt x="24" y="23"/>
                    <a:pt x="25" y="23"/>
                  </a:cubicBezTo>
                  <a:cubicBezTo>
                    <a:pt x="26" y="23"/>
                    <a:pt x="27" y="22"/>
                    <a:pt x="27" y="21"/>
                  </a:cubicBezTo>
                  <a:cubicBezTo>
                    <a:pt x="28" y="21"/>
                    <a:pt x="28" y="20"/>
                    <a:pt x="29" y="19"/>
                  </a:cubicBezTo>
                  <a:cubicBezTo>
                    <a:pt x="29" y="17"/>
                    <a:pt x="29" y="16"/>
                    <a:pt x="29" y="15"/>
                  </a:cubicBezTo>
                  <a:cubicBezTo>
                    <a:pt x="32" y="15"/>
                    <a:pt x="32" y="15"/>
                    <a:pt x="32" y="15"/>
                  </a:cubicBezTo>
                  <a:cubicBezTo>
                    <a:pt x="32" y="35"/>
                    <a:pt x="32" y="35"/>
                    <a:pt x="32" y="35"/>
                  </a:cubicBezTo>
                  <a:cubicBezTo>
                    <a:pt x="29" y="35"/>
                    <a:pt x="29" y="35"/>
                    <a:pt x="29" y="35"/>
                  </a:cubicBezTo>
                  <a:cubicBezTo>
                    <a:pt x="29" y="34"/>
                    <a:pt x="29" y="33"/>
                    <a:pt x="29" y="32"/>
                  </a:cubicBezTo>
                  <a:cubicBezTo>
                    <a:pt x="28" y="30"/>
                    <a:pt x="28" y="29"/>
                    <a:pt x="27" y="29"/>
                  </a:cubicBezTo>
                  <a:cubicBezTo>
                    <a:pt x="27" y="28"/>
                    <a:pt x="26" y="27"/>
                    <a:pt x="25" y="27"/>
                  </a:cubicBezTo>
                  <a:cubicBezTo>
                    <a:pt x="24" y="27"/>
                    <a:pt x="23" y="27"/>
                    <a:pt x="21" y="27"/>
                  </a:cubicBezTo>
                  <a:cubicBezTo>
                    <a:pt x="15" y="27"/>
                    <a:pt x="15" y="27"/>
                    <a:pt x="15" y="27"/>
                  </a:cubicBezTo>
                  <a:cubicBezTo>
                    <a:pt x="15" y="42"/>
                    <a:pt x="15" y="42"/>
                    <a:pt x="15" y="42"/>
                  </a:cubicBezTo>
                  <a:cubicBezTo>
                    <a:pt x="15" y="43"/>
                    <a:pt x="15" y="44"/>
                    <a:pt x="16" y="45"/>
                  </a:cubicBezTo>
                  <a:cubicBezTo>
                    <a:pt x="16" y="46"/>
                    <a:pt x="16" y="47"/>
                    <a:pt x="17" y="47"/>
                  </a:cubicBezTo>
                  <a:cubicBezTo>
                    <a:pt x="17" y="48"/>
                    <a:pt x="18" y="48"/>
                    <a:pt x="19" y="48"/>
                  </a:cubicBezTo>
                  <a:cubicBezTo>
                    <a:pt x="20" y="48"/>
                    <a:pt x="22" y="48"/>
                    <a:pt x="24" y="48"/>
                  </a:cubicBezTo>
                  <a:cubicBezTo>
                    <a:pt x="25" y="48"/>
                    <a:pt x="26" y="48"/>
                    <a:pt x="27" y="48"/>
                  </a:cubicBezTo>
                  <a:cubicBezTo>
                    <a:pt x="28" y="48"/>
                    <a:pt x="29" y="48"/>
                    <a:pt x="30" y="48"/>
                  </a:cubicBezTo>
                  <a:cubicBezTo>
                    <a:pt x="31" y="48"/>
                    <a:pt x="32" y="48"/>
                    <a:pt x="33" y="48"/>
                  </a:cubicBezTo>
                  <a:cubicBezTo>
                    <a:pt x="34" y="48"/>
                    <a:pt x="35" y="47"/>
                    <a:pt x="35" y="47"/>
                  </a:cubicBezTo>
                  <a:cubicBezTo>
                    <a:pt x="36" y="46"/>
                    <a:pt x="37" y="44"/>
                    <a:pt x="39" y="42"/>
                  </a:cubicBezTo>
                  <a:cubicBezTo>
                    <a:pt x="40" y="39"/>
                    <a:pt x="41" y="38"/>
                    <a:pt x="41" y="36"/>
                  </a:cubicBezTo>
                  <a:lnTo>
                    <a:pt x="44" y="36"/>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3" name="Freeform 30"/>
            <p:cNvSpPr>
              <a:spLocks/>
            </p:cNvSpPr>
            <p:nvPr userDrawn="1"/>
          </p:nvSpPr>
          <p:spPr bwMode="auto">
            <a:xfrm>
              <a:off x="2265314" y="1452985"/>
              <a:ext cx="184150" cy="192088"/>
            </a:xfrm>
            <a:custGeom>
              <a:avLst/>
              <a:gdLst>
                <a:gd name="T0" fmla="*/ 49 w 49"/>
                <a:gd name="T1" fmla="*/ 51 h 51"/>
                <a:gd name="T2" fmla="*/ 35 w 49"/>
                <a:gd name="T3" fmla="*/ 51 h 51"/>
                <a:gd name="T4" fmla="*/ 26 w 49"/>
                <a:gd name="T5" fmla="*/ 39 h 51"/>
                <a:gd name="T6" fmla="*/ 15 w 49"/>
                <a:gd name="T7" fmla="*/ 27 h 51"/>
                <a:gd name="T8" fmla="*/ 14 w 49"/>
                <a:gd name="T9" fmla="*/ 27 h 51"/>
                <a:gd name="T10" fmla="*/ 14 w 49"/>
                <a:gd name="T11" fmla="*/ 44 h 51"/>
                <a:gd name="T12" fmla="*/ 14 w 49"/>
                <a:gd name="T13" fmla="*/ 46 h 51"/>
                <a:gd name="T14" fmla="*/ 16 w 49"/>
                <a:gd name="T15" fmla="*/ 48 h 51"/>
                <a:gd name="T16" fmla="*/ 18 w 49"/>
                <a:gd name="T17" fmla="*/ 48 h 51"/>
                <a:gd name="T18" fmla="*/ 21 w 49"/>
                <a:gd name="T19" fmla="*/ 49 h 51"/>
                <a:gd name="T20" fmla="*/ 21 w 49"/>
                <a:gd name="T21" fmla="*/ 51 h 51"/>
                <a:gd name="T22" fmla="*/ 0 w 49"/>
                <a:gd name="T23" fmla="*/ 51 h 51"/>
                <a:gd name="T24" fmla="*/ 0 w 49"/>
                <a:gd name="T25" fmla="*/ 49 h 51"/>
                <a:gd name="T26" fmla="*/ 2 w 49"/>
                <a:gd name="T27" fmla="*/ 49 h 51"/>
                <a:gd name="T28" fmla="*/ 4 w 49"/>
                <a:gd name="T29" fmla="*/ 48 h 51"/>
                <a:gd name="T30" fmla="*/ 6 w 49"/>
                <a:gd name="T31" fmla="*/ 47 h 51"/>
                <a:gd name="T32" fmla="*/ 6 w 49"/>
                <a:gd name="T33" fmla="*/ 45 h 51"/>
                <a:gd name="T34" fmla="*/ 6 w 49"/>
                <a:gd name="T35" fmla="*/ 8 h 51"/>
                <a:gd name="T36" fmla="*/ 6 w 49"/>
                <a:gd name="T37" fmla="*/ 6 h 51"/>
                <a:gd name="T38" fmla="*/ 4 w 49"/>
                <a:gd name="T39" fmla="*/ 4 h 51"/>
                <a:gd name="T40" fmla="*/ 2 w 49"/>
                <a:gd name="T41" fmla="*/ 3 h 51"/>
                <a:gd name="T42" fmla="*/ 0 w 49"/>
                <a:gd name="T43" fmla="*/ 3 h 51"/>
                <a:gd name="T44" fmla="*/ 0 w 49"/>
                <a:gd name="T45" fmla="*/ 0 h 51"/>
                <a:gd name="T46" fmla="*/ 21 w 49"/>
                <a:gd name="T47" fmla="*/ 0 h 51"/>
                <a:gd name="T48" fmla="*/ 21 w 49"/>
                <a:gd name="T49" fmla="*/ 3 h 51"/>
                <a:gd name="T50" fmla="*/ 18 w 49"/>
                <a:gd name="T51" fmla="*/ 3 h 51"/>
                <a:gd name="T52" fmla="*/ 16 w 49"/>
                <a:gd name="T53" fmla="*/ 4 h 51"/>
                <a:gd name="T54" fmla="*/ 14 w 49"/>
                <a:gd name="T55" fmla="*/ 5 h 51"/>
                <a:gd name="T56" fmla="*/ 14 w 49"/>
                <a:gd name="T57" fmla="*/ 8 h 51"/>
                <a:gd name="T58" fmla="*/ 14 w 49"/>
                <a:gd name="T59" fmla="*/ 25 h 51"/>
                <a:gd name="T60" fmla="*/ 15 w 49"/>
                <a:gd name="T61" fmla="*/ 25 h 51"/>
                <a:gd name="T62" fmla="*/ 21 w 49"/>
                <a:gd name="T63" fmla="*/ 19 h 51"/>
                <a:gd name="T64" fmla="*/ 27 w 49"/>
                <a:gd name="T65" fmla="*/ 14 h 51"/>
                <a:gd name="T66" fmla="*/ 31 w 49"/>
                <a:gd name="T67" fmla="*/ 8 h 51"/>
                <a:gd name="T68" fmla="*/ 32 w 49"/>
                <a:gd name="T69" fmla="*/ 5 h 51"/>
                <a:gd name="T70" fmla="*/ 32 w 49"/>
                <a:gd name="T71" fmla="*/ 4 h 51"/>
                <a:gd name="T72" fmla="*/ 30 w 49"/>
                <a:gd name="T73" fmla="*/ 3 h 51"/>
                <a:gd name="T74" fmla="*/ 28 w 49"/>
                <a:gd name="T75" fmla="*/ 3 h 51"/>
                <a:gd name="T76" fmla="*/ 27 w 49"/>
                <a:gd name="T77" fmla="*/ 3 h 51"/>
                <a:gd name="T78" fmla="*/ 27 w 49"/>
                <a:gd name="T79" fmla="*/ 0 h 51"/>
                <a:gd name="T80" fmla="*/ 46 w 49"/>
                <a:gd name="T81" fmla="*/ 0 h 51"/>
                <a:gd name="T82" fmla="*/ 46 w 49"/>
                <a:gd name="T83" fmla="*/ 3 h 51"/>
                <a:gd name="T84" fmla="*/ 46 w 49"/>
                <a:gd name="T85" fmla="*/ 3 h 51"/>
                <a:gd name="T86" fmla="*/ 45 w 49"/>
                <a:gd name="T87" fmla="*/ 3 h 51"/>
                <a:gd name="T88" fmla="*/ 44 w 49"/>
                <a:gd name="T89" fmla="*/ 3 h 51"/>
                <a:gd name="T90" fmla="*/ 42 w 49"/>
                <a:gd name="T91" fmla="*/ 4 h 51"/>
                <a:gd name="T92" fmla="*/ 40 w 49"/>
                <a:gd name="T93" fmla="*/ 4 h 51"/>
                <a:gd name="T94" fmla="*/ 38 w 49"/>
                <a:gd name="T95" fmla="*/ 6 h 51"/>
                <a:gd name="T96" fmla="*/ 30 w 49"/>
                <a:gd name="T97" fmla="*/ 15 h 51"/>
                <a:gd name="T98" fmla="*/ 22 w 49"/>
                <a:gd name="T99" fmla="*/ 23 h 51"/>
                <a:gd name="T100" fmla="*/ 31 w 49"/>
                <a:gd name="T101" fmla="*/ 34 h 51"/>
                <a:gd name="T102" fmla="*/ 39 w 49"/>
                <a:gd name="T103" fmla="*/ 43 h 51"/>
                <a:gd name="T104" fmla="*/ 42 w 49"/>
                <a:gd name="T105" fmla="*/ 46 h 51"/>
                <a:gd name="T106" fmla="*/ 44 w 49"/>
                <a:gd name="T107" fmla="*/ 48 h 51"/>
                <a:gd name="T108" fmla="*/ 47 w 49"/>
                <a:gd name="T109" fmla="*/ 49 h 51"/>
                <a:gd name="T110" fmla="*/ 49 w 49"/>
                <a:gd name="T111" fmla="*/ 49 h 51"/>
                <a:gd name="T112" fmla="*/ 49 w 49"/>
                <a:gd name="T113"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9" h="51">
                  <a:moveTo>
                    <a:pt x="49" y="51"/>
                  </a:moveTo>
                  <a:cubicBezTo>
                    <a:pt x="35" y="51"/>
                    <a:pt x="35" y="51"/>
                    <a:pt x="35" y="51"/>
                  </a:cubicBezTo>
                  <a:cubicBezTo>
                    <a:pt x="32" y="47"/>
                    <a:pt x="29" y="43"/>
                    <a:pt x="26" y="39"/>
                  </a:cubicBezTo>
                  <a:cubicBezTo>
                    <a:pt x="22" y="35"/>
                    <a:pt x="19" y="30"/>
                    <a:pt x="15" y="27"/>
                  </a:cubicBezTo>
                  <a:cubicBezTo>
                    <a:pt x="14" y="27"/>
                    <a:pt x="14" y="27"/>
                    <a:pt x="14" y="27"/>
                  </a:cubicBezTo>
                  <a:cubicBezTo>
                    <a:pt x="14" y="44"/>
                    <a:pt x="14" y="44"/>
                    <a:pt x="14" y="44"/>
                  </a:cubicBezTo>
                  <a:cubicBezTo>
                    <a:pt x="14" y="45"/>
                    <a:pt x="14" y="46"/>
                    <a:pt x="14" y="46"/>
                  </a:cubicBezTo>
                  <a:cubicBezTo>
                    <a:pt x="15" y="47"/>
                    <a:pt x="15" y="47"/>
                    <a:pt x="16" y="48"/>
                  </a:cubicBezTo>
                  <a:cubicBezTo>
                    <a:pt x="16" y="48"/>
                    <a:pt x="17" y="48"/>
                    <a:pt x="18" y="48"/>
                  </a:cubicBezTo>
                  <a:cubicBezTo>
                    <a:pt x="19" y="49"/>
                    <a:pt x="20" y="49"/>
                    <a:pt x="21" y="49"/>
                  </a:cubicBezTo>
                  <a:cubicBezTo>
                    <a:pt x="21" y="51"/>
                    <a:pt x="21" y="51"/>
                    <a:pt x="21" y="51"/>
                  </a:cubicBezTo>
                  <a:cubicBezTo>
                    <a:pt x="0" y="51"/>
                    <a:pt x="0" y="51"/>
                    <a:pt x="0" y="51"/>
                  </a:cubicBezTo>
                  <a:cubicBezTo>
                    <a:pt x="0" y="49"/>
                    <a:pt x="0" y="49"/>
                    <a:pt x="0" y="49"/>
                  </a:cubicBezTo>
                  <a:cubicBezTo>
                    <a:pt x="0" y="49"/>
                    <a:pt x="1" y="49"/>
                    <a:pt x="2" y="49"/>
                  </a:cubicBezTo>
                  <a:cubicBezTo>
                    <a:pt x="3" y="49"/>
                    <a:pt x="4" y="48"/>
                    <a:pt x="4" y="48"/>
                  </a:cubicBezTo>
                  <a:cubicBezTo>
                    <a:pt x="5" y="48"/>
                    <a:pt x="6" y="47"/>
                    <a:pt x="6" y="47"/>
                  </a:cubicBezTo>
                  <a:cubicBezTo>
                    <a:pt x="6" y="46"/>
                    <a:pt x="6" y="45"/>
                    <a:pt x="6" y="45"/>
                  </a:cubicBezTo>
                  <a:cubicBezTo>
                    <a:pt x="6" y="8"/>
                    <a:pt x="6" y="8"/>
                    <a:pt x="6" y="8"/>
                  </a:cubicBezTo>
                  <a:cubicBezTo>
                    <a:pt x="6" y="7"/>
                    <a:pt x="6" y="6"/>
                    <a:pt x="6" y="6"/>
                  </a:cubicBezTo>
                  <a:cubicBezTo>
                    <a:pt x="6" y="5"/>
                    <a:pt x="5" y="5"/>
                    <a:pt x="4" y="4"/>
                  </a:cubicBezTo>
                  <a:cubicBezTo>
                    <a:pt x="4" y="4"/>
                    <a:pt x="3" y="4"/>
                    <a:pt x="2" y="3"/>
                  </a:cubicBezTo>
                  <a:cubicBezTo>
                    <a:pt x="1" y="3"/>
                    <a:pt x="0" y="3"/>
                    <a:pt x="0" y="3"/>
                  </a:cubicBezTo>
                  <a:cubicBezTo>
                    <a:pt x="0" y="0"/>
                    <a:pt x="0" y="0"/>
                    <a:pt x="0" y="0"/>
                  </a:cubicBezTo>
                  <a:cubicBezTo>
                    <a:pt x="21" y="0"/>
                    <a:pt x="21" y="0"/>
                    <a:pt x="21" y="0"/>
                  </a:cubicBezTo>
                  <a:cubicBezTo>
                    <a:pt x="21" y="3"/>
                    <a:pt x="21" y="3"/>
                    <a:pt x="21" y="3"/>
                  </a:cubicBezTo>
                  <a:cubicBezTo>
                    <a:pt x="20" y="3"/>
                    <a:pt x="19" y="3"/>
                    <a:pt x="18" y="3"/>
                  </a:cubicBezTo>
                  <a:cubicBezTo>
                    <a:pt x="17" y="4"/>
                    <a:pt x="17" y="4"/>
                    <a:pt x="16" y="4"/>
                  </a:cubicBezTo>
                  <a:cubicBezTo>
                    <a:pt x="15" y="4"/>
                    <a:pt x="15" y="5"/>
                    <a:pt x="14" y="5"/>
                  </a:cubicBezTo>
                  <a:cubicBezTo>
                    <a:pt x="14" y="6"/>
                    <a:pt x="14" y="7"/>
                    <a:pt x="14" y="8"/>
                  </a:cubicBezTo>
                  <a:cubicBezTo>
                    <a:pt x="14" y="25"/>
                    <a:pt x="14" y="25"/>
                    <a:pt x="14" y="25"/>
                  </a:cubicBezTo>
                  <a:cubicBezTo>
                    <a:pt x="15" y="25"/>
                    <a:pt x="15" y="25"/>
                    <a:pt x="15" y="25"/>
                  </a:cubicBezTo>
                  <a:cubicBezTo>
                    <a:pt x="17" y="23"/>
                    <a:pt x="19" y="21"/>
                    <a:pt x="21" y="19"/>
                  </a:cubicBezTo>
                  <a:cubicBezTo>
                    <a:pt x="23" y="17"/>
                    <a:pt x="25" y="16"/>
                    <a:pt x="27" y="14"/>
                  </a:cubicBezTo>
                  <a:cubicBezTo>
                    <a:pt x="29" y="11"/>
                    <a:pt x="30" y="10"/>
                    <a:pt x="31" y="8"/>
                  </a:cubicBezTo>
                  <a:cubicBezTo>
                    <a:pt x="32" y="7"/>
                    <a:pt x="32" y="6"/>
                    <a:pt x="32" y="5"/>
                  </a:cubicBezTo>
                  <a:cubicBezTo>
                    <a:pt x="32" y="4"/>
                    <a:pt x="32" y="4"/>
                    <a:pt x="32" y="4"/>
                  </a:cubicBezTo>
                  <a:cubicBezTo>
                    <a:pt x="31" y="4"/>
                    <a:pt x="31" y="4"/>
                    <a:pt x="30" y="3"/>
                  </a:cubicBezTo>
                  <a:cubicBezTo>
                    <a:pt x="29" y="3"/>
                    <a:pt x="29" y="3"/>
                    <a:pt x="28" y="3"/>
                  </a:cubicBezTo>
                  <a:cubicBezTo>
                    <a:pt x="28" y="3"/>
                    <a:pt x="27" y="3"/>
                    <a:pt x="27" y="3"/>
                  </a:cubicBezTo>
                  <a:cubicBezTo>
                    <a:pt x="27" y="0"/>
                    <a:pt x="27" y="0"/>
                    <a:pt x="27" y="0"/>
                  </a:cubicBezTo>
                  <a:cubicBezTo>
                    <a:pt x="46" y="0"/>
                    <a:pt x="46" y="0"/>
                    <a:pt x="46" y="0"/>
                  </a:cubicBezTo>
                  <a:cubicBezTo>
                    <a:pt x="46" y="3"/>
                    <a:pt x="46" y="3"/>
                    <a:pt x="46" y="3"/>
                  </a:cubicBezTo>
                  <a:cubicBezTo>
                    <a:pt x="46" y="3"/>
                    <a:pt x="46" y="3"/>
                    <a:pt x="46" y="3"/>
                  </a:cubicBezTo>
                  <a:cubicBezTo>
                    <a:pt x="45" y="3"/>
                    <a:pt x="45" y="3"/>
                    <a:pt x="45" y="3"/>
                  </a:cubicBezTo>
                  <a:cubicBezTo>
                    <a:pt x="44" y="3"/>
                    <a:pt x="44" y="3"/>
                    <a:pt x="44" y="3"/>
                  </a:cubicBezTo>
                  <a:cubicBezTo>
                    <a:pt x="43" y="3"/>
                    <a:pt x="43" y="3"/>
                    <a:pt x="42" y="4"/>
                  </a:cubicBezTo>
                  <a:cubicBezTo>
                    <a:pt x="42" y="4"/>
                    <a:pt x="41" y="4"/>
                    <a:pt x="40" y="4"/>
                  </a:cubicBezTo>
                  <a:cubicBezTo>
                    <a:pt x="39" y="5"/>
                    <a:pt x="38" y="5"/>
                    <a:pt x="38" y="6"/>
                  </a:cubicBezTo>
                  <a:cubicBezTo>
                    <a:pt x="35" y="9"/>
                    <a:pt x="33" y="12"/>
                    <a:pt x="30" y="15"/>
                  </a:cubicBezTo>
                  <a:cubicBezTo>
                    <a:pt x="27" y="18"/>
                    <a:pt x="25" y="20"/>
                    <a:pt x="22" y="23"/>
                  </a:cubicBezTo>
                  <a:cubicBezTo>
                    <a:pt x="26" y="27"/>
                    <a:pt x="29" y="31"/>
                    <a:pt x="31" y="34"/>
                  </a:cubicBezTo>
                  <a:cubicBezTo>
                    <a:pt x="33" y="36"/>
                    <a:pt x="36" y="40"/>
                    <a:pt x="39" y="43"/>
                  </a:cubicBezTo>
                  <a:cubicBezTo>
                    <a:pt x="40" y="44"/>
                    <a:pt x="41" y="45"/>
                    <a:pt x="42" y="46"/>
                  </a:cubicBezTo>
                  <a:cubicBezTo>
                    <a:pt x="43" y="47"/>
                    <a:pt x="44" y="47"/>
                    <a:pt x="44" y="48"/>
                  </a:cubicBezTo>
                  <a:cubicBezTo>
                    <a:pt x="45" y="48"/>
                    <a:pt x="46" y="48"/>
                    <a:pt x="47" y="49"/>
                  </a:cubicBezTo>
                  <a:cubicBezTo>
                    <a:pt x="48" y="49"/>
                    <a:pt x="48" y="49"/>
                    <a:pt x="49" y="49"/>
                  </a:cubicBezTo>
                  <a:lnTo>
                    <a:pt x="49" y="51"/>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4" name="Freeform 31"/>
            <p:cNvSpPr>
              <a:spLocks/>
            </p:cNvSpPr>
            <p:nvPr userDrawn="1"/>
          </p:nvSpPr>
          <p:spPr bwMode="auto">
            <a:xfrm>
              <a:off x="2460576" y="1452985"/>
              <a:ext cx="87313" cy="192088"/>
            </a:xfrm>
            <a:custGeom>
              <a:avLst/>
              <a:gdLst>
                <a:gd name="T0" fmla="*/ 23 w 23"/>
                <a:gd name="T1" fmla="*/ 51 h 51"/>
                <a:gd name="T2" fmla="*/ 0 w 23"/>
                <a:gd name="T3" fmla="*/ 51 h 51"/>
                <a:gd name="T4" fmla="*/ 0 w 23"/>
                <a:gd name="T5" fmla="*/ 49 h 51"/>
                <a:gd name="T6" fmla="*/ 2 w 23"/>
                <a:gd name="T7" fmla="*/ 49 h 51"/>
                <a:gd name="T8" fmla="*/ 5 w 23"/>
                <a:gd name="T9" fmla="*/ 48 h 51"/>
                <a:gd name="T10" fmla="*/ 7 w 23"/>
                <a:gd name="T11" fmla="*/ 47 h 51"/>
                <a:gd name="T12" fmla="*/ 7 w 23"/>
                <a:gd name="T13" fmla="*/ 45 h 51"/>
                <a:gd name="T14" fmla="*/ 7 w 23"/>
                <a:gd name="T15" fmla="*/ 8 h 51"/>
                <a:gd name="T16" fmla="*/ 7 w 23"/>
                <a:gd name="T17" fmla="*/ 6 h 51"/>
                <a:gd name="T18" fmla="*/ 5 w 23"/>
                <a:gd name="T19" fmla="*/ 4 h 51"/>
                <a:gd name="T20" fmla="*/ 2 w 23"/>
                <a:gd name="T21" fmla="*/ 3 h 51"/>
                <a:gd name="T22" fmla="*/ 0 w 23"/>
                <a:gd name="T23" fmla="*/ 3 h 51"/>
                <a:gd name="T24" fmla="*/ 0 w 23"/>
                <a:gd name="T25" fmla="*/ 0 h 51"/>
                <a:gd name="T26" fmla="*/ 23 w 23"/>
                <a:gd name="T27" fmla="*/ 0 h 51"/>
                <a:gd name="T28" fmla="*/ 23 w 23"/>
                <a:gd name="T29" fmla="*/ 3 h 51"/>
                <a:gd name="T30" fmla="*/ 20 w 23"/>
                <a:gd name="T31" fmla="*/ 3 h 51"/>
                <a:gd name="T32" fmla="*/ 17 w 23"/>
                <a:gd name="T33" fmla="*/ 4 h 51"/>
                <a:gd name="T34" fmla="*/ 15 w 23"/>
                <a:gd name="T35" fmla="*/ 5 h 51"/>
                <a:gd name="T36" fmla="*/ 15 w 23"/>
                <a:gd name="T37" fmla="*/ 7 h 51"/>
                <a:gd name="T38" fmla="*/ 15 w 23"/>
                <a:gd name="T39" fmla="*/ 44 h 51"/>
                <a:gd name="T40" fmla="*/ 15 w 23"/>
                <a:gd name="T41" fmla="*/ 46 h 51"/>
                <a:gd name="T42" fmla="*/ 17 w 23"/>
                <a:gd name="T43" fmla="*/ 48 h 51"/>
                <a:gd name="T44" fmla="*/ 20 w 23"/>
                <a:gd name="T45" fmla="*/ 48 h 51"/>
                <a:gd name="T46" fmla="*/ 23 w 23"/>
                <a:gd name="T47" fmla="*/ 49 h 51"/>
                <a:gd name="T48" fmla="*/ 23 w 23"/>
                <a:gd name="T49"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3" h="51">
                  <a:moveTo>
                    <a:pt x="23" y="51"/>
                  </a:moveTo>
                  <a:cubicBezTo>
                    <a:pt x="0" y="51"/>
                    <a:pt x="0" y="51"/>
                    <a:pt x="0" y="51"/>
                  </a:cubicBezTo>
                  <a:cubicBezTo>
                    <a:pt x="0" y="49"/>
                    <a:pt x="0" y="49"/>
                    <a:pt x="0" y="49"/>
                  </a:cubicBezTo>
                  <a:cubicBezTo>
                    <a:pt x="0" y="49"/>
                    <a:pt x="1" y="49"/>
                    <a:pt x="2" y="49"/>
                  </a:cubicBezTo>
                  <a:cubicBezTo>
                    <a:pt x="4" y="49"/>
                    <a:pt x="4" y="48"/>
                    <a:pt x="5" y="48"/>
                  </a:cubicBezTo>
                  <a:cubicBezTo>
                    <a:pt x="6" y="48"/>
                    <a:pt x="6" y="47"/>
                    <a:pt x="7" y="47"/>
                  </a:cubicBezTo>
                  <a:cubicBezTo>
                    <a:pt x="7" y="46"/>
                    <a:pt x="7" y="46"/>
                    <a:pt x="7" y="45"/>
                  </a:cubicBezTo>
                  <a:cubicBezTo>
                    <a:pt x="7" y="8"/>
                    <a:pt x="7" y="8"/>
                    <a:pt x="7" y="8"/>
                  </a:cubicBezTo>
                  <a:cubicBezTo>
                    <a:pt x="7" y="7"/>
                    <a:pt x="7" y="6"/>
                    <a:pt x="7" y="6"/>
                  </a:cubicBezTo>
                  <a:cubicBezTo>
                    <a:pt x="7" y="5"/>
                    <a:pt x="6" y="5"/>
                    <a:pt x="5" y="4"/>
                  </a:cubicBezTo>
                  <a:cubicBezTo>
                    <a:pt x="4" y="4"/>
                    <a:pt x="3" y="4"/>
                    <a:pt x="2" y="3"/>
                  </a:cubicBezTo>
                  <a:cubicBezTo>
                    <a:pt x="1" y="3"/>
                    <a:pt x="0" y="3"/>
                    <a:pt x="0" y="3"/>
                  </a:cubicBezTo>
                  <a:cubicBezTo>
                    <a:pt x="0" y="0"/>
                    <a:pt x="0" y="0"/>
                    <a:pt x="0" y="0"/>
                  </a:cubicBezTo>
                  <a:cubicBezTo>
                    <a:pt x="23" y="0"/>
                    <a:pt x="23" y="0"/>
                    <a:pt x="23" y="0"/>
                  </a:cubicBezTo>
                  <a:cubicBezTo>
                    <a:pt x="23" y="3"/>
                    <a:pt x="23" y="3"/>
                    <a:pt x="23" y="3"/>
                  </a:cubicBezTo>
                  <a:cubicBezTo>
                    <a:pt x="22" y="3"/>
                    <a:pt x="21" y="3"/>
                    <a:pt x="20" y="3"/>
                  </a:cubicBezTo>
                  <a:cubicBezTo>
                    <a:pt x="19" y="3"/>
                    <a:pt x="18" y="4"/>
                    <a:pt x="17" y="4"/>
                  </a:cubicBezTo>
                  <a:cubicBezTo>
                    <a:pt x="16" y="4"/>
                    <a:pt x="16" y="5"/>
                    <a:pt x="15" y="5"/>
                  </a:cubicBezTo>
                  <a:cubicBezTo>
                    <a:pt x="15" y="6"/>
                    <a:pt x="15" y="7"/>
                    <a:pt x="15" y="7"/>
                  </a:cubicBezTo>
                  <a:cubicBezTo>
                    <a:pt x="15" y="44"/>
                    <a:pt x="15" y="44"/>
                    <a:pt x="15" y="44"/>
                  </a:cubicBezTo>
                  <a:cubicBezTo>
                    <a:pt x="15" y="45"/>
                    <a:pt x="15" y="46"/>
                    <a:pt x="15" y="46"/>
                  </a:cubicBezTo>
                  <a:cubicBezTo>
                    <a:pt x="16" y="47"/>
                    <a:pt x="16" y="47"/>
                    <a:pt x="17" y="48"/>
                  </a:cubicBezTo>
                  <a:cubicBezTo>
                    <a:pt x="18" y="48"/>
                    <a:pt x="18" y="48"/>
                    <a:pt x="20" y="48"/>
                  </a:cubicBezTo>
                  <a:cubicBezTo>
                    <a:pt x="21" y="49"/>
                    <a:pt x="22" y="49"/>
                    <a:pt x="23" y="49"/>
                  </a:cubicBezTo>
                  <a:lnTo>
                    <a:pt x="23" y="51"/>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5" name="Freeform 32"/>
            <p:cNvSpPr>
              <a:spLocks/>
            </p:cNvSpPr>
            <p:nvPr userDrawn="1"/>
          </p:nvSpPr>
          <p:spPr bwMode="auto">
            <a:xfrm>
              <a:off x="2554239" y="1452985"/>
              <a:ext cx="207963" cy="196850"/>
            </a:xfrm>
            <a:custGeom>
              <a:avLst/>
              <a:gdLst>
                <a:gd name="T0" fmla="*/ 55 w 55"/>
                <a:gd name="T1" fmla="*/ 3 h 52"/>
                <a:gd name="T2" fmla="*/ 51 w 55"/>
                <a:gd name="T3" fmla="*/ 4 h 52"/>
                <a:gd name="T4" fmla="*/ 48 w 55"/>
                <a:gd name="T5" fmla="*/ 5 h 52"/>
                <a:gd name="T6" fmla="*/ 47 w 55"/>
                <a:gd name="T7" fmla="*/ 8 h 52"/>
                <a:gd name="T8" fmla="*/ 46 w 55"/>
                <a:gd name="T9" fmla="*/ 15 h 52"/>
                <a:gd name="T10" fmla="*/ 46 w 55"/>
                <a:gd name="T11" fmla="*/ 52 h 52"/>
                <a:gd name="T12" fmla="*/ 43 w 55"/>
                <a:gd name="T13" fmla="*/ 52 h 52"/>
                <a:gd name="T14" fmla="*/ 12 w 55"/>
                <a:gd name="T15" fmla="*/ 10 h 52"/>
                <a:gd name="T16" fmla="*/ 12 w 55"/>
                <a:gd name="T17" fmla="*/ 37 h 52"/>
                <a:gd name="T18" fmla="*/ 13 w 55"/>
                <a:gd name="T19" fmla="*/ 43 h 52"/>
                <a:gd name="T20" fmla="*/ 14 w 55"/>
                <a:gd name="T21" fmla="*/ 47 h 52"/>
                <a:gd name="T22" fmla="*/ 18 w 55"/>
                <a:gd name="T23" fmla="*/ 48 h 52"/>
                <a:gd name="T24" fmla="*/ 21 w 55"/>
                <a:gd name="T25" fmla="*/ 49 h 52"/>
                <a:gd name="T26" fmla="*/ 21 w 55"/>
                <a:gd name="T27" fmla="*/ 51 h 52"/>
                <a:gd name="T28" fmla="*/ 0 w 55"/>
                <a:gd name="T29" fmla="*/ 51 h 52"/>
                <a:gd name="T30" fmla="*/ 0 w 55"/>
                <a:gd name="T31" fmla="*/ 49 h 52"/>
                <a:gd name="T32" fmla="*/ 4 w 55"/>
                <a:gd name="T33" fmla="*/ 48 h 52"/>
                <a:gd name="T34" fmla="*/ 7 w 55"/>
                <a:gd name="T35" fmla="*/ 47 h 52"/>
                <a:gd name="T36" fmla="*/ 8 w 55"/>
                <a:gd name="T37" fmla="*/ 44 h 52"/>
                <a:gd name="T38" fmla="*/ 9 w 55"/>
                <a:gd name="T39" fmla="*/ 37 h 52"/>
                <a:gd name="T40" fmla="*/ 9 w 55"/>
                <a:gd name="T41" fmla="*/ 12 h 52"/>
                <a:gd name="T42" fmla="*/ 8 w 55"/>
                <a:gd name="T43" fmla="*/ 9 h 52"/>
                <a:gd name="T44" fmla="*/ 7 w 55"/>
                <a:gd name="T45" fmla="*/ 6 h 52"/>
                <a:gd name="T46" fmla="*/ 3 w 55"/>
                <a:gd name="T47" fmla="*/ 4 h 52"/>
                <a:gd name="T48" fmla="*/ 0 w 55"/>
                <a:gd name="T49" fmla="*/ 3 h 52"/>
                <a:gd name="T50" fmla="*/ 0 w 55"/>
                <a:gd name="T51" fmla="*/ 0 h 52"/>
                <a:gd name="T52" fmla="*/ 14 w 55"/>
                <a:gd name="T53" fmla="*/ 0 h 52"/>
                <a:gd name="T54" fmla="*/ 43 w 55"/>
                <a:gd name="T55" fmla="*/ 39 h 52"/>
                <a:gd name="T56" fmla="*/ 43 w 55"/>
                <a:gd name="T57" fmla="*/ 15 h 52"/>
                <a:gd name="T58" fmla="*/ 42 w 55"/>
                <a:gd name="T59" fmla="*/ 8 h 52"/>
                <a:gd name="T60" fmla="*/ 41 w 55"/>
                <a:gd name="T61" fmla="*/ 5 h 52"/>
                <a:gd name="T62" fmla="*/ 37 w 55"/>
                <a:gd name="T63" fmla="*/ 4 h 52"/>
                <a:gd name="T64" fmla="*/ 34 w 55"/>
                <a:gd name="T65" fmla="*/ 3 h 52"/>
                <a:gd name="T66" fmla="*/ 34 w 55"/>
                <a:gd name="T67" fmla="*/ 0 h 52"/>
                <a:gd name="T68" fmla="*/ 55 w 55"/>
                <a:gd name="T69" fmla="*/ 0 h 52"/>
                <a:gd name="T70" fmla="*/ 55 w 55"/>
                <a:gd name="T71" fmla="*/ 3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5" h="52">
                  <a:moveTo>
                    <a:pt x="55" y="3"/>
                  </a:moveTo>
                  <a:cubicBezTo>
                    <a:pt x="54" y="3"/>
                    <a:pt x="53" y="3"/>
                    <a:pt x="51" y="4"/>
                  </a:cubicBezTo>
                  <a:cubicBezTo>
                    <a:pt x="50" y="4"/>
                    <a:pt x="49" y="4"/>
                    <a:pt x="48" y="5"/>
                  </a:cubicBezTo>
                  <a:cubicBezTo>
                    <a:pt x="48" y="5"/>
                    <a:pt x="47" y="6"/>
                    <a:pt x="47" y="8"/>
                  </a:cubicBezTo>
                  <a:cubicBezTo>
                    <a:pt x="46" y="10"/>
                    <a:pt x="46" y="12"/>
                    <a:pt x="46" y="15"/>
                  </a:cubicBezTo>
                  <a:cubicBezTo>
                    <a:pt x="46" y="52"/>
                    <a:pt x="46" y="52"/>
                    <a:pt x="46" y="52"/>
                  </a:cubicBezTo>
                  <a:cubicBezTo>
                    <a:pt x="43" y="52"/>
                    <a:pt x="43" y="52"/>
                    <a:pt x="43" y="52"/>
                  </a:cubicBezTo>
                  <a:cubicBezTo>
                    <a:pt x="12" y="10"/>
                    <a:pt x="12" y="10"/>
                    <a:pt x="12" y="10"/>
                  </a:cubicBezTo>
                  <a:cubicBezTo>
                    <a:pt x="12" y="37"/>
                    <a:pt x="12" y="37"/>
                    <a:pt x="12" y="37"/>
                  </a:cubicBezTo>
                  <a:cubicBezTo>
                    <a:pt x="12" y="39"/>
                    <a:pt x="12" y="42"/>
                    <a:pt x="13" y="43"/>
                  </a:cubicBezTo>
                  <a:cubicBezTo>
                    <a:pt x="13" y="45"/>
                    <a:pt x="14" y="46"/>
                    <a:pt x="14" y="47"/>
                  </a:cubicBezTo>
                  <a:cubicBezTo>
                    <a:pt x="15" y="47"/>
                    <a:pt x="16" y="48"/>
                    <a:pt x="18" y="48"/>
                  </a:cubicBezTo>
                  <a:cubicBezTo>
                    <a:pt x="20" y="49"/>
                    <a:pt x="21" y="49"/>
                    <a:pt x="21" y="49"/>
                  </a:cubicBezTo>
                  <a:cubicBezTo>
                    <a:pt x="21" y="51"/>
                    <a:pt x="21" y="51"/>
                    <a:pt x="21" y="51"/>
                  </a:cubicBezTo>
                  <a:cubicBezTo>
                    <a:pt x="0" y="51"/>
                    <a:pt x="0" y="51"/>
                    <a:pt x="0" y="51"/>
                  </a:cubicBezTo>
                  <a:cubicBezTo>
                    <a:pt x="0" y="49"/>
                    <a:pt x="0" y="49"/>
                    <a:pt x="0" y="49"/>
                  </a:cubicBezTo>
                  <a:cubicBezTo>
                    <a:pt x="1" y="49"/>
                    <a:pt x="2" y="49"/>
                    <a:pt x="4" y="48"/>
                  </a:cubicBezTo>
                  <a:cubicBezTo>
                    <a:pt x="5" y="48"/>
                    <a:pt x="6" y="47"/>
                    <a:pt x="7" y="47"/>
                  </a:cubicBezTo>
                  <a:cubicBezTo>
                    <a:pt x="7" y="46"/>
                    <a:pt x="8" y="45"/>
                    <a:pt x="8" y="44"/>
                  </a:cubicBezTo>
                  <a:cubicBezTo>
                    <a:pt x="9" y="43"/>
                    <a:pt x="9" y="40"/>
                    <a:pt x="9" y="37"/>
                  </a:cubicBezTo>
                  <a:cubicBezTo>
                    <a:pt x="9" y="12"/>
                    <a:pt x="9" y="12"/>
                    <a:pt x="9" y="12"/>
                  </a:cubicBezTo>
                  <a:cubicBezTo>
                    <a:pt x="9" y="11"/>
                    <a:pt x="9" y="10"/>
                    <a:pt x="8" y="9"/>
                  </a:cubicBezTo>
                  <a:cubicBezTo>
                    <a:pt x="8" y="7"/>
                    <a:pt x="7" y="7"/>
                    <a:pt x="7" y="6"/>
                  </a:cubicBezTo>
                  <a:cubicBezTo>
                    <a:pt x="6" y="5"/>
                    <a:pt x="5" y="5"/>
                    <a:pt x="3" y="4"/>
                  </a:cubicBezTo>
                  <a:cubicBezTo>
                    <a:pt x="2" y="3"/>
                    <a:pt x="0" y="3"/>
                    <a:pt x="0" y="3"/>
                  </a:cubicBezTo>
                  <a:cubicBezTo>
                    <a:pt x="0" y="0"/>
                    <a:pt x="0" y="0"/>
                    <a:pt x="0" y="0"/>
                  </a:cubicBezTo>
                  <a:cubicBezTo>
                    <a:pt x="14" y="0"/>
                    <a:pt x="14" y="0"/>
                    <a:pt x="14" y="0"/>
                  </a:cubicBezTo>
                  <a:cubicBezTo>
                    <a:pt x="43" y="39"/>
                    <a:pt x="43" y="39"/>
                    <a:pt x="43" y="39"/>
                  </a:cubicBezTo>
                  <a:cubicBezTo>
                    <a:pt x="43" y="15"/>
                    <a:pt x="43" y="15"/>
                    <a:pt x="43" y="15"/>
                  </a:cubicBezTo>
                  <a:cubicBezTo>
                    <a:pt x="43" y="12"/>
                    <a:pt x="43" y="10"/>
                    <a:pt x="42" y="8"/>
                  </a:cubicBezTo>
                  <a:cubicBezTo>
                    <a:pt x="42" y="7"/>
                    <a:pt x="41" y="6"/>
                    <a:pt x="41" y="5"/>
                  </a:cubicBezTo>
                  <a:cubicBezTo>
                    <a:pt x="40" y="5"/>
                    <a:pt x="39" y="4"/>
                    <a:pt x="37" y="4"/>
                  </a:cubicBezTo>
                  <a:cubicBezTo>
                    <a:pt x="36" y="3"/>
                    <a:pt x="35" y="3"/>
                    <a:pt x="34" y="3"/>
                  </a:cubicBezTo>
                  <a:cubicBezTo>
                    <a:pt x="34" y="0"/>
                    <a:pt x="34" y="0"/>
                    <a:pt x="34" y="0"/>
                  </a:cubicBezTo>
                  <a:cubicBezTo>
                    <a:pt x="55" y="0"/>
                    <a:pt x="55" y="0"/>
                    <a:pt x="55" y="0"/>
                  </a:cubicBezTo>
                  <a:lnTo>
                    <a:pt x="55" y="3"/>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6" name="Freeform 33"/>
            <p:cNvSpPr>
              <a:spLocks/>
            </p:cNvSpPr>
            <p:nvPr userDrawn="1"/>
          </p:nvSpPr>
          <p:spPr bwMode="auto">
            <a:xfrm>
              <a:off x="2773314" y="1449810"/>
              <a:ext cx="187325" cy="203200"/>
            </a:xfrm>
            <a:custGeom>
              <a:avLst/>
              <a:gdLst>
                <a:gd name="T0" fmla="*/ 50 w 50"/>
                <a:gd name="T1" fmla="*/ 32 h 54"/>
                <a:gd name="T2" fmla="*/ 48 w 50"/>
                <a:gd name="T3" fmla="*/ 32 h 54"/>
                <a:gd name="T4" fmla="*/ 45 w 50"/>
                <a:gd name="T5" fmla="*/ 33 h 54"/>
                <a:gd name="T6" fmla="*/ 44 w 50"/>
                <a:gd name="T7" fmla="*/ 35 h 54"/>
                <a:gd name="T8" fmla="*/ 43 w 50"/>
                <a:gd name="T9" fmla="*/ 37 h 54"/>
                <a:gd name="T10" fmla="*/ 43 w 50"/>
                <a:gd name="T11" fmla="*/ 41 h 54"/>
                <a:gd name="T12" fmla="*/ 43 w 50"/>
                <a:gd name="T13" fmla="*/ 47 h 54"/>
                <a:gd name="T14" fmla="*/ 43 w 50"/>
                <a:gd name="T15" fmla="*/ 49 h 54"/>
                <a:gd name="T16" fmla="*/ 34 w 50"/>
                <a:gd name="T17" fmla="*/ 52 h 54"/>
                <a:gd name="T18" fmla="*/ 25 w 50"/>
                <a:gd name="T19" fmla="*/ 54 h 54"/>
                <a:gd name="T20" fmla="*/ 15 w 50"/>
                <a:gd name="T21" fmla="*/ 52 h 54"/>
                <a:gd name="T22" fmla="*/ 7 w 50"/>
                <a:gd name="T23" fmla="*/ 47 h 54"/>
                <a:gd name="T24" fmla="*/ 2 w 50"/>
                <a:gd name="T25" fmla="*/ 38 h 54"/>
                <a:gd name="T26" fmla="*/ 0 w 50"/>
                <a:gd name="T27" fmla="*/ 27 h 54"/>
                <a:gd name="T28" fmla="*/ 2 w 50"/>
                <a:gd name="T29" fmla="*/ 17 h 54"/>
                <a:gd name="T30" fmla="*/ 7 w 50"/>
                <a:gd name="T31" fmla="*/ 8 h 54"/>
                <a:gd name="T32" fmla="*/ 15 w 50"/>
                <a:gd name="T33" fmla="*/ 2 h 54"/>
                <a:gd name="T34" fmla="*/ 25 w 50"/>
                <a:gd name="T35" fmla="*/ 0 h 54"/>
                <a:gd name="T36" fmla="*/ 33 w 50"/>
                <a:gd name="T37" fmla="*/ 1 h 54"/>
                <a:gd name="T38" fmla="*/ 39 w 50"/>
                <a:gd name="T39" fmla="*/ 4 h 54"/>
                <a:gd name="T40" fmla="*/ 40 w 50"/>
                <a:gd name="T41" fmla="*/ 1 h 54"/>
                <a:gd name="T42" fmla="*/ 43 w 50"/>
                <a:gd name="T43" fmla="*/ 1 h 54"/>
                <a:gd name="T44" fmla="*/ 43 w 50"/>
                <a:gd name="T45" fmla="*/ 19 h 54"/>
                <a:gd name="T46" fmla="*/ 40 w 50"/>
                <a:gd name="T47" fmla="*/ 19 h 54"/>
                <a:gd name="T48" fmla="*/ 38 w 50"/>
                <a:gd name="T49" fmla="*/ 13 h 54"/>
                <a:gd name="T50" fmla="*/ 36 w 50"/>
                <a:gd name="T51" fmla="*/ 8 h 54"/>
                <a:gd name="T52" fmla="*/ 31 w 50"/>
                <a:gd name="T53" fmla="*/ 5 h 54"/>
                <a:gd name="T54" fmla="*/ 25 w 50"/>
                <a:gd name="T55" fmla="*/ 3 h 54"/>
                <a:gd name="T56" fmla="*/ 18 w 50"/>
                <a:gd name="T57" fmla="*/ 5 h 54"/>
                <a:gd name="T58" fmla="*/ 13 w 50"/>
                <a:gd name="T59" fmla="*/ 10 h 54"/>
                <a:gd name="T60" fmla="*/ 10 w 50"/>
                <a:gd name="T61" fmla="*/ 17 h 54"/>
                <a:gd name="T62" fmla="*/ 9 w 50"/>
                <a:gd name="T63" fmla="*/ 27 h 54"/>
                <a:gd name="T64" fmla="*/ 10 w 50"/>
                <a:gd name="T65" fmla="*/ 36 h 54"/>
                <a:gd name="T66" fmla="*/ 13 w 50"/>
                <a:gd name="T67" fmla="*/ 44 h 54"/>
                <a:gd name="T68" fmla="*/ 19 w 50"/>
                <a:gd name="T69" fmla="*/ 49 h 54"/>
                <a:gd name="T70" fmla="*/ 26 w 50"/>
                <a:gd name="T71" fmla="*/ 50 h 54"/>
                <a:gd name="T72" fmla="*/ 32 w 50"/>
                <a:gd name="T73" fmla="*/ 49 h 54"/>
                <a:gd name="T74" fmla="*/ 36 w 50"/>
                <a:gd name="T75" fmla="*/ 47 h 54"/>
                <a:gd name="T76" fmla="*/ 36 w 50"/>
                <a:gd name="T77" fmla="*/ 44 h 54"/>
                <a:gd name="T78" fmla="*/ 36 w 50"/>
                <a:gd name="T79" fmla="*/ 40 h 54"/>
                <a:gd name="T80" fmla="*/ 36 w 50"/>
                <a:gd name="T81" fmla="*/ 38 h 54"/>
                <a:gd name="T82" fmla="*/ 36 w 50"/>
                <a:gd name="T83" fmla="*/ 35 h 54"/>
                <a:gd name="T84" fmla="*/ 34 w 50"/>
                <a:gd name="T85" fmla="*/ 33 h 54"/>
                <a:gd name="T86" fmla="*/ 31 w 50"/>
                <a:gd name="T87" fmla="*/ 32 h 54"/>
                <a:gd name="T88" fmla="*/ 28 w 50"/>
                <a:gd name="T89" fmla="*/ 32 h 54"/>
                <a:gd name="T90" fmla="*/ 28 w 50"/>
                <a:gd name="T91" fmla="*/ 29 h 54"/>
                <a:gd name="T92" fmla="*/ 50 w 50"/>
                <a:gd name="T93" fmla="*/ 29 h 54"/>
                <a:gd name="T94" fmla="*/ 50 w 50"/>
                <a:gd name="T95" fmla="*/ 3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0" h="54">
                  <a:moveTo>
                    <a:pt x="50" y="32"/>
                  </a:moveTo>
                  <a:cubicBezTo>
                    <a:pt x="49" y="32"/>
                    <a:pt x="49" y="32"/>
                    <a:pt x="48" y="32"/>
                  </a:cubicBezTo>
                  <a:cubicBezTo>
                    <a:pt x="47" y="32"/>
                    <a:pt x="46" y="33"/>
                    <a:pt x="45" y="33"/>
                  </a:cubicBezTo>
                  <a:cubicBezTo>
                    <a:pt x="44" y="33"/>
                    <a:pt x="44" y="34"/>
                    <a:pt x="44" y="35"/>
                  </a:cubicBezTo>
                  <a:cubicBezTo>
                    <a:pt x="43" y="35"/>
                    <a:pt x="43" y="36"/>
                    <a:pt x="43" y="37"/>
                  </a:cubicBezTo>
                  <a:cubicBezTo>
                    <a:pt x="43" y="41"/>
                    <a:pt x="43" y="41"/>
                    <a:pt x="43" y="41"/>
                  </a:cubicBezTo>
                  <a:cubicBezTo>
                    <a:pt x="43" y="44"/>
                    <a:pt x="43" y="46"/>
                    <a:pt x="43" y="47"/>
                  </a:cubicBezTo>
                  <a:cubicBezTo>
                    <a:pt x="43" y="48"/>
                    <a:pt x="43" y="48"/>
                    <a:pt x="43" y="49"/>
                  </a:cubicBezTo>
                  <a:cubicBezTo>
                    <a:pt x="40" y="51"/>
                    <a:pt x="37" y="52"/>
                    <a:pt x="34" y="52"/>
                  </a:cubicBezTo>
                  <a:cubicBezTo>
                    <a:pt x="31" y="53"/>
                    <a:pt x="28" y="54"/>
                    <a:pt x="25" y="54"/>
                  </a:cubicBezTo>
                  <a:cubicBezTo>
                    <a:pt x="21" y="54"/>
                    <a:pt x="18" y="53"/>
                    <a:pt x="15" y="52"/>
                  </a:cubicBezTo>
                  <a:cubicBezTo>
                    <a:pt x="12" y="51"/>
                    <a:pt x="10" y="49"/>
                    <a:pt x="7" y="47"/>
                  </a:cubicBezTo>
                  <a:cubicBezTo>
                    <a:pt x="5" y="44"/>
                    <a:pt x="3" y="41"/>
                    <a:pt x="2" y="38"/>
                  </a:cubicBezTo>
                  <a:cubicBezTo>
                    <a:pt x="1" y="35"/>
                    <a:pt x="0" y="31"/>
                    <a:pt x="0" y="27"/>
                  </a:cubicBezTo>
                  <a:cubicBezTo>
                    <a:pt x="0" y="23"/>
                    <a:pt x="1" y="20"/>
                    <a:pt x="2" y="17"/>
                  </a:cubicBezTo>
                  <a:cubicBezTo>
                    <a:pt x="3" y="13"/>
                    <a:pt x="5" y="10"/>
                    <a:pt x="7" y="8"/>
                  </a:cubicBezTo>
                  <a:cubicBezTo>
                    <a:pt x="10" y="5"/>
                    <a:pt x="12" y="4"/>
                    <a:pt x="15" y="2"/>
                  </a:cubicBezTo>
                  <a:cubicBezTo>
                    <a:pt x="19" y="1"/>
                    <a:pt x="22" y="0"/>
                    <a:pt x="25" y="0"/>
                  </a:cubicBezTo>
                  <a:cubicBezTo>
                    <a:pt x="28" y="0"/>
                    <a:pt x="31" y="1"/>
                    <a:pt x="33" y="1"/>
                  </a:cubicBezTo>
                  <a:cubicBezTo>
                    <a:pt x="35" y="2"/>
                    <a:pt x="37" y="3"/>
                    <a:pt x="39" y="4"/>
                  </a:cubicBezTo>
                  <a:cubicBezTo>
                    <a:pt x="40" y="1"/>
                    <a:pt x="40" y="1"/>
                    <a:pt x="40" y="1"/>
                  </a:cubicBezTo>
                  <a:cubicBezTo>
                    <a:pt x="43" y="1"/>
                    <a:pt x="43" y="1"/>
                    <a:pt x="43" y="1"/>
                  </a:cubicBezTo>
                  <a:cubicBezTo>
                    <a:pt x="43" y="19"/>
                    <a:pt x="43" y="19"/>
                    <a:pt x="43" y="19"/>
                  </a:cubicBezTo>
                  <a:cubicBezTo>
                    <a:pt x="40" y="19"/>
                    <a:pt x="40" y="19"/>
                    <a:pt x="40" y="19"/>
                  </a:cubicBezTo>
                  <a:cubicBezTo>
                    <a:pt x="40" y="17"/>
                    <a:pt x="39" y="15"/>
                    <a:pt x="38" y="13"/>
                  </a:cubicBezTo>
                  <a:cubicBezTo>
                    <a:pt x="38" y="12"/>
                    <a:pt x="37" y="10"/>
                    <a:pt x="36" y="8"/>
                  </a:cubicBezTo>
                  <a:cubicBezTo>
                    <a:pt x="34" y="7"/>
                    <a:pt x="33" y="6"/>
                    <a:pt x="31" y="5"/>
                  </a:cubicBezTo>
                  <a:cubicBezTo>
                    <a:pt x="30" y="4"/>
                    <a:pt x="28" y="3"/>
                    <a:pt x="25" y="3"/>
                  </a:cubicBezTo>
                  <a:cubicBezTo>
                    <a:pt x="23" y="3"/>
                    <a:pt x="20" y="4"/>
                    <a:pt x="18" y="5"/>
                  </a:cubicBezTo>
                  <a:cubicBezTo>
                    <a:pt x="16" y="6"/>
                    <a:pt x="15" y="7"/>
                    <a:pt x="13" y="10"/>
                  </a:cubicBezTo>
                  <a:cubicBezTo>
                    <a:pt x="12" y="12"/>
                    <a:pt x="11" y="14"/>
                    <a:pt x="10" y="17"/>
                  </a:cubicBezTo>
                  <a:cubicBezTo>
                    <a:pt x="9" y="20"/>
                    <a:pt x="9" y="23"/>
                    <a:pt x="9" y="27"/>
                  </a:cubicBezTo>
                  <a:cubicBezTo>
                    <a:pt x="9" y="30"/>
                    <a:pt x="9" y="33"/>
                    <a:pt x="10" y="36"/>
                  </a:cubicBezTo>
                  <a:cubicBezTo>
                    <a:pt x="11" y="39"/>
                    <a:pt x="12" y="41"/>
                    <a:pt x="13" y="44"/>
                  </a:cubicBezTo>
                  <a:cubicBezTo>
                    <a:pt x="15" y="46"/>
                    <a:pt x="17" y="47"/>
                    <a:pt x="19" y="49"/>
                  </a:cubicBezTo>
                  <a:cubicBezTo>
                    <a:pt x="21" y="50"/>
                    <a:pt x="24" y="50"/>
                    <a:pt x="26" y="50"/>
                  </a:cubicBezTo>
                  <a:cubicBezTo>
                    <a:pt x="28" y="50"/>
                    <a:pt x="30" y="50"/>
                    <a:pt x="32" y="49"/>
                  </a:cubicBezTo>
                  <a:cubicBezTo>
                    <a:pt x="34" y="49"/>
                    <a:pt x="35" y="48"/>
                    <a:pt x="36" y="47"/>
                  </a:cubicBezTo>
                  <a:cubicBezTo>
                    <a:pt x="36" y="46"/>
                    <a:pt x="36" y="45"/>
                    <a:pt x="36" y="44"/>
                  </a:cubicBezTo>
                  <a:cubicBezTo>
                    <a:pt x="36" y="42"/>
                    <a:pt x="36" y="41"/>
                    <a:pt x="36" y="40"/>
                  </a:cubicBezTo>
                  <a:cubicBezTo>
                    <a:pt x="36" y="38"/>
                    <a:pt x="36" y="38"/>
                    <a:pt x="36" y="38"/>
                  </a:cubicBezTo>
                  <a:cubicBezTo>
                    <a:pt x="36" y="37"/>
                    <a:pt x="36" y="36"/>
                    <a:pt x="36" y="35"/>
                  </a:cubicBezTo>
                  <a:cubicBezTo>
                    <a:pt x="35" y="34"/>
                    <a:pt x="35" y="34"/>
                    <a:pt x="34" y="33"/>
                  </a:cubicBezTo>
                  <a:cubicBezTo>
                    <a:pt x="33" y="33"/>
                    <a:pt x="32" y="33"/>
                    <a:pt x="31" y="32"/>
                  </a:cubicBezTo>
                  <a:cubicBezTo>
                    <a:pt x="29" y="32"/>
                    <a:pt x="28" y="32"/>
                    <a:pt x="28" y="32"/>
                  </a:cubicBezTo>
                  <a:cubicBezTo>
                    <a:pt x="28" y="29"/>
                    <a:pt x="28" y="29"/>
                    <a:pt x="28" y="29"/>
                  </a:cubicBezTo>
                  <a:cubicBezTo>
                    <a:pt x="50" y="29"/>
                    <a:pt x="50" y="29"/>
                    <a:pt x="50" y="29"/>
                  </a:cubicBezTo>
                  <a:lnTo>
                    <a:pt x="50" y="32"/>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7" name="Freeform 34"/>
            <p:cNvSpPr>
              <a:spLocks/>
            </p:cNvSpPr>
            <p:nvPr userDrawn="1"/>
          </p:nvSpPr>
          <p:spPr bwMode="auto">
            <a:xfrm>
              <a:off x="3040014" y="1452985"/>
              <a:ext cx="195263" cy="200025"/>
            </a:xfrm>
            <a:custGeom>
              <a:avLst/>
              <a:gdLst>
                <a:gd name="T0" fmla="*/ 52 w 52"/>
                <a:gd name="T1" fmla="*/ 3 h 53"/>
                <a:gd name="T2" fmla="*/ 49 w 52"/>
                <a:gd name="T3" fmla="*/ 3 h 53"/>
                <a:gd name="T4" fmla="*/ 46 w 52"/>
                <a:gd name="T5" fmla="*/ 5 h 53"/>
                <a:gd name="T6" fmla="*/ 44 w 52"/>
                <a:gd name="T7" fmla="*/ 8 h 53"/>
                <a:gd name="T8" fmla="*/ 44 w 52"/>
                <a:gd name="T9" fmla="*/ 14 h 53"/>
                <a:gd name="T10" fmla="*/ 44 w 52"/>
                <a:gd name="T11" fmla="*/ 36 h 53"/>
                <a:gd name="T12" fmla="*/ 42 w 52"/>
                <a:gd name="T13" fmla="*/ 44 h 53"/>
                <a:gd name="T14" fmla="*/ 37 w 52"/>
                <a:gd name="T15" fmla="*/ 49 h 53"/>
                <a:gd name="T16" fmla="*/ 31 w 52"/>
                <a:gd name="T17" fmla="*/ 52 h 53"/>
                <a:gd name="T18" fmla="*/ 25 w 52"/>
                <a:gd name="T19" fmla="*/ 53 h 53"/>
                <a:gd name="T20" fmla="*/ 17 w 52"/>
                <a:gd name="T21" fmla="*/ 51 h 53"/>
                <a:gd name="T22" fmla="*/ 11 w 52"/>
                <a:gd name="T23" fmla="*/ 48 h 53"/>
                <a:gd name="T24" fmla="*/ 8 w 52"/>
                <a:gd name="T25" fmla="*/ 43 h 53"/>
                <a:gd name="T26" fmla="*/ 6 w 52"/>
                <a:gd name="T27" fmla="*/ 38 h 53"/>
                <a:gd name="T28" fmla="*/ 6 w 52"/>
                <a:gd name="T29" fmla="*/ 8 h 53"/>
                <a:gd name="T30" fmla="*/ 6 w 52"/>
                <a:gd name="T31" fmla="*/ 6 h 53"/>
                <a:gd name="T32" fmla="*/ 4 w 52"/>
                <a:gd name="T33" fmla="*/ 4 h 53"/>
                <a:gd name="T34" fmla="*/ 2 w 52"/>
                <a:gd name="T35" fmla="*/ 3 h 53"/>
                <a:gd name="T36" fmla="*/ 0 w 52"/>
                <a:gd name="T37" fmla="*/ 3 h 53"/>
                <a:gd name="T38" fmla="*/ 0 w 52"/>
                <a:gd name="T39" fmla="*/ 0 h 53"/>
                <a:gd name="T40" fmla="*/ 21 w 52"/>
                <a:gd name="T41" fmla="*/ 0 h 53"/>
                <a:gd name="T42" fmla="*/ 21 w 52"/>
                <a:gd name="T43" fmla="*/ 3 h 53"/>
                <a:gd name="T44" fmla="*/ 18 w 52"/>
                <a:gd name="T45" fmla="*/ 3 h 53"/>
                <a:gd name="T46" fmla="*/ 16 w 52"/>
                <a:gd name="T47" fmla="*/ 4 h 53"/>
                <a:gd name="T48" fmla="*/ 14 w 52"/>
                <a:gd name="T49" fmla="*/ 5 h 53"/>
                <a:gd name="T50" fmla="*/ 14 w 52"/>
                <a:gd name="T51" fmla="*/ 8 h 53"/>
                <a:gd name="T52" fmla="*/ 14 w 52"/>
                <a:gd name="T53" fmla="*/ 36 h 53"/>
                <a:gd name="T54" fmla="*/ 15 w 52"/>
                <a:gd name="T55" fmla="*/ 40 h 53"/>
                <a:gd name="T56" fmla="*/ 16 w 52"/>
                <a:gd name="T57" fmla="*/ 44 h 53"/>
                <a:gd name="T58" fmla="*/ 20 w 52"/>
                <a:gd name="T59" fmla="*/ 47 h 53"/>
                <a:gd name="T60" fmla="*/ 27 w 52"/>
                <a:gd name="T61" fmla="*/ 49 h 53"/>
                <a:gd name="T62" fmla="*/ 33 w 52"/>
                <a:gd name="T63" fmla="*/ 47 h 53"/>
                <a:gd name="T64" fmla="*/ 38 w 52"/>
                <a:gd name="T65" fmla="*/ 44 h 53"/>
                <a:gd name="T66" fmla="*/ 40 w 52"/>
                <a:gd name="T67" fmla="*/ 40 h 53"/>
                <a:gd name="T68" fmla="*/ 40 w 52"/>
                <a:gd name="T69" fmla="*/ 36 h 53"/>
                <a:gd name="T70" fmla="*/ 40 w 52"/>
                <a:gd name="T71" fmla="*/ 15 h 53"/>
                <a:gd name="T72" fmla="*/ 40 w 52"/>
                <a:gd name="T73" fmla="*/ 8 h 53"/>
                <a:gd name="T74" fmla="*/ 38 w 52"/>
                <a:gd name="T75" fmla="*/ 5 h 53"/>
                <a:gd name="T76" fmla="*/ 35 w 52"/>
                <a:gd name="T77" fmla="*/ 4 h 53"/>
                <a:gd name="T78" fmla="*/ 31 w 52"/>
                <a:gd name="T79" fmla="*/ 3 h 53"/>
                <a:gd name="T80" fmla="*/ 31 w 52"/>
                <a:gd name="T81" fmla="*/ 0 h 53"/>
                <a:gd name="T82" fmla="*/ 52 w 52"/>
                <a:gd name="T83" fmla="*/ 0 h 53"/>
                <a:gd name="T84" fmla="*/ 52 w 52"/>
                <a:gd name="T85" fmla="*/ 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2" h="53">
                  <a:moveTo>
                    <a:pt x="52" y="3"/>
                  </a:moveTo>
                  <a:cubicBezTo>
                    <a:pt x="51" y="3"/>
                    <a:pt x="50" y="3"/>
                    <a:pt x="49" y="3"/>
                  </a:cubicBezTo>
                  <a:cubicBezTo>
                    <a:pt x="48" y="4"/>
                    <a:pt x="47" y="4"/>
                    <a:pt x="46" y="5"/>
                  </a:cubicBezTo>
                  <a:cubicBezTo>
                    <a:pt x="45" y="5"/>
                    <a:pt x="45" y="6"/>
                    <a:pt x="44" y="8"/>
                  </a:cubicBezTo>
                  <a:cubicBezTo>
                    <a:pt x="44" y="10"/>
                    <a:pt x="44" y="12"/>
                    <a:pt x="44" y="14"/>
                  </a:cubicBezTo>
                  <a:cubicBezTo>
                    <a:pt x="44" y="36"/>
                    <a:pt x="44" y="36"/>
                    <a:pt x="44" y="36"/>
                  </a:cubicBezTo>
                  <a:cubicBezTo>
                    <a:pt x="44" y="39"/>
                    <a:pt x="43" y="42"/>
                    <a:pt x="42" y="44"/>
                  </a:cubicBezTo>
                  <a:cubicBezTo>
                    <a:pt x="41" y="46"/>
                    <a:pt x="39" y="48"/>
                    <a:pt x="37" y="49"/>
                  </a:cubicBezTo>
                  <a:cubicBezTo>
                    <a:pt x="36" y="50"/>
                    <a:pt x="34" y="51"/>
                    <a:pt x="31" y="52"/>
                  </a:cubicBezTo>
                  <a:cubicBezTo>
                    <a:pt x="29" y="52"/>
                    <a:pt x="27" y="53"/>
                    <a:pt x="25" y="53"/>
                  </a:cubicBezTo>
                  <a:cubicBezTo>
                    <a:pt x="22" y="53"/>
                    <a:pt x="20" y="52"/>
                    <a:pt x="17" y="51"/>
                  </a:cubicBezTo>
                  <a:cubicBezTo>
                    <a:pt x="15" y="51"/>
                    <a:pt x="13" y="49"/>
                    <a:pt x="11" y="48"/>
                  </a:cubicBezTo>
                  <a:cubicBezTo>
                    <a:pt x="10" y="47"/>
                    <a:pt x="8" y="45"/>
                    <a:pt x="8" y="43"/>
                  </a:cubicBezTo>
                  <a:cubicBezTo>
                    <a:pt x="7" y="42"/>
                    <a:pt x="6" y="40"/>
                    <a:pt x="6" y="38"/>
                  </a:cubicBezTo>
                  <a:cubicBezTo>
                    <a:pt x="6" y="8"/>
                    <a:pt x="6" y="8"/>
                    <a:pt x="6" y="8"/>
                  </a:cubicBezTo>
                  <a:cubicBezTo>
                    <a:pt x="6" y="7"/>
                    <a:pt x="6" y="6"/>
                    <a:pt x="6" y="6"/>
                  </a:cubicBezTo>
                  <a:cubicBezTo>
                    <a:pt x="6" y="5"/>
                    <a:pt x="5" y="5"/>
                    <a:pt x="4" y="4"/>
                  </a:cubicBezTo>
                  <a:cubicBezTo>
                    <a:pt x="4" y="4"/>
                    <a:pt x="3" y="4"/>
                    <a:pt x="2" y="3"/>
                  </a:cubicBezTo>
                  <a:cubicBezTo>
                    <a:pt x="1" y="3"/>
                    <a:pt x="0" y="3"/>
                    <a:pt x="0" y="3"/>
                  </a:cubicBezTo>
                  <a:cubicBezTo>
                    <a:pt x="0" y="0"/>
                    <a:pt x="0" y="0"/>
                    <a:pt x="0" y="0"/>
                  </a:cubicBezTo>
                  <a:cubicBezTo>
                    <a:pt x="21" y="0"/>
                    <a:pt x="21" y="0"/>
                    <a:pt x="21" y="0"/>
                  </a:cubicBezTo>
                  <a:cubicBezTo>
                    <a:pt x="21" y="3"/>
                    <a:pt x="21" y="3"/>
                    <a:pt x="21" y="3"/>
                  </a:cubicBezTo>
                  <a:cubicBezTo>
                    <a:pt x="20" y="3"/>
                    <a:pt x="19" y="3"/>
                    <a:pt x="18" y="3"/>
                  </a:cubicBezTo>
                  <a:cubicBezTo>
                    <a:pt x="17" y="4"/>
                    <a:pt x="17" y="4"/>
                    <a:pt x="16" y="4"/>
                  </a:cubicBezTo>
                  <a:cubicBezTo>
                    <a:pt x="15" y="4"/>
                    <a:pt x="15" y="5"/>
                    <a:pt x="14" y="5"/>
                  </a:cubicBezTo>
                  <a:cubicBezTo>
                    <a:pt x="14" y="6"/>
                    <a:pt x="14" y="7"/>
                    <a:pt x="14" y="8"/>
                  </a:cubicBezTo>
                  <a:cubicBezTo>
                    <a:pt x="14" y="36"/>
                    <a:pt x="14" y="36"/>
                    <a:pt x="14" y="36"/>
                  </a:cubicBezTo>
                  <a:cubicBezTo>
                    <a:pt x="14" y="37"/>
                    <a:pt x="14" y="38"/>
                    <a:pt x="15" y="40"/>
                  </a:cubicBezTo>
                  <a:cubicBezTo>
                    <a:pt x="15" y="41"/>
                    <a:pt x="15" y="43"/>
                    <a:pt x="16" y="44"/>
                  </a:cubicBezTo>
                  <a:cubicBezTo>
                    <a:pt x="17" y="45"/>
                    <a:pt x="19" y="46"/>
                    <a:pt x="20" y="47"/>
                  </a:cubicBezTo>
                  <a:cubicBezTo>
                    <a:pt x="22" y="48"/>
                    <a:pt x="24" y="49"/>
                    <a:pt x="27" y="49"/>
                  </a:cubicBezTo>
                  <a:cubicBezTo>
                    <a:pt x="29" y="49"/>
                    <a:pt x="32" y="48"/>
                    <a:pt x="33" y="47"/>
                  </a:cubicBezTo>
                  <a:cubicBezTo>
                    <a:pt x="35" y="46"/>
                    <a:pt x="37" y="45"/>
                    <a:pt x="38" y="44"/>
                  </a:cubicBezTo>
                  <a:cubicBezTo>
                    <a:pt x="39" y="43"/>
                    <a:pt x="39" y="41"/>
                    <a:pt x="40" y="40"/>
                  </a:cubicBezTo>
                  <a:cubicBezTo>
                    <a:pt x="40" y="39"/>
                    <a:pt x="40" y="37"/>
                    <a:pt x="40" y="36"/>
                  </a:cubicBezTo>
                  <a:cubicBezTo>
                    <a:pt x="40" y="15"/>
                    <a:pt x="40" y="15"/>
                    <a:pt x="40" y="15"/>
                  </a:cubicBezTo>
                  <a:cubicBezTo>
                    <a:pt x="40" y="12"/>
                    <a:pt x="40" y="10"/>
                    <a:pt x="40" y="8"/>
                  </a:cubicBezTo>
                  <a:cubicBezTo>
                    <a:pt x="39" y="7"/>
                    <a:pt x="39" y="6"/>
                    <a:pt x="38" y="5"/>
                  </a:cubicBezTo>
                  <a:cubicBezTo>
                    <a:pt x="37" y="4"/>
                    <a:pt x="36" y="4"/>
                    <a:pt x="35" y="4"/>
                  </a:cubicBezTo>
                  <a:cubicBezTo>
                    <a:pt x="33" y="3"/>
                    <a:pt x="32" y="3"/>
                    <a:pt x="31" y="3"/>
                  </a:cubicBezTo>
                  <a:cubicBezTo>
                    <a:pt x="31" y="0"/>
                    <a:pt x="31" y="0"/>
                    <a:pt x="31" y="0"/>
                  </a:cubicBezTo>
                  <a:cubicBezTo>
                    <a:pt x="52" y="0"/>
                    <a:pt x="52" y="0"/>
                    <a:pt x="52" y="0"/>
                  </a:cubicBezTo>
                  <a:lnTo>
                    <a:pt x="52" y="3"/>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8" name="Freeform 35"/>
            <p:cNvSpPr>
              <a:spLocks/>
            </p:cNvSpPr>
            <p:nvPr userDrawn="1"/>
          </p:nvSpPr>
          <p:spPr bwMode="auto">
            <a:xfrm>
              <a:off x="3243214" y="1452985"/>
              <a:ext cx="206375" cy="196850"/>
            </a:xfrm>
            <a:custGeom>
              <a:avLst/>
              <a:gdLst>
                <a:gd name="T0" fmla="*/ 55 w 55"/>
                <a:gd name="T1" fmla="*/ 3 h 52"/>
                <a:gd name="T2" fmla="*/ 52 w 55"/>
                <a:gd name="T3" fmla="*/ 4 h 52"/>
                <a:gd name="T4" fmla="*/ 49 w 55"/>
                <a:gd name="T5" fmla="*/ 5 h 52"/>
                <a:gd name="T6" fmla="*/ 48 w 55"/>
                <a:gd name="T7" fmla="*/ 8 h 52"/>
                <a:gd name="T8" fmla="*/ 47 w 55"/>
                <a:gd name="T9" fmla="*/ 15 h 52"/>
                <a:gd name="T10" fmla="*/ 47 w 55"/>
                <a:gd name="T11" fmla="*/ 52 h 52"/>
                <a:gd name="T12" fmla="*/ 44 w 55"/>
                <a:gd name="T13" fmla="*/ 52 h 52"/>
                <a:gd name="T14" fmla="*/ 13 w 55"/>
                <a:gd name="T15" fmla="*/ 10 h 52"/>
                <a:gd name="T16" fmla="*/ 13 w 55"/>
                <a:gd name="T17" fmla="*/ 37 h 52"/>
                <a:gd name="T18" fmla="*/ 14 w 55"/>
                <a:gd name="T19" fmla="*/ 43 h 52"/>
                <a:gd name="T20" fmla="*/ 15 w 55"/>
                <a:gd name="T21" fmla="*/ 47 h 52"/>
                <a:gd name="T22" fmla="*/ 19 w 55"/>
                <a:gd name="T23" fmla="*/ 48 h 52"/>
                <a:gd name="T24" fmla="*/ 22 w 55"/>
                <a:gd name="T25" fmla="*/ 49 h 52"/>
                <a:gd name="T26" fmla="*/ 22 w 55"/>
                <a:gd name="T27" fmla="*/ 51 h 52"/>
                <a:gd name="T28" fmla="*/ 1 w 55"/>
                <a:gd name="T29" fmla="*/ 51 h 52"/>
                <a:gd name="T30" fmla="*/ 1 w 55"/>
                <a:gd name="T31" fmla="*/ 49 h 52"/>
                <a:gd name="T32" fmla="*/ 5 w 55"/>
                <a:gd name="T33" fmla="*/ 48 h 52"/>
                <a:gd name="T34" fmla="*/ 7 w 55"/>
                <a:gd name="T35" fmla="*/ 47 h 52"/>
                <a:gd name="T36" fmla="*/ 9 w 55"/>
                <a:gd name="T37" fmla="*/ 44 h 52"/>
                <a:gd name="T38" fmla="*/ 10 w 55"/>
                <a:gd name="T39" fmla="*/ 37 h 52"/>
                <a:gd name="T40" fmla="*/ 10 w 55"/>
                <a:gd name="T41" fmla="*/ 12 h 52"/>
                <a:gd name="T42" fmla="*/ 9 w 55"/>
                <a:gd name="T43" fmla="*/ 9 h 52"/>
                <a:gd name="T44" fmla="*/ 8 w 55"/>
                <a:gd name="T45" fmla="*/ 6 h 52"/>
                <a:gd name="T46" fmla="*/ 4 w 55"/>
                <a:gd name="T47" fmla="*/ 4 h 52"/>
                <a:gd name="T48" fmla="*/ 0 w 55"/>
                <a:gd name="T49" fmla="*/ 3 h 52"/>
                <a:gd name="T50" fmla="*/ 0 w 55"/>
                <a:gd name="T51" fmla="*/ 0 h 52"/>
                <a:gd name="T52" fmla="*/ 15 w 55"/>
                <a:gd name="T53" fmla="*/ 0 h 52"/>
                <a:gd name="T54" fmla="*/ 44 w 55"/>
                <a:gd name="T55" fmla="*/ 39 h 52"/>
                <a:gd name="T56" fmla="*/ 44 w 55"/>
                <a:gd name="T57" fmla="*/ 15 h 52"/>
                <a:gd name="T58" fmla="*/ 43 w 55"/>
                <a:gd name="T59" fmla="*/ 8 h 52"/>
                <a:gd name="T60" fmla="*/ 41 w 55"/>
                <a:gd name="T61" fmla="*/ 5 h 52"/>
                <a:gd name="T62" fmla="*/ 38 w 55"/>
                <a:gd name="T63" fmla="*/ 4 h 52"/>
                <a:gd name="T64" fmla="*/ 35 w 55"/>
                <a:gd name="T65" fmla="*/ 3 h 52"/>
                <a:gd name="T66" fmla="*/ 35 w 55"/>
                <a:gd name="T67" fmla="*/ 0 h 52"/>
                <a:gd name="T68" fmla="*/ 55 w 55"/>
                <a:gd name="T69" fmla="*/ 0 h 52"/>
                <a:gd name="T70" fmla="*/ 55 w 55"/>
                <a:gd name="T71" fmla="*/ 3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5" h="52">
                  <a:moveTo>
                    <a:pt x="55" y="3"/>
                  </a:moveTo>
                  <a:cubicBezTo>
                    <a:pt x="55" y="3"/>
                    <a:pt x="54" y="3"/>
                    <a:pt x="52" y="4"/>
                  </a:cubicBezTo>
                  <a:cubicBezTo>
                    <a:pt x="51" y="4"/>
                    <a:pt x="50" y="4"/>
                    <a:pt x="49" y="5"/>
                  </a:cubicBezTo>
                  <a:cubicBezTo>
                    <a:pt x="48" y="5"/>
                    <a:pt x="48" y="6"/>
                    <a:pt x="48" y="8"/>
                  </a:cubicBezTo>
                  <a:cubicBezTo>
                    <a:pt x="47" y="10"/>
                    <a:pt x="47" y="12"/>
                    <a:pt x="47" y="15"/>
                  </a:cubicBezTo>
                  <a:cubicBezTo>
                    <a:pt x="47" y="52"/>
                    <a:pt x="47" y="52"/>
                    <a:pt x="47" y="52"/>
                  </a:cubicBezTo>
                  <a:cubicBezTo>
                    <a:pt x="44" y="52"/>
                    <a:pt x="44" y="52"/>
                    <a:pt x="44" y="52"/>
                  </a:cubicBezTo>
                  <a:cubicBezTo>
                    <a:pt x="13" y="10"/>
                    <a:pt x="13" y="10"/>
                    <a:pt x="13" y="10"/>
                  </a:cubicBezTo>
                  <a:cubicBezTo>
                    <a:pt x="13" y="37"/>
                    <a:pt x="13" y="37"/>
                    <a:pt x="13" y="37"/>
                  </a:cubicBezTo>
                  <a:cubicBezTo>
                    <a:pt x="13" y="39"/>
                    <a:pt x="13" y="42"/>
                    <a:pt x="14" y="43"/>
                  </a:cubicBezTo>
                  <a:cubicBezTo>
                    <a:pt x="14" y="45"/>
                    <a:pt x="15" y="46"/>
                    <a:pt x="15" y="47"/>
                  </a:cubicBezTo>
                  <a:cubicBezTo>
                    <a:pt x="16" y="47"/>
                    <a:pt x="17" y="48"/>
                    <a:pt x="19" y="48"/>
                  </a:cubicBezTo>
                  <a:cubicBezTo>
                    <a:pt x="20" y="49"/>
                    <a:pt x="22" y="49"/>
                    <a:pt x="22" y="49"/>
                  </a:cubicBezTo>
                  <a:cubicBezTo>
                    <a:pt x="22" y="51"/>
                    <a:pt x="22" y="51"/>
                    <a:pt x="22" y="51"/>
                  </a:cubicBezTo>
                  <a:cubicBezTo>
                    <a:pt x="1" y="51"/>
                    <a:pt x="1" y="51"/>
                    <a:pt x="1" y="51"/>
                  </a:cubicBezTo>
                  <a:cubicBezTo>
                    <a:pt x="1" y="49"/>
                    <a:pt x="1" y="49"/>
                    <a:pt x="1" y="49"/>
                  </a:cubicBezTo>
                  <a:cubicBezTo>
                    <a:pt x="2" y="49"/>
                    <a:pt x="3" y="49"/>
                    <a:pt x="5" y="48"/>
                  </a:cubicBezTo>
                  <a:cubicBezTo>
                    <a:pt x="6" y="48"/>
                    <a:pt x="7" y="47"/>
                    <a:pt x="7" y="47"/>
                  </a:cubicBezTo>
                  <a:cubicBezTo>
                    <a:pt x="8" y="46"/>
                    <a:pt x="9" y="45"/>
                    <a:pt x="9" y="44"/>
                  </a:cubicBezTo>
                  <a:cubicBezTo>
                    <a:pt x="9" y="43"/>
                    <a:pt x="10" y="40"/>
                    <a:pt x="10" y="37"/>
                  </a:cubicBezTo>
                  <a:cubicBezTo>
                    <a:pt x="10" y="12"/>
                    <a:pt x="10" y="12"/>
                    <a:pt x="10" y="12"/>
                  </a:cubicBezTo>
                  <a:cubicBezTo>
                    <a:pt x="10" y="11"/>
                    <a:pt x="9" y="10"/>
                    <a:pt x="9" y="9"/>
                  </a:cubicBezTo>
                  <a:cubicBezTo>
                    <a:pt x="9" y="7"/>
                    <a:pt x="8" y="7"/>
                    <a:pt x="8" y="6"/>
                  </a:cubicBezTo>
                  <a:cubicBezTo>
                    <a:pt x="7" y="5"/>
                    <a:pt x="6" y="5"/>
                    <a:pt x="4" y="4"/>
                  </a:cubicBezTo>
                  <a:cubicBezTo>
                    <a:pt x="3" y="3"/>
                    <a:pt x="1" y="3"/>
                    <a:pt x="0" y="3"/>
                  </a:cubicBezTo>
                  <a:cubicBezTo>
                    <a:pt x="0" y="0"/>
                    <a:pt x="0" y="0"/>
                    <a:pt x="0" y="0"/>
                  </a:cubicBezTo>
                  <a:cubicBezTo>
                    <a:pt x="15" y="0"/>
                    <a:pt x="15" y="0"/>
                    <a:pt x="15" y="0"/>
                  </a:cubicBezTo>
                  <a:cubicBezTo>
                    <a:pt x="44" y="39"/>
                    <a:pt x="44" y="39"/>
                    <a:pt x="44" y="39"/>
                  </a:cubicBezTo>
                  <a:cubicBezTo>
                    <a:pt x="44" y="15"/>
                    <a:pt x="44" y="15"/>
                    <a:pt x="44" y="15"/>
                  </a:cubicBezTo>
                  <a:cubicBezTo>
                    <a:pt x="44" y="12"/>
                    <a:pt x="43" y="10"/>
                    <a:pt x="43" y="8"/>
                  </a:cubicBezTo>
                  <a:cubicBezTo>
                    <a:pt x="43" y="7"/>
                    <a:pt x="42" y="6"/>
                    <a:pt x="41" y="5"/>
                  </a:cubicBezTo>
                  <a:cubicBezTo>
                    <a:pt x="41" y="5"/>
                    <a:pt x="40" y="4"/>
                    <a:pt x="38" y="4"/>
                  </a:cubicBezTo>
                  <a:cubicBezTo>
                    <a:pt x="37" y="3"/>
                    <a:pt x="36" y="3"/>
                    <a:pt x="35" y="3"/>
                  </a:cubicBezTo>
                  <a:cubicBezTo>
                    <a:pt x="35" y="0"/>
                    <a:pt x="35" y="0"/>
                    <a:pt x="35" y="0"/>
                  </a:cubicBezTo>
                  <a:cubicBezTo>
                    <a:pt x="55" y="0"/>
                    <a:pt x="55" y="0"/>
                    <a:pt x="55" y="0"/>
                  </a:cubicBezTo>
                  <a:lnTo>
                    <a:pt x="55" y="3"/>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9" name="Freeform 36"/>
            <p:cNvSpPr>
              <a:spLocks/>
            </p:cNvSpPr>
            <p:nvPr userDrawn="1"/>
          </p:nvSpPr>
          <p:spPr bwMode="auto">
            <a:xfrm>
              <a:off x="3457526" y="1452985"/>
              <a:ext cx="85725" cy="192088"/>
            </a:xfrm>
            <a:custGeom>
              <a:avLst/>
              <a:gdLst>
                <a:gd name="T0" fmla="*/ 23 w 23"/>
                <a:gd name="T1" fmla="*/ 51 h 51"/>
                <a:gd name="T2" fmla="*/ 0 w 23"/>
                <a:gd name="T3" fmla="*/ 51 h 51"/>
                <a:gd name="T4" fmla="*/ 0 w 23"/>
                <a:gd name="T5" fmla="*/ 49 h 51"/>
                <a:gd name="T6" fmla="*/ 3 w 23"/>
                <a:gd name="T7" fmla="*/ 49 h 51"/>
                <a:gd name="T8" fmla="*/ 6 w 23"/>
                <a:gd name="T9" fmla="*/ 48 h 51"/>
                <a:gd name="T10" fmla="*/ 8 w 23"/>
                <a:gd name="T11" fmla="*/ 47 h 51"/>
                <a:gd name="T12" fmla="*/ 8 w 23"/>
                <a:gd name="T13" fmla="*/ 45 h 51"/>
                <a:gd name="T14" fmla="*/ 8 w 23"/>
                <a:gd name="T15" fmla="*/ 8 h 51"/>
                <a:gd name="T16" fmla="*/ 8 w 23"/>
                <a:gd name="T17" fmla="*/ 6 h 51"/>
                <a:gd name="T18" fmla="*/ 6 w 23"/>
                <a:gd name="T19" fmla="*/ 4 h 51"/>
                <a:gd name="T20" fmla="*/ 3 w 23"/>
                <a:gd name="T21" fmla="*/ 3 h 51"/>
                <a:gd name="T22" fmla="*/ 0 w 23"/>
                <a:gd name="T23" fmla="*/ 3 h 51"/>
                <a:gd name="T24" fmla="*/ 0 w 23"/>
                <a:gd name="T25" fmla="*/ 0 h 51"/>
                <a:gd name="T26" fmla="*/ 23 w 23"/>
                <a:gd name="T27" fmla="*/ 0 h 51"/>
                <a:gd name="T28" fmla="*/ 23 w 23"/>
                <a:gd name="T29" fmla="*/ 3 h 51"/>
                <a:gd name="T30" fmla="*/ 21 w 23"/>
                <a:gd name="T31" fmla="*/ 3 h 51"/>
                <a:gd name="T32" fmla="*/ 18 w 23"/>
                <a:gd name="T33" fmla="*/ 4 h 51"/>
                <a:gd name="T34" fmla="*/ 16 w 23"/>
                <a:gd name="T35" fmla="*/ 5 h 51"/>
                <a:gd name="T36" fmla="*/ 16 w 23"/>
                <a:gd name="T37" fmla="*/ 7 h 51"/>
                <a:gd name="T38" fmla="*/ 16 w 23"/>
                <a:gd name="T39" fmla="*/ 44 h 51"/>
                <a:gd name="T40" fmla="*/ 16 w 23"/>
                <a:gd name="T41" fmla="*/ 46 h 51"/>
                <a:gd name="T42" fmla="*/ 18 w 23"/>
                <a:gd name="T43" fmla="*/ 48 h 51"/>
                <a:gd name="T44" fmla="*/ 20 w 23"/>
                <a:gd name="T45" fmla="*/ 48 h 51"/>
                <a:gd name="T46" fmla="*/ 23 w 23"/>
                <a:gd name="T47" fmla="*/ 49 h 51"/>
                <a:gd name="T48" fmla="*/ 23 w 23"/>
                <a:gd name="T49"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3" h="51">
                  <a:moveTo>
                    <a:pt x="23" y="51"/>
                  </a:moveTo>
                  <a:cubicBezTo>
                    <a:pt x="0" y="51"/>
                    <a:pt x="0" y="51"/>
                    <a:pt x="0" y="51"/>
                  </a:cubicBezTo>
                  <a:cubicBezTo>
                    <a:pt x="0" y="49"/>
                    <a:pt x="0" y="49"/>
                    <a:pt x="0" y="49"/>
                  </a:cubicBezTo>
                  <a:cubicBezTo>
                    <a:pt x="1" y="49"/>
                    <a:pt x="2" y="49"/>
                    <a:pt x="3" y="49"/>
                  </a:cubicBezTo>
                  <a:cubicBezTo>
                    <a:pt x="4" y="49"/>
                    <a:pt x="5" y="48"/>
                    <a:pt x="6" y="48"/>
                  </a:cubicBezTo>
                  <a:cubicBezTo>
                    <a:pt x="7" y="48"/>
                    <a:pt x="7" y="47"/>
                    <a:pt x="8" y="47"/>
                  </a:cubicBezTo>
                  <a:cubicBezTo>
                    <a:pt x="8" y="46"/>
                    <a:pt x="8" y="46"/>
                    <a:pt x="8" y="45"/>
                  </a:cubicBezTo>
                  <a:cubicBezTo>
                    <a:pt x="8" y="8"/>
                    <a:pt x="8" y="8"/>
                    <a:pt x="8" y="8"/>
                  </a:cubicBezTo>
                  <a:cubicBezTo>
                    <a:pt x="8" y="7"/>
                    <a:pt x="8" y="6"/>
                    <a:pt x="8" y="6"/>
                  </a:cubicBezTo>
                  <a:cubicBezTo>
                    <a:pt x="7" y="5"/>
                    <a:pt x="7" y="5"/>
                    <a:pt x="6" y="4"/>
                  </a:cubicBezTo>
                  <a:cubicBezTo>
                    <a:pt x="5" y="4"/>
                    <a:pt x="4" y="4"/>
                    <a:pt x="3" y="3"/>
                  </a:cubicBezTo>
                  <a:cubicBezTo>
                    <a:pt x="2" y="3"/>
                    <a:pt x="1" y="3"/>
                    <a:pt x="0" y="3"/>
                  </a:cubicBezTo>
                  <a:cubicBezTo>
                    <a:pt x="0" y="0"/>
                    <a:pt x="0" y="0"/>
                    <a:pt x="0" y="0"/>
                  </a:cubicBezTo>
                  <a:cubicBezTo>
                    <a:pt x="23" y="0"/>
                    <a:pt x="23" y="0"/>
                    <a:pt x="23" y="0"/>
                  </a:cubicBezTo>
                  <a:cubicBezTo>
                    <a:pt x="23" y="3"/>
                    <a:pt x="23" y="3"/>
                    <a:pt x="23" y="3"/>
                  </a:cubicBezTo>
                  <a:cubicBezTo>
                    <a:pt x="23" y="3"/>
                    <a:pt x="22" y="3"/>
                    <a:pt x="21" y="3"/>
                  </a:cubicBezTo>
                  <a:cubicBezTo>
                    <a:pt x="20" y="3"/>
                    <a:pt x="19" y="4"/>
                    <a:pt x="18" y="4"/>
                  </a:cubicBezTo>
                  <a:cubicBezTo>
                    <a:pt x="17" y="4"/>
                    <a:pt x="16" y="5"/>
                    <a:pt x="16" y="5"/>
                  </a:cubicBezTo>
                  <a:cubicBezTo>
                    <a:pt x="16" y="6"/>
                    <a:pt x="16" y="7"/>
                    <a:pt x="16" y="7"/>
                  </a:cubicBezTo>
                  <a:cubicBezTo>
                    <a:pt x="16" y="44"/>
                    <a:pt x="16" y="44"/>
                    <a:pt x="16" y="44"/>
                  </a:cubicBezTo>
                  <a:cubicBezTo>
                    <a:pt x="16" y="45"/>
                    <a:pt x="16" y="46"/>
                    <a:pt x="16" y="46"/>
                  </a:cubicBezTo>
                  <a:cubicBezTo>
                    <a:pt x="17" y="47"/>
                    <a:pt x="17" y="47"/>
                    <a:pt x="18" y="48"/>
                  </a:cubicBezTo>
                  <a:cubicBezTo>
                    <a:pt x="19" y="48"/>
                    <a:pt x="19" y="48"/>
                    <a:pt x="20" y="48"/>
                  </a:cubicBezTo>
                  <a:cubicBezTo>
                    <a:pt x="22" y="49"/>
                    <a:pt x="23" y="49"/>
                    <a:pt x="23" y="49"/>
                  </a:cubicBezTo>
                  <a:lnTo>
                    <a:pt x="23" y="51"/>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0" name="Freeform 37"/>
            <p:cNvSpPr>
              <a:spLocks/>
            </p:cNvSpPr>
            <p:nvPr userDrawn="1"/>
          </p:nvSpPr>
          <p:spPr bwMode="auto">
            <a:xfrm>
              <a:off x="3551189" y="1452985"/>
              <a:ext cx="195263" cy="196850"/>
            </a:xfrm>
            <a:custGeom>
              <a:avLst/>
              <a:gdLst>
                <a:gd name="T0" fmla="*/ 52 w 52"/>
                <a:gd name="T1" fmla="*/ 3 h 52"/>
                <a:gd name="T2" fmla="*/ 50 w 52"/>
                <a:gd name="T3" fmla="*/ 3 h 52"/>
                <a:gd name="T4" fmla="*/ 48 w 52"/>
                <a:gd name="T5" fmla="*/ 4 h 52"/>
                <a:gd name="T6" fmla="*/ 46 w 52"/>
                <a:gd name="T7" fmla="*/ 6 h 52"/>
                <a:gd name="T8" fmla="*/ 44 w 52"/>
                <a:gd name="T9" fmla="*/ 9 h 52"/>
                <a:gd name="T10" fmla="*/ 37 w 52"/>
                <a:gd name="T11" fmla="*/ 27 h 52"/>
                <a:gd name="T12" fmla="*/ 27 w 52"/>
                <a:gd name="T13" fmla="*/ 52 h 52"/>
                <a:gd name="T14" fmla="*/ 24 w 52"/>
                <a:gd name="T15" fmla="*/ 52 h 52"/>
                <a:gd name="T16" fmla="*/ 14 w 52"/>
                <a:gd name="T17" fmla="*/ 25 h 52"/>
                <a:gd name="T18" fmla="*/ 8 w 52"/>
                <a:gd name="T19" fmla="*/ 8 h 52"/>
                <a:gd name="T20" fmla="*/ 7 w 52"/>
                <a:gd name="T21" fmla="*/ 6 h 52"/>
                <a:gd name="T22" fmla="*/ 5 w 52"/>
                <a:gd name="T23" fmla="*/ 4 h 52"/>
                <a:gd name="T24" fmla="*/ 2 w 52"/>
                <a:gd name="T25" fmla="*/ 3 h 52"/>
                <a:gd name="T26" fmla="*/ 0 w 52"/>
                <a:gd name="T27" fmla="*/ 3 h 52"/>
                <a:gd name="T28" fmla="*/ 0 w 52"/>
                <a:gd name="T29" fmla="*/ 0 h 52"/>
                <a:gd name="T30" fmla="*/ 21 w 52"/>
                <a:gd name="T31" fmla="*/ 0 h 52"/>
                <a:gd name="T32" fmla="*/ 21 w 52"/>
                <a:gd name="T33" fmla="*/ 3 h 52"/>
                <a:gd name="T34" fmla="*/ 17 w 52"/>
                <a:gd name="T35" fmla="*/ 4 h 52"/>
                <a:gd name="T36" fmla="*/ 15 w 52"/>
                <a:gd name="T37" fmla="*/ 5 h 52"/>
                <a:gd name="T38" fmla="*/ 15 w 52"/>
                <a:gd name="T39" fmla="*/ 6 h 52"/>
                <a:gd name="T40" fmla="*/ 15 w 52"/>
                <a:gd name="T41" fmla="*/ 7 h 52"/>
                <a:gd name="T42" fmla="*/ 20 w 52"/>
                <a:gd name="T43" fmla="*/ 18 h 52"/>
                <a:gd name="T44" fmla="*/ 28 w 52"/>
                <a:gd name="T45" fmla="*/ 41 h 52"/>
                <a:gd name="T46" fmla="*/ 34 w 52"/>
                <a:gd name="T47" fmla="*/ 25 h 52"/>
                <a:gd name="T48" fmla="*/ 39 w 52"/>
                <a:gd name="T49" fmla="*/ 13 h 52"/>
                <a:gd name="T50" fmla="*/ 41 w 52"/>
                <a:gd name="T51" fmla="*/ 8 h 52"/>
                <a:gd name="T52" fmla="*/ 41 w 52"/>
                <a:gd name="T53" fmla="*/ 6 h 52"/>
                <a:gd name="T54" fmla="*/ 40 w 52"/>
                <a:gd name="T55" fmla="*/ 5 h 52"/>
                <a:gd name="T56" fmla="*/ 38 w 52"/>
                <a:gd name="T57" fmla="*/ 4 h 52"/>
                <a:gd name="T58" fmla="*/ 36 w 52"/>
                <a:gd name="T59" fmla="*/ 3 h 52"/>
                <a:gd name="T60" fmla="*/ 33 w 52"/>
                <a:gd name="T61" fmla="*/ 3 h 52"/>
                <a:gd name="T62" fmla="*/ 33 w 52"/>
                <a:gd name="T63" fmla="*/ 0 h 52"/>
                <a:gd name="T64" fmla="*/ 52 w 52"/>
                <a:gd name="T65" fmla="*/ 0 h 52"/>
                <a:gd name="T66" fmla="*/ 52 w 52"/>
                <a:gd name="T67" fmla="*/ 3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2" h="52">
                  <a:moveTo>
                    <a:pt x="52" y="3"/>
                  </a:moveTo>
                  <a:cubicBezTo>
                    <a:pt x="52" y="3"/>
                    <a:pt x="51" y="3"/>
                    <a:pt x="50" y="3"/>
                  </a:cubicBezTo>
                  <a:cubicBezTo>
                    <a:pt x="49" y="4"/>
                    <a:pt x="48" y="4"/>
                    <a:pt x="48" y="4"/>
                  </a:cubicBezTo>
                  <a:cubicBezTo>
                    <a:pt x="47" y="5"/>
                    <a:pt x="46" y="6"/>
                    <a:pt x="46" y="6"/>
                  </a:cubicBezTo>
                  <a:cubicBezTo>
                    <a:pt x="45" y="7"/>
                    <a:pt x="45" y="8"/>
                    <a:pt x="44" y="9"/>
                  </a:cubicBezTo>
                  <a:cubicBezTo>
                    <a:pt x="43" y="13"/>
                    <a:pt x="40" y="19"/>
                    <a:pt x="37" y="27"/>
                  </a:cubicBezTo>
                  <a:cubicBezTo>
                    <a:pt x="34" y="35"/>
                    <a:pt x="31" y="43"/>
                    <a:pt x="27" y="52"/>
                  </a:cubicBezTo>
                  <a:cubicBezTo>
                    <a:pt x="24" y="52"/>
                    <a:pt x="24" y="52"/>
                    <a:pt x="24" y="52"/>
                  </a:cubicBezTo>
                  <a:cubicBezTo>
                    <a:pt x="21" y="43"/>
                    <a:pt x="17" y="34"/>
                    <a:pt x="14" y="25"/>
                  </a:cubicBezTo>
                  <a:cubicBezTo>
                    <a:pt x="11" y="17"/>
                    <a:pt x="9" y="11"/>
                    <a:pt x="8" y="8"/>
                  </a:cubicBezTo>
                  <a:cubicBezTo>
                    <a:pt x="7" y="7"/>
                    <a:pt x="7" y="6"/>
                    <a:pt x="7" y="6"/>
                  </a:cubicBezTo>
                  <a:cubicBezTo>
                    <a:pt x="6" y="5"/>
                    <a:pt x="5" y="5"/>
                    <a:pt x="5" y="4"/>
                  </a:cubicBezTo>
                  <a:cubicBezTo>
                    <a:pt x="4" y="4"/>
                    <a:pt x="3" y="4"/>
                    <a:pt x="2" y="3"/>
                  </a:cubicBezTo>
                  <a:cubicBezTo>
                    <a:pt x="2" y="3"/>
                    <a:pt x="1" y="3"/>
                    <a:pt x="0" y="3"/>
                  </a:cubicBezTo>
                  <a:cubicBezTo>
                    <a:pt x="0" y="0"/>
                    <a:pt x="0" y="0"/>
                    <a:pt x="0" y="0"/>
                  </a:cubicBezTo>
                  <a:cubicBezTo>
                    <a:pt x="21" y="0"/>
                    <a:pt x="21" y="0"/>
                    <a:pt x="21" y="0"/>
                  </a:cubicBezTo>
                  <a:cubicBezTo>
                    <a:pt x="21" y="3"/>
                    <a:pt x="21" y="3"/>
                    <a:pt x="21" y="3"/>
                  </a:cubicBezTo>
                  <a:cubicBezTo>
                    <a:pt x="20" y="3"/>
                    <a:pt x="18" y="3"/>
                    <a:pt x="17" y="4"/>
                  </a:cubicBezTo>
                  <a:cubicBezTo>
                    <a:pt x="16" y="4"/>
                    <a:pt x="15" y="4"/>
                    <a:pt x="15" y="5"/>
                  </a:cubicBezTo>
                  <a:cubicBezTo>
                    <a:pt x="15" y="5"/>
                    <a:pt x="15" y="6"/>
                    <a:pt x="15" y="6"/>
                  </a:cubicBezTo>
                  <a:cubicBezTo>
                    <a:pt x="15" y="6"/>
                    <a:pt x="15" y="7"/>
                    <a:pt x="15" y="7"/>
                  </a:cubicBezTo>
                  <a:cubicBezTo>
                    <a:pt x="16" y="9"/>
                    <a:pt x="18" y="13"/>
                    <a:pt x="20" y="18"/>
                  </a:cubicBezTo>
                  <a:cubicBezTo>
                    <a:pt x="22" y="24"/>
                    <a:pt x="24" y="31"/>
                    <a:pt x="28" y="41"/>
                  </a:cubicBezTo>
                  <a:cubicBezTo>
                    <a:pt x="30" y="36"/>
                    <a:pt x="32" y="31"/>
                    <a:pt x="34" y="25"/>
                  </a:cubicBezTo>
                  <a:cubicBezTo>
                    <a:pt x="37" y="19"/>
                    <a:pt x="38" y="15"/>
                    <a:pt x="39" y="13"/>
                  </a:cubicBezTo>
                  <a:cubicBezTo>
                    <a:pt x="40" y="11"/>
                    <a:pt x="40" y="9"/>
                    <a:pt x="41" y="8"/>
                  </a:cubicBezTo>
                  <a:cubicBezTo>
                    <a:pt x="41" y="7"/>
                    <a:pt x="41" y="7"/>
                    <a:pt x="41" y="6"/>
                  </a:cubicBezTo>
                  <a:cubicBezTo>
                    <a:pt x="41" y="6"/>
                    <a:pt x="40" y="5"/>
                    <a:pt x="40" y="5"/>
                  </a:cubicBezTo>
                  <a:cubicBezTo>
                    <a:pt x="40" y="4"/>
                    <a:pt x="39" y="4"/>
                    <a:pt x="38" y="4"/>
                  </a:cubicBezTo>
                  <a:cubicBezTo>
                    <a:pt x="37" y="4"/>
                    <a:pt x="36" y="3"/>
                    <a:pt x="36" y="3"/>
                  </a:cubicBezTo>
                  <a:cubicBezTo>
                    <a:pt x="35" y="3"/>
                    <a:pt x="34" y="3"/>
                    <a:pt x="33" y="3"/>
                  </a:cubicBezTo>
                  <a:cubicBezTo>
                    <a:pt x="33" y="0"/>
                    <a:pt x="33" y="0"/>
                    <a:pt x="33" y="0"/>
                  </a:cubicBezTo>
                  <a:cubicBezTo>
                    <a:pt x="52" y="0"/>
                    <a:pt x="52" y="0"/>
                    <a:pt x="52" y="0"/>
                  </a:cubicBezTo>
                  <a:lnTo>
                    <a:pt x="52" y="3"/>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1" name="Freeform 38"/>
            <p:cNvSpPr>
              <a:spLocks/>
            </p:cNvSpPr>
            <p:nvPr userDrawn="1"/>
          </p:nvSpPr>
          <p:spPr bwMode="auto">
            <a:xfrm>
              <a:off x="3754389" y="1452985"/>
              <a:ext cx="161925" cy="192088"/>
            </a:xfrm>
            <a:custGeom>
              <a:avLst/>
              <a:gdLst>
                <a:gd name="T0" fmla="*/ 43 w 43"/>
                <a:gd name="T1" fmla="*/ 36 h 51"/>
                <a:gd name="T2" fmla="*/ 42 w 43"/>
                <a:gd name="T3" fmla="*/ 51 h 51"/>
                <a:gd name="T4" fmla="*/ 0 w 43"/>
                <a:gd name="T5" fmla="*/ 51 h 51"/>
                <a:gd name="T6" fmla="*/ 0 w 43"/>
                <a:gd name="T7" fmla="*/ 49 h 51"/>
                <a:gd name="T8" fmla="*/ 3 w 43"/>
                <a:gd name="T9" fmla="*/ 49 h 51"/>
                <a:gd name="T10" fmla="*/ 5 w 43"/>
                <a:gd name="T11" fmla="*/ 48 h 51"/>
                <a:gd name="T12" fmla="*/ 6 w 43"/>
                <a:gd name="T13" fmla="*/ 47 h 51"/>
                <a:gd name="T14" fmla="*/ 7 w 43"/>
                <a:gd name="T15" fmla="*/ 44 h 51"/>
                <a:gd name="T16" fmla="*/ 7 w 43"/>
                <a:gd name="T17" fmla="*/ 8 h 51"/>
                <a:gd name="T18" fmla="*/ 7 w 43"/>
                <a:gd name="T19" fmla="*/ 6 h 51"/>
                <a:gd name="T20" fmla="*/ 5 w 43"/>
                <a:gd name="T21" fmla="*/ 4 h 51"/>
                <a:gd name="T22" fmla="*/ 2 w 43"/>
                <a:gd name="T23" fmla="*/ 3 h 51"/>
                <a:gd name="T24" fmla="*/ 0 w 43"/>
                <a:gd name="T25" fmla="*/ 3 h 51"/>
                <a:gd name="T26" fmla="*/ 0 w 43"/>
                <a:gd name="T27" fmla="*/ 0 h 51"/>
                <a:gd name="T28" fmla="*/ 39 w 43"/>
                <a:gd name="T29" fmla="*/ 0 h 51"/>
                <a:gd name="T30" fmla="*/ 39 w 43"/>
                <a:gd name="T31" fmla="*/ 13 h 51"/>
                <a:gd name="T32" fmla="*/ 36 w 43"/>
                <a:gd name="T33" fmla="*/ 13 h 51"/>
                <a:gd name="T34" fmla="*/ 33 w 43"/>
                <a:gd name="T35" fmla="*/ 7 h 51"/>
                <a:gd name="T36" fmla="*/ 29 w 43"/>
                <a:gd name="T37" fmla="*/ 4 h 51"/>
                <a:gd name="T38" fmla="*/ 26 w 43"/>
                <a:gd name="T39" fmla="*/ 4 h 51"/>
                <a:gd name="T40" fmla="*/ 23 w 43"/>
                <a:gd name="T41" fmla="*/ 3 h 51"/>
                <a:gd name="T42" fmla="*/ 15 w 43"/>
                <a:gd name="T43" fmla="*/ 3 h 51"/>
                <a:gd name="T44" fmla="*/ 15 w 43"/>
                <a:gd name="T45" fmla="*/ 24 h 51"/>
                <a:gd name="T46" fmla="*/ 20 w 43"/>
                <a:gd name="T47" fmla="*/ 24 h 51"/>
                <a:gd name="T48" fmla="*/ 24 w 43"/>
                <a:gd name="T49" fmla="*/ 23 h 51"/>
                <a:gd name="T50" fmla="*/ 27 w 43"/>
                <a:gd name="T51" fmla="*/ 21 h 51"/>
                <a:gd name="T52" fmla="*/ 28 w 43"/>
                <a:gd name="T53" fmla="*/ 19 h 51"/>
                <a:gd name="T54" fmla="*/ 29 w 43"/>
                <a:gd name="T55" fmla="*/ 15 h 51"/>
                <a:gd name="T56" fmla="*/ 31 w 43"/>
                <a:gd name="T57" fmla="*/ 15 h 51"/>
                <a:gd name="T58" fmla="*/ 31 w 43"/>
                <a:gd name="T59" fmla="*/ 35 h 51"/>
                <a:gd name="T60" fmla="*/ 29 w 43"/>
                <a:gd name="T61" fmla="*/ 35 h 51"/>
                <a:gd name="T62" fmla="*/ 28 w 43"/>
                <a:gd name="T63" fmla="*/ 32 h 51"/>
                <a:gd name="T64" fmla="*/ 27 w 43"/>
                <a:gd name="T65" fmla="*/ 29 h 51"/>
                <a:gd name="T66" fmla="*/ 24 w 43"/>
                <a:gd name="T67" fmla="*/ 27 h 51"/>
                <a:gd name="T68" fmla="*/ 20 w 43"/>
                <a:gd name="T69" fmla="*/ 27 h 51"/>
                <a:gd name="T70" fmla="*/ 15 w 43"/>
                <a:gd name="T71" fmla="*/ 27 h 51"/>
                <a:gd name="T72" fmla="*/ 15 w 43"/>
                <a:gd name="T73" fmla="*/ 42 h 51"/>
                <a:gd name="T74" fmla="*/ 15 w 43"/>
                <a:gd name="T75" fmla="*/ 45 h 51"/>
                <a:gd name="T76" fmla="*/ 16 w 43"/>
                <a:gd name="T77" fmla="*/ 47 h 51"/>
                <a:gd name="T78" fmla="*/ 19 w 43"/>
                <a:gd name="T79" fmla="*/ 48 h 51"/>
                <a:gd name="T80" fmla="*/ 23 w 43"/>
                <a:gd name="T81" fmla="*/ 48 h 51"/>
                <a:gd name="T82" fmla="*/ 26 w 43"/>
                <a:gd name="T83" fmla="*/ 48 h 51"/>
                <a:gd name="T84" fmla="*/ 30 w 43"/>
                <a:gd name="T85" fmla="*/ 48 h 51"/>
                <a:gd name="T86" fmla="*/ 32 w 43"/>
                <a:gd name="T87" fmla="*/ 48 h 51"/>
                <a:gd name="T88" fmla="*/ 34 w 43"/>
                <a:gd name="T89" fmla="*/ 47 h 51"/>
                <a:gd name="T90" fmla="*/ 38 w 43"/>
                <a:gd name="T91" fmla="*/ 42 h 51"/>
                <a:gd name="T92" fmla="*/ 40 w 43"/>
                <a:gd name="T93" fmla="*/ 36 h 51"/>
                <a:gd name="T94" fmla="*/ 43 w 43"/>
                <a:gd name="T95" fmla="*/ 36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51">
                  <a:moveTo>
                    <a:pt x="43" y="36"/>
                  </a:moveTo>
                  <a:cubicBezTo>
                    <a:pt x="42" y="51"/>
                    <a:pt x="42" y="51"/>
                    <a:pt x="42" y="51"/>
                  </a:cubicBezTo>
                  <a:cubicBezTo>
                    <a:pt x="0" y="51"/>
                    <a:pt x="0" y="51"/>
                    <a:pt x="0" y="51"/>
                  </a:cubicBezTo>
                  <a:cubicBezTo>
                    <a:pt x="0" y="49"/>
                    <a:pt x="0" y="49"/>
                    <a:pt x="0" y="49"/>
                  </a:cubicBezTo>
                  <a:cubicBezTo>
                    <a:pt x="0" y="49"/>
                    <a:pt x="1" y="49"/>
                    <a:pt x="3" y="49"/>
                  </a:cubicBezTo>
                  <a:cubicBezTo>
                    <a:pt x="4" y="48"/>
                    <a:pt x="5" y="48"/>
                    <a:pt x="5" y="48"/>
                  </a:cubicBezTo>
                  <a:cubicBezTo>
                    <a:pt x="6" y="48"/>
                    <a:pt x="6" y="47"/>
                    <a:pt x="6" y="47"/>
                  </a:cubicBezTo>
                  <a:cubicBezTo>
                    <a:pt x="7" y="46"/>
                    <a:pt x="7" y="45"/>
                    <a:pt x="7" y="44"/>
                  </a:cubicBezTo>
                  <a:cubicBezTo>
                    <a:pt x="7" y="8"/>
                    <a:pt x="7" y="8"/>
                    <a:pt x="7" y="8"/>
                  </a:cubicBezTo>
                  <a:cubicBezTo>
                    <a:pt x="7" y="7"/>
                    <a:pt x="7" y="6"/>
                    <a:pt x="7" y="6"/>
                  </a:cubicBezTo>
                  <a:cubicBezTo>
                    <a:pt x="6" y="5"/>
                    <a:pt x="6" y="5"/>
                    <a:pt x="5" y="4"/>
                  </a:cubicBezTo>
                  <a:cubicBezTo>
                    <a:pt x="4" y="4"/>
                    <a:pt x="3" y="4"/>
                    <a:pt x="2" y="3"/>
                  </a:cubicBezTo>
                  <a:cubicBezTo>
                    <a:pt x="1" y="3"/>
                    <a:pt x="0" y="3"/>
                    <a:pt x="0" y="3"/>
                  </a:cubicBezTo>
                  <a:cubicBezTo>
                    <a:pt x="0" y="0"/>
                    <a:pt x="0" y="0"/>
                    <a:pt x="0" y="0"/>
                  </a:cubicBezTo>
                  <a:cubicBezTo>
                    <a:pt x="39" y="0"/>
                    <a:pt x="39" y="0"/>
                    <a:pt x="39" y="0"/>
                  </a:cubicBezTo>
                  <a:cubicBezTo>
                    <a:pt x="39" y="13"/>
                    <a:pt x="39" y="13"/>
                    <a:pt x="39" y="13"/>
                  </a:cubicBezTo>
                  <a:cubicBezTo>
                    <a:pt x="36" y="13"/>
                    <a:pt x="36" y="13"/>
                    <a:pt x="36" y="13"/>
                  </a:cubicBezTo>
                  <a:cubicBezTo>
                    <a:pt x="36" y="11"/>
                    <a:pt x="35" y="9"/>
                    <a:pt x="33" y="7"/>
                  </a:cubicBezTo>
                  <a:cubicBezTo>
                    <a:pt x="32" y="5"/>
                    <a:pt x="30" y="4"/>
                    <a:pt x="29" y="4"/>
                  </a:cubicBezTo>
                  <a:cubicBezTo>
                    <a:pt x="28" y="4"/>
                    <a:pt x="27" y="4"/>
                    <a:pt x="26" y="4"/>
                  </a:cubicBezTo>
                  <a:cubicBezTo>
                    <a:pt x="25" y="3"/>
                    <a:pt x="24" y="3"/>
                    <a:pt x="23" y="3"/>
                  </a:cubicBezTo>
                  <a:cubicBezTo>
                    <a:pt x="15" y="3"/>
                    <a:pt x="15" y="3"/>
                    <a:pt x="15" y="3"/>
                  </a:cubicBezTo>
                  <a:cubicBezTo>
                    <a:pt x="15" y="24"/>
                    <a:pt x="15" y="24"/>
                    <a:pt x="15" y="24"/>
                  </a:cubicBezTo>
                  <a:cubicBezTo>
                    <a:pt x="20" y="24"/>
                    <a:pt x="20" y="24"/>
                    <a:pt x="20" y="24"/>
                  </a:cubicBezTo>
                  <a:cubicBezTo>
                    <a:pt x="22" y="24"/>
                    <a:pt x="23" y="23"/>
                    <a:pt x="24" y="23"/>
                  </a:cubicBezTo>
                  <a:cubicBezTo>
                    <a:pt x="25" y="23"/>
                    <a:pt x="26" y="22"/>
                    <a:pt x="27" y="21"/>
                  </a:cubicBezTo>
                  <a:cubicBezTo>
                    <a:pt x="27" y="21"/>
                    <a:pt x="28" y="20"/>
                    <a:pt x="28" y="19"/>
                  </a:cubicBezTo>
                  <a:cubicBezTo>
                    <a:pt x="28" y="17"/>
                    <a:pt x="28" y="16"/>
                    <a:pt x="29" y="15"/>
                  </a:cubicBezTo>
                  <a:cubicBezTo>
                    <a:pt x="31" y="15"/>
                    <a:pt x="31" y="15"/>
                    <a:pt x="31" y="15"/>
                  </a:cubicBezTo>
                  <a:cubicBezTo>
                    <a:pt x="31" y="35"/>
                    <a:pt x="31" y="35"/>
                    <a:pt x="31" y="35"/>
                  </a:cubicBezTo>
                  <a:cubicBezTo>
                    <a:pt x="29" y="35"/>
                    <a:pt x="29" y="35"/>
                    <a:pt x="29" y="35"/>
                  </a:cubicBezTo>
                  <a:cubicBezTo>
                    <a:pt x="29" y="34"/>
                    <a:pt x="28" y="33"/>
                    <a:pt x="28" y="32"/>
                  </a:cubicBezTo>
                  <a:cubicBezTo>
                    <a:pt x="27" y="30"/>
                    <a:pt x="27" y="29"/>
                    <a:pt x="27" y="29"/>
                  </a:cubicBezTo>
                  <a:cubicBezTo>
                    <a:pt x="26" y="28"/>
                    <a:pt x="25" y="27"/>
                    <a:pt x="24" y="27"/>
                  </a:cubicBezTo>
                  <a:cubicBezTo>
                    <a:pt x="23" y="27"/>
                    <a:pt x="22" y="27"/>
                    <a:pt x="20" y="27"/>
                  </a:cubicBezTo>
                  <a:cubicBezTo>
                    <a:pt x="15" y="27"/>
                    <a:pt x="15" y="27"/>
                    <a:pt x="15" y="27"/>
                  </a:cubicBezTo>
                  <a:cubicBezTo>
                    <a:pt x="15" y="42"/>
                    <a:pt x="15" y="42"/>
                    <a:pt x="15" y="42"/>
                  </a:cubicBezTo>
                  <a:cubicBezTo>
                    <a:pt x="15" y="43"/>
                    <a:pt x="15" y="44"/>
                    <a:pt x="15" y="45"/>
                  </a:cubicBezTo>
                  <a:cubicBezTo>
                    <a:pt x="15" y="46"/>
                    <a:pt x="16" y="47"/>
                    <a:pt x="16" y="47"/>
                  </a:cubicBezTo>
                  <a:cubicBezTo>
                    <a:pt x="17" y="48"/>
                    <a:pt x="18" y="48"/>
                    <a:pt x="19" y="48"/>
                  </a:cubicBezTo>
                  <a:cubicBezTo>
                    <a:pt x="20" y="48"/>
                    <a:pt x="21" y="48"/>
                    <a:pt x="23" y="48"/>
                  </a:cubicBezTo>
                  <a:cubicBezTo>
                    <a:pt x="24" y="48"/>
                    <a:pt x="25" y="48"/>
                    <a:pt x="26" y="48"/>
                  </a:cubicBezTo>
                  <a:cubicBezTo>
                    <a:pt x="28" y="48"/>
                    <a:pt x="29" y="48"/>
                    <a:pt x="30" y="48"/>
                  </a:cubicBezTo>
                  <a:cubicBezTo>
                    <a:pt x="31" y="48"/>
                    <a:pt x="31" y="48"/>
                    <a:pt x="32" y="48"/>
                  </a:cubicBezTo>
                  <a:cubicBezTo>
                    <a:pt x="33" y="48"/>
                    <a:pt x="34" y="47"/>
                    <a:pt x="34" y="47"/>
                  </a:cubicBezTo>
                  <a:cubicBezTo>
                    <a:pt x="36" y="46"/>
                    <a:pt x="37" y="44"/>
                    <a:pt x="38" y="42"/>
                  </a:cubicBezTo>
                  <a:cubicBezTo>
                    <a:pt x="39" y="39"/>
                    <a:pt x="40" y="38"/>
                    <a:pt x="40" y="36"/>
                  </a:cubicBezTo>
                  <a:lnTo>
                    <a:pt x="43" y="36"/>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2" name="Freeform 39"/>
            <p:cNvSpPr>
              <a:spLocks noEditPoints="1"/>
            </p:cNvSpPr>
            <p:nvPr userDrawn="1"/>
          </p:nvSpPr>
          <p:spPr bwMode="auto">
            <a:xfrm>
              <a:off x="3935364" y="1452985"/>
              <a:ext cx="187325" cy="192088"/>
            </a:xfrm>
            <a:custGeom>
              <a:avLst/>
              <a:gdLst>
                <a:gd name="T0" fmla="*/ 50 w 50"/>
                <a:gd name="T1" fmla="*/ 51 h 51"/>
                <a:gd name="T2" fmla="*/ 36 w 50"/>
                <a:gd name="T3" fmla="*/ 51 h 51"/>
                <a:gd name="T4" fmla="*/ 28 w 50"/>
                <a:gd name="T5" fmla="*/ 39 h 51"/>
                <a:gd name="T6" fmla="*/ 20 w 50"/>
                <a:gd name="T7" fmla="*/ 28 h 51"/>
                <a:gd name="T8" fmla="*/ 15 w 50"/>
                <a:gd name="T9" fmla="*/ 28 h 51"/>
                <a:gd name="T10" fmla="*/ 15 w 50"/>
                <a:gd name="T11" fmla="*/ 44 h 51"/>
                <a:gd name="T12" fmla="*/ 15 w 50"/>
                <a:gd name="T13" fmla="*/ 47 h 51"/>
                <a:gd name="T14" fmla="*/ 17 w 50"/>
                <a:gd name="T15" fmla="*/ 48 h 51"/>
                <a:gd name="T16" fmla="*/ 19 w 50"/>
                <a:gd name="T17" fmla="*/ 49 h 51"/>
                <a:gd name="T18" fmla="*/ 22 w 50"/>
                <a:gd name="T19" fmla="*/ 49 h 51"/>
                <a:gd name="T20" fmla="*/ 22 w 50"/>
                <a:gd name="T21" fmla="*/ 51 h 51"/>
                <a:gd name="T22" fmla="*/ 0 w 50"/>
                <a:gd name="T23" fmla="*/ 51 h 51"/>
                <a:gd name="T24" fmla="*/ 0 w 50"/>
                <a:gd name="T25" fmla="*/ 49 h 51"/>
                <a:gd name="T26" fmla="*/ 3 w 50"/>
                <a:gd name="T27" fmla="*/ 49 h 51"/>
                <a:gd name="T28" fmla="*/ 5 w 50"/>
                <a:gd name="T29" fmla="*/ 48 h 51"/>
                <a:gd name="T30" fmla="*/ 6 w 50"/>
                <a:gd name="T31" fmla="*/ 47 h 51"/>
                <a:gd name="T32" fmla="*/ 7 w 50"/>
                <a:gd name="T33" fmla="*/ 44 h 51"/>
                <a:gd name="T34" fmla="*/ 7 w 50"/>
                <a:gd name="T35" fmla="*/ 8 h 51"/>
                <a:gd name="T36" fmla="*/ 7 w 50"/>
                <a:gd name="T37" fmla="*/ 5 h 51"/>
                <a:gd name="T38" fmla="*/ 5 w 50"/>
                <a:gd name="T39" fmla="*/ 4 h 51"/>
                <a:gd name="T40" fmla="*/ 3 w 50"/>
                <a:gd name="T41" fmla="*/ 3 h 51"/>
                <a:gd name="T42" fmla="*/ 0 w 50"/>
                <a:gd name="T43" fmla="*/ 3 h 51"/>
                <a:gd name="T44" fmla="*/ 0 w 50"/>
                <a:gd name="T45" fmla="*/ 0 h 51"/>
                <a:gd name="T46" fmla="*/ 24 w 50"/>
                <a:gd name="T47" fmla="*/ 0 h 51"/>
                <a:gd name="T48" fmla="*/ 30 w 50"/>
                <a:gd name="T49" fmla="*/ 1 h 51"/>
                <a:gd name="T50" fmla="*/ 35 w 50"/>
                <a:gd name="T51" fmla="*/ 3 h 51"/>
                <a:gd name="T52" fmla="*/ 38 w 50"/>
                <a:gd name="T53" fmla="*/ 7 h 51"/>
                <a:gd name="T54" fmla="*/ 40 w 50"/>
                <a:gd name="T55" fmla="*/ 13 h 51"/>
                <a:gd name="T56" fmla="*/ 39 w 50"/>
                <a:gd name="T57" fmla="*/ 18 h 51"/>
                <a:gd name="T58" fmla="*/ 36 w 50"/>
                <a:gd name="T59" fmla="*/ 22 h 51"/>
                <a:gd name="T60" fmla="*/ 32 w 50"/>
                <a:gd name="T61" fmla="*/ 24 h 51"/>
                <a:gd name="T62" fmla="*/ 27 w 50"/>
                <a:gd name="T63" fmla="*/ 26 h 51"/>
                <a:gd name="T64" fmla="*/ 34 w 50"/>
                <a:gd name="T65" fmla="*/ 35 h 51"/>
                <a:gd name="T66" fmla="*/ 40 w 50"/>
                <a:gd name="T67" fmla="*/ 43 h 51"/>
                <a:gd name="T68" fmla="*/ 43 w 50"/>
                <a:gd name="T69" fmla="*/ 46 h 51"/>
                <a:gd name="T70" fmla="*/ 45 w 50"/>
                <a:gd name="T71" fmla="*/ 48 h 51"/>
                <a:gd name="T72" fmla="*/ 47 w 50"/>
                <a:gd name="T73" fmla="*/ 49 h 51"/>
                <a:gd name="T74" fmla="*/ 50 w 50"/>
                <a:gd name="T75" fmla="*/ 49 h 51"/>
                <a:gd name="T76" fmla="*/ 50 w 50"/>
                <a:gd name="T77" fmla="*/ 51 h 51"/>
                <a:gd name="T78" fmla="*/ 31 w 50"/>
                <a:gd name="T79" fmla="*/ 13 h 51"/>
                <a:gd name="T80" fmla="*/ 28 w 50"/>
                <a:gd name="T81" fmla="*/ 6 h 51"/>
                <a:gd name="T82" fmla="*/ 21 w 50"/>
                <a:gd name="T83" fmla="*/ 3 h 51"/>
                <a:gd name="T84" fmla="*/ 15 w 50"/>
                <a:gd name="T85" fmla="*/ 3 h 51"/>
                <a:gd name="T86" fmla="*/ 15 w 50"/>
                <a:gd name="T87" fmla="*/ 25 h 51"/>
                <a:gd name="T88" fmla="*/ 19 w 50"/>
                <a:gd name="T89" fmla="*/ 25 h 51"/>
                <a:gd name="T90" fmla="*/ 28 w 50"/>
                <a:gd name="T91" fmla="*/ 22 h 51"/>
                <a:gd name="T92" fmla="*/ 31 w 50"/>
                <a:gd name="T93" fmla="*/ 13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0" h="51">
                  <a:moveTo>
                    <a:pt x="50" y="51"/>
                  </a:moveTo>
                  <a:cubicBezTo>
                    <a:pt x="36" y="51"/>
                    <a:pt x="36" y="51"/>
                    <a:pt x="36" y="51"/>
                  </a:cubicBezTo>
                  <a:cubicBezTo>
                    <a:pt x="33" y="47"/>
                    <a:pt x="30" y="43"/>
                    <a:pt x="28" y="39"/>
                  </a:cubicBezTo>
                  <a:cubicBezTo>
                    <a:pt x="25" y="36"/>
                    <a:pt x="23" y="32"/>
                    <a:pt x="20" y="28"/>
                  </a:cubicBezTo>
                  <a:cubicBezTo>
                    <a:pt x="15" y="28"/>
                    <a:pt x="15" y="28"/>
                    <a:pt x="15" y="28"/>
                  </a:cubicBezTo>
                  <a:cubicBezTo>
                    <a:pt x="15" y="44"/>
                    <a:pt x="15" y="44"/>
                    <a:pt x="15" y="44"/>
                  </a:cubicBezTo>
                  <a:cubicBezTo>
                    <a:pt x="15" y="45"/>
                    <a:pt x="15" y="46"/>
                    <a:pt x="15" y="47"/>
                  </a:cubicBezTo>
                  <a:cubicBezTo>
                    <a:pt x="15" y="47"/>
                    <a:pt x="16" y="48"/>
                    <a:pt x="17" y="48"/>
                  </a:cubicBezTo>
                  <a:cubicBezTo>
                    <a:pt x="17" y="48"/>
                    <a:pt x="18" y="48"/>
                    <a:pt x="19" y="49"/>
                  </a:cubicBezTo>
                  <a:cubicBezTo>
                    <a:pt x="20" y="49"/>
                    <a:pt x="21" y="49"/>
                    <a:pt x="22" y="49"/>
                  </a:cubicBezTo>
                  <a:cubicBezTo>
                    <a:pt x="22" y="51"/>
                    <a:pt x="22" y="51"/>
                    <a:pt x="22" y="51"/>
                  </a:cubicBezTo>
                  <a:cubicBezTo>
                    <a:pt x="0" y="51"/>
                    <a:pt x="0" y="51"/>
                    <a:pt x="0" y="51"/>
                  </a:cubicBezTo>
                  <a:cubicBezTo>
                    <a:pt x="0" y="49"/>
                    <a:pt x="0" y="49"/>
                    <a:pt x="0" y="49"/>
                  </a:cubicBezTo>
                  <a:cubicBezTo>
                    <a:pt x="1" y="49"/>
                    <a:pt x="2" y="49"/>
                    <a:pt x="3" y="49"/>
                  </a:cubicBezTo>
                  <a:cubicBezTo>
                    <a:pt x="4" y="48"/>
                    <a:pt x="4" y="48"/>
                    <a:pt x="5" y="48"/>
                  </a:cubicBezTo>
                  <a:cubicBezTo>
                    <a:pt x="6" y="48"/>
                    <a:pt x="6" y="47"/>
                    <a:pt x="6" y="47"/>
                  </a:cubicBezTo>
                  <a:cubicBezTo>
                    <a:pt x="7" y="46"/>
                    <a:pt x="7" y="45"/>
                    <a:pt x="7" y="44"/>
                  </a:cubicBezTo>
                  <a:cubicBezTo>
                    <a:pt x="7" y="8"/>
                    <a:pt x="7" y="8"/>
                    <a:pt x="7" y="8"/>
                  </a:cubicBezTo>
                  <a:cubicBezTo>
                    <a:pt x="7" y="7"/>
                    <a:pt x="7" y="6"/>
                    <a:pt x="7" y="5"/>
                  </a:cubicBezTo>
                  <a:cubicBezTo>
                    <a:pt x="6" y="5"/>
                    <a:pt x="6" y="4"/>
                    <a:pt x="5" y="4"/>
                  </a:cubicBezTo>
                  <a:cubicBezTo>
                    <a:pt x="4" y="4"/>
                    <a:pt x="4" y="4"/>
                    <a:pt x="3" y="3"/>
                  </a:cubicBezTo>
                  <a:cubicBezTo>
                    <a:pt x="2" y="3"/>
                    <a:pt x="1" y="3"/>
                    <a:pt x="0" y="3"/>
                  </a:cubicBezTo>
                  <a:cubicBezTo>
                    <a:pt x="0" y="0"/>
                    <a:pt x="0" y="0"/>
                    <a:pt x="0" y="0"/>
                  </a:cubicBezTo>
                  <a:cubicBezTo>
                    <a:pt x="24" y="0"/>
                    <a:pt x="24" y="0"/>
                    <a:pt x="24" y="0"/>
                  </a:cubicBezTo>
                  <a:cubicBezTo>
                    <a:pt x="26" y="0"/>
                    <a:pt x="28" y="1"/>
                    <a:pt x="30" y="1"/>
                  </a:cubicBezTo>
                  <a:cubicBezTo>
                    <a:pt x="32" y="2"/>
                    <a:pt x="33" y="2"/>
                    <a:pt x="35" y="3"/>
                  </a:cubicBezTo>
                  <a:cubicBezTo>
                    <a:pt x="36" y="4"/>
                    <a:pt x="38" y="6"/>
                    <a:pt x="38" y="7"/>
                  </a:cubicBezTo>
                  <a:cubicBezTo>
                    <a:pt x="39" y="9"/>
                    <a:pt x="40" y="10"/>
                    <a:pt x="40" y="13"/>
                  </a:cubicBezTo>
                  <a:cubicBezTo>
                    <a:pt x="40" y="15"/>
                    <a:pt x="39" y="16"/>
                    <a:pt x="39" y="18"/>
                  </a:cubicBezTo>
                  <a:cubicBezTo>
                    <a:pt x="38" y="19"/>
                    <a:pt x="37" y="21"/>
                    <a:pt x="36" y="22"/>
                  </a:cubicBezTo>
                  <a:cubicBezTo>
                    <a:pt x="35" y="23"/>
                    <a:pt x="34" y="24"/>
                    <a:pt x="32" y="24"/>
                  </a:cubicBezTo>
                  <a:cubicBezTo>
                    <a:pt x="31" y="25"/>
                    <a:pt x="29" y="26"/>
                    <a:pt x="27" y="26"/>
                  </a:cubicBezTo>
                  <a:cubicBezTo>
                    <a:pt x="30" y="30"/>
                    <a:pt x="32" y="32"/>
                    <a:pt x="34" y="35"/>
                  </a:cubicBezTo>
                  <a:cubicBezTo>
                    <a:pt x="35" y="37"/>
                    <a:pt x="37" y="40"/>
                    <a:pt x="40" y="43"/>
                  </a:cubicBezTo>
                  <a:cubicBezTo>
                    <a:pt x="41" y="44"/>
                    <a:pt x="42" y="46"/>
                    <a:pt x="43" y="46"/>
                  </a:cubicBezTo>
                  <a:cubicBezTo>
                    <a:pt x="43" y="47"/>
                    <a:pt x="44" y="47"/>
                    <a:pt x="45" y="48"/>
                  </a:cubicBezTo>
                  <a:cubicBezTo>
                    <a:pt x="46" y="48"/>
                    <a:pt x="47" y="48"/>
                    <a:pt x="47" y="49"/>
                  </a:cubicBezTo>
                  <a:cubicBezTo>
                    <a:pt x="48" y="49"/>
                    <a:pt x="49" y="49"/>
                    <a:pt x="50" y="49"/>
                  </a:cubicBezTo>
                  <a:lnTo>
                    <a:pt x="50" y="51"/>
                  </a:lnTo>
                  <a:close/>
                  <a:moveTo>
                    <a:pt x="31" y="13"/>
                  </a:moveTo>
                  <a:cubicBezTo>
                    <a:pt x="31" y="10"/>
                    <a:pt x="30" y="8"/>
                    <a:pt x="28" y="6"/>
                  </a:cubicBezTo>
                  <a:cubicBezTo>
                    <a:pt x="26" y="4"/>
                    <a:pt x="24" y="3"/>
                    <a:pt x="21" y="3"/>
                  </a:cubicBezTo>
                  <a:cubicBezTo>
                    <a:pt x="15" y="3"/>
                    <a:pt x="15" y="3"/>
                    <a:pt x="15" y="3"/>
                  </a:cubicBezTo>
                  <a:cubicBezTo>
                    <a:pt x="15" y="25"/>
                    <a:pt x="15" y="25"/>
                    <a:pt x="15" y="25"/>
                  </a:cubicBezTo>
                  <a:cubicBezTo>
                    <a:pt x="19" y="25"/>
                    <a:pt x="19" y="25"/>
                    <a:pt x="19" y="25"/>
                  </a:cubicBezTo>
                  <a:cubicBezTo>
                    <a:pt x="23" y="25"/>
                    <a:pt x="25" y="24"/>
                    <a:pt x="28" y="22"/>
                  </a:cubicBezTo>
                  <a:cubicBezTo>
                    <a:pt x="30" y="20"/>
                    <a:pt x="31" y="17"/>
                    <a:pt x="31" y="13"/>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3" name="Freeform 40"/>
            <p:cNvSpPr>
              <a:spLocks/>
            </p:cNvSpPr>
            <p:nvPr userDrawn="1"/>
          </p:nvSpPr>
          <p:spPr bwMode="auto">
            <a:xfrm>
              <a:off x="4130626" y="1449810"/>
              <a:ext cx="131763" cy="203200"/>
            </a:xfrm>
            <a:custGeom>
              <a:avLst/>
              <a:gdLst>
                <a:gd name="T0" fmla="*/ 31 w 35"/>
                <a:gd name="T1" fmla="*/ 29 h 54"/>
                <a:gd name="T2" fmla="*/ 34 w 35"/>
                <a:gd name="T3" fmla="*/ 33 h 54"/>
                <a:gd name="T4" fmla="*/ 35 w 35"/>
                <a:gd name="T5" fmla="*/ 38 h 54"/>
                <a:gd name="T6" fmla="*/ 30 w 35"/>
                <a:gd name="T7" fmla="*/ 49 h 54"/>
                <a:gd name="T8" fmla="*/ 17 w 35"/>
                <a:gd name="T9" fmla="*/ 54 h 54"/>
                <a:gd name="T10" fmla="*/ 10 w 35"/>
                <a:gd name="T11" fmla="*/ 52 h 54"/>
                <a:gd name="T12" fmla="*/ 5 w 35"/>
                <a:gd name="T13" fmla="*/ 50 h 54"/>
                <a:gd name="T14" fmla="*/ 3 w 35"/>
                <a:gd name="T15" fmla="*/ 52 h 54"/>
                <a:gd name="T16" fmla="*/ 0 w 35"/>
                <a:gd name="T17" fmla="*/ 52 h 54"/>
                <a:gd name="T18" fmla="*/ 0 w 35"/>
                <a:gd name="T19" fmla="*/ 35 h 54"/>
                <a:gd name="T20" fmla="*/ 2 w 35"/>
                <a:gd name="T21" fmla="*/ 35 h 54"/>
                <a:gd name="T22" fmla="*/ 5 w 35"/>
                <a:gd name="T23" fmla="*/ 41 h 54"/>
                <a:gd name="T24" fmla="*/ 8 w 35"/>
                <a:gd name="T25" fmla="*/ 46 h 54"/>
                <a:gd name="T26" fmla="*/ 12 w 35"/>
                <a:gd name="T27" fmla="*/ 49 h 54"/>
                <a:gd name="T28" fmla="*/ 18 w 35"/>
                <a:gd name="T29" fmla="*/ 50 h 54"/>
                <a:gd name="T30" fmla="*/ 22 w 35"/>
                <a:gd name="T31" fmla="*/ 50 h 54"/>
                <a:gd name="T32" fmla="*/ 25 w 35"/>
                <a:gd name="T33" fmla="*/ 48 h 54"/>
                <a:gd name="T34" fmla="*/ 27 w 35"/>
                <a:gd name="T35" fmla="*/ 45 h 54"/>
                <a:gd name="T36" fmla="*/ 28 w 35"/>
                <a:gd name="T37" fmla="*/ 41 h 54"/>
                <a:gd name="T38" fmla="*/ 26 w 35"/>
                <a:gd name="T39" fmla="*/ 36 h 54"/>
                <a:gd name="T40" fmla="*/ 21 w 35"/>
                <a:gd name="T41" fmla="*/ 32 h 54"/>
                <a:gd name="T42" fmla="*/ 15 w 35"/>
                <a:gd name="T43" fmla="*/ 30 h 54"/>
                <a:gd name="T44" fmla="*/ 10 w 35"/>
                <a:gd name="T45" fmla="*/ 28 h 54"/>
                <a:gd name="T46" fmla="*/ 3 w 35"/>
                <a:gd name="T47" fmla="*/ 22 h 54"/>
                <a:gd name="T48" fmla="*/ 1 w 35"/>
                <a:gd name="T49" fmla="*/ 14 h 54"/>
                <a:gd name="T50" fmla="*/ 2 w 35"/>
                <a:gd name="T51" fmla="*/ 9 h 54"/>
                <a:gd name="T52" fmla="*/ 6 w 35"/>
                <a:gd name="T53" fmla="*/ 4 h 54"/>
                <a:gd name="T54" fmla="*/ 11 w 35"/>
                <a:gd name="T55" fmla="*/ 1 h 54"/>
                <a:gd name="T56" fmla="*/ 16 w 35"/>
                <a:gd name="T57" fmla="*/ 0 h 54"/>
                <a:gd name="T58" fmla="*/ 23 w 35"/>
                <a:gd name="T59" fmla="*/ 1 h 54"/>
                <a:gd name="T60" fmla="*/ 28 w 35"/>
                <a:gd name="T61" fmla="*/ 4 h 54"/>
                <a:gd name="T62" fmla="*/ 29 w 35"/>
                <a:gd name="T63" fmla="*/ 1 h 54"/>
                <a:gd name="T64" fmla="*/ 32 w 35"/>
                <a:gd name="T65" fmla="*/ 1 h 54"/>
                <a:gd name="T66" fmla="*/ 32 w 35"/>
                <a:gd name="T67" fmla="*/ 18 h 54"/>
                <a:gd name="T68" fmla="*/ 30 w 35"/>
                <a:gd name="T69" fmla="*/ 18 h 54"/>
                <a:gd name="T70" fmla="*/ 28 w 35"/>
                <a:gd name="T71" fmla="*/ 13 h 54"/>
                <a:gd name="T72" fmla="*/ 25 w 35"/>
                <a:gd name="T73" fmla="*/ 8 h 54"/>
                <a:gd name="T74" fmla="*/ 21 w 35"/>
                <a:gd name="T75" fmla="*/ 5 h 54"/>
                <a:gd name="T76" fmla="*/ 16 w 35"/>
                <a:gd name="T77" fmla="*/ 3 h 54"/>
                <a:gd name="T78" fmla="*/ 10 w 35"/>
                <a:gd name="T79" fmla="*/ 6 h 54"/>
                <a:gd name="T80" fmla="*/ 8 w 35"/>
                <a:gd name="T81" fmla="*/ 11 h 54"/>
                <a:gd name="T82" fmla="*/ 9 w 35"/>
                <a:gd name="T83" fmla="*/ 17 h 54"/>
                <a:gd name="T84" fmla="*/ 14 w 35"/>
                <a:gd name="T85" fmla="*/ 20 h 54"/>
                <a:gd name="T86" fmla="*/ 19 w 35"/>
                <a:gd name="T87" fmla="*/ 22 h 54"/>
                <a:gd name="T88" fmla="*/ 24 w 35"/>
                <a:gd name="T89" fmla="*/ 24 h 54"/>
                <a:gd name="T90" fmla="*/ 28 w 35"/>
                <a:gd name="T91" fmla="*/ 26 h 54"/>
                <a:gd name="T92" fmla="*/ 31 w 35"/>
                <a:gd name="T93" fmla="*/ 29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5" h="54">
                  <a:moveTo>
                    <a:pt x="31" y="29"/>
                  </a:moveTo>
                  <a:cubicBezTo>
                    <a:pt x="32" y="30"/>
                    <a:pt x="33" y="32"/>
                    <a:pt x="34" y="33"/>
                  </a:cubicBezTo>
                  <a:cubicBezTo>
                    <a:pt x="34" y="34"/>
                    <a:pt x="35" y="36"/>
                    <a:pt x="35" y="38"/>
                  </a:cubicBezTo>
                  <a:cubicBezTo>
                    <a:pt x="35" y="43"/>
                    <a:pt x="33" y="46"/>
                    <a:pt x="30" y="49"/>
                  </a:cubicBezTo>
                  <a:cubicBezTo>
                    <a:pt x="26" y="52"/>
                    <a:pt x="22" y="54"/>
                    <a:pt x="17" y="54"/>
                  </a:cubicBezTo>
                  <a:cubicBezTo>
                    <a:pt x="15" y="54"/>
                    <a:pt x="13" y="53"/>
                    <a:pt x="10" y="52"/>
                  </a:cubicBezTo>
                  <a:cubicBezTo>
                    <a:pt x="8" y="52"/>
                    <a:pt x="6" y="51"/>
                    <a:pt x="5" y="50"/>
                  </a:cubicBezTo>
                  <a:cubicBezTo>
                    <a:pt x="3" y="52"/>
                    <a:pt x="3" y="52"/>
                    <a:pt x="3" y="52"/>
                  </a:cubicBezTo>
                  <a:cubicBezTo>
                    <a:pt x="0" y="52"/>
                    <a:pt x="0" y="52"/>
                    <a:pt x="0" y="52"/>
                  </a:cubicBezTo>
                  <a:cubicBezTo>
                    <a:pt x="0" y="35"/>
                    <a:pt x="0" y="35"/>
                    <a:pt x="0" y="35"/>
                  </a:cubicBezTo>
                  <a:cubicBezTo>
                    <a:pt x="2" y="35"/>
                    <a:pt x="2" y="35"/>
                    <a:pt x="2" y="35"/>
                  </a:cubicBezTo>
                  <a:cubicBezTo>
                    <a:pt x="3" y="37"/>
                    <a:pt x="4" y="39"/>
                    <a:pt x="5" y="41"/>
                  </a:cubicBezTo>
                  <a:cubicBezTo>
                    <a:pt x="5" y="43"/>
                    <a:pt x="6" y="44"/>
                    <a:pt x="8" y="46"/>
                  </a:cubicBezTo>
                  <a:cubicBezTo>
                    <a:pt x="9" y="47"/>
                    <a:pt x="10" y="48"/>
                    <a:pt x="12" y="49"/>
                  </a:cubicBezTo>
                  <a:cubicBezTo>
                    <a:pt x="14" y="50"/>
                    <a:pt x="16" y="50"/>
                    <a:pt x="18" y="50"/>
                  </a:cubicBezTo>
                  <a:cubicBezTo>
                    <a:pt x="20" y="50"/>
                    <a:pt x="21" y="50"/>
                    <a:pt x="22" y="50"/>
                  </a:cubicBezTo>
                  <a:cubicBezTo>
                    <a:pt x="23" y="49"/>
                    <a:pt x="24" y="49"/>
                    <a:pt x="25" y="48"/>
                  </a:cubicBezTo>
                  <a:cubicBezTo>
                    <a:pt x="26" y="47"/>
                    <a:pt x="27" y="46"/>
                    <a:pt x="27" y="45"/>
                  </a:cubicBezTo>
                  <a:cubicBezTo>
                    <a:pt x="27" y="44"/>
                    <a:pt x="28" y="43"/>
                    <a:pt x="28" y="41"/>
                  </a:cubicBezTo>
                  <a:cubicBezTo>
                    <a:pt x="28" y="39"/>
                    <a:pt x="27" y="37"/>
                    <a:pt x="26" y="36"/>
                  </a:cubicBezTo>
                  <a:cubicBezTo>
                    <a:pt x="25" y="34"/>
                    <a:pt x="23" y="33"/>
                    <a:pt x="21" y="32"/>
                  </a:cubicBezTo>
                  <a:cubicBezTo>
                    <a:pt x="19" y="31"/>
                    <a:pt x="17" y="30"/>
                    <a:pt x="15" y="30"/>
                  </a:cubicBezTo>
                  <a:cubicBezTo>
                    <a:pt x="13" y="29"/>
                    <a:pt x="12" y="28"/>
                    <a:pt x="10" y="28"/>
                  </a:cubicBezTo>
                  <a:cubicBezTo>
                    <a:pt x="7" y="26"/>
                    <a:pt x="5" y="25"/>
                    <a:pt x="3" y="22"/>
                  </a:cubicBezTo>
                  <a:cubicBezTo>
                    <a:pt x="2" y="20"/>
                    <a:pt x="1" y="18"/>
                    <a:pt x="1" y="14"/>
                  </a:cubicBezTo>
                  <a:cubicBezTo>
                    <a:pt x="1" y="12"/>
                    <a:pt x="1" y="10"/>
                    <a:pt x="2" y="9"/>
                  </a:cubicBezTo>
                  <a:cubicBezTo>
                    <a:pt x="3" y="7"/>
                    <a:pt x="4" y="6"/>
                    <a:pt x="6" y="4"/>
                  </a:cubicBezTo>
                  <a:cubicBezTo>
                    <a:pt x="7" y="3"/>
                    <a:pt x="9" y="2"/>
                    <a:pt x="11" y="1"/>
                  </a:cubicBezTo>
                  <a:cubicBezTo>
                    <a:pt x="12" y="1"/>
                    <a:pt x="14" y="0"/>
                    <a:pt x="16" y="0"/>
                  </a:cubicBezTo>
                  <a:cubicBezTo>
                    <a:pt x="19" y="0"/>
                    <a:pt x="21" y="1"/>
                    <a:pt x="23" y="1"/>
                  </a:cubicBezTo>
                  <a:cubicBezTo>
                    <a:pt x="25" y="2"/>
                    <a:pt x="26" y="3"/>
                    <a:pt x="28" y="4"/>
                  </a:cubicBezTo>
                  <a:cubicBezTo>
                    <a:pt x="29" y="1"/>
                    <a:pt x="29" y="1"/>
                    <a:pt x="29" y="1"/>
                  </a:cubicBezTo>
                  <a:cubicBezTo>
                    <a:pt x="32" y="1"/>
                    <a:pt x="32" y="1"/>
                    <a:pt x="32" y="1"/>
                  </a:cubicBezTo>
                  <a:cubicBezTo>
                    <a:pt x="32" y="18"/>
                    <a:pt x="32" y="18"/>
                    <a:pt x="32" y="18"/>
                  </a:cubicBezTo>
                  <a:cubicBezTo>
                    <a:pt x="30" y="18"/>
                    <a:pt x="30" y="18"/>
                    <a:pt x="30" y="18"/>
                  </a:cubicBezTo>
                  <a:cubicBezTo>
                    <a:pt x="29" y="16"/>
                    <a:pt x="28" y="15"/>
                    <a:pt x="28" y="13"/>
                  </a:cubicBezTo>
                  <a:cubicBezTo>
                    <a:pt x="27" y="11"/>
                    <a:pt x="26" y="9"/>
                    <a:pt x="25" y="8"/>
                  </a:cubicBezTo>
                  <a:cubicBezTo>
                    <a:pt x="24" y="7"/>
                    <a:pt x="23" y="6"/>
                    <a:pt x="21" y="5"/>
                  </a:cubicBezTo>
                  <a:cubicBezTo>
                    <a:pt x="20" y="4"/>
                    <a:pt x="18" y="3"/>
                    <a:pt x="16" y="3"/>
                  </a:cubicBezTo>
                  <a:cubicBezTo>
                    <a:pt x="14" y="3"/>
                    <a:pt x="12" y="4"/>
                    <a:pt x="10" y="6"/>
                  </a:cubicBezTo>
                  <a:cubicBezTo>
                    <a:pt x="9" y="7"/>
                    <a:pt x="8" y="9"/>
                    <a:pt x="8" y="11"/>
                  </a:cubicBezTo>
                  <a:cubicBezTo>
                    <a:pt x="8" y="13"/>
                    <a:pt x="8" y="15"/>
                    <a:pt x="9" y="17"/>
                  </a:cubicBezTo>
                  <a:cubicBezTo>
                    <a:pt x="10" y="18"/>
                    <a:pt x="12" y="19"/>
                    <a:pt x="14" y="20"/>
                  </a:cubicBezTo>
                  <a:cubicBezTo>
                    <a:pt x="16" y="21"/>
                    <a:pt x="17" y="22"/>
                    <a:pt x="19" y="22"/>
                  </a:cubicBezTo>
                  <a:cubicBezTo>
                    <a:pt x="21" y="23"/>
                    <a:pt x="22" y="24"/>
                    <a:pt x="24" y="24"/>
                  </a:cubicBezTo>
                  <a:cubicBezTo>
                    <a:pt x="25" y="25"/>
                    <a:pt x="27" y="26"/>
                    <a:pt x="28" y="26"/>
                  </a:cubicBezTo>
                  <a:cubicBezTo>
                    <a:pt x="29" y="27"/>
                    <a:pt x="30" y="28"/>
                    <a:pt x="31" y="29"/>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4" name="Freeform 41"/>
            <p:cNvSpPr>
              <a:spLocks/>
            </p:cNvSpPr>
            <p:nvPr userDrawn="1"/>
          </p:nvSpPr>
          <p:spPr bwMode="auto">
            <a:xfrm>
              <a:off x="4281439" y="1452985"/>
              <a:ext cx="85725" cy="192088"/>
            </a:xfrm>
            <a:custGeom>
              <a:avLst/>
              <a:gdLst>
                <a:gd name="T0" fmla="*/ 23 w 23"/>
                <a:gd name="T1" fmla="*/ 51 h 51"/>
                <a:gd name="T2" fmla="*/ 0 w 23"/>
                <a:gd name="T3" fmla="*/ 51 h 51"/>
                <a:gd name="T4" fmla="*/ 0 w 23"/>
                <a:gd name="T5" fmla="*/ 49 h 51"/>
                <a:gd name="T6" fmla="*/ 3 w 23"/>
                <a:gd name="T7" fmla="*/ 49 h 51"/>
                <a:gd name="T8" fmla="*/ 6 w 23"/>
                <a:gd name="T9" fmla="*/ 48 h 51"/>
                <a:gd name="T10" fmla="*/ 7 w 23"/>
                <a:gd name="T11" fmla="*/ 47 h 51"/>
                <a:gd name="T12" fmla="*/ 8 w 23"/>
                <a:gd name="T13" fmla="*/ 45 h 51"/>
                <a:gd name="T14" fmla="*/ 8 w 23"/>
                <a:gd name="T15" fmla="*/ 8 h 51"/>
                <a:gd name="T16" fmla="*/ 7 w 23"/>
                <a:gd name="T17" fmla="*/ 6 h 51"/>
                <a:gd name="T18" fmla="*/ 6 w 23"/>
                <a:gd name="T19" fmla="*/ 4 h 51"/>
                <a:gd name="T20" fmla="*/ 3 w 23"/>
                <a:gd name="T21" fmla="*/ 3 h 51"/>
                <a:gd name="T22" fmla="*/ 0 w 23"/>
                <a:gd name="T23" fmla="*/ 3 h 51"/>
                <a:gd name="T24" fmla="*/ 0 w 23"/>
                <a:gd name="T25" fmla="*/ 0 h 51"/>
                <a:gd name="T26" fmla="*/ 23 w 23"/>
                <a:gd name="T27" fmla="*/ 0 h 51"/>
                <a:gd name="T28" fmla="*/ 23 w 23"/>
                <a:gd name="T29" fmla="*/ 3 h 51"/>
                <a:gd name="T30" fmla="*/ 20 w 23"/>
                <a:gd name="T31" fmla="*/ 3 h 51"/>
                <a:gd name="T32" fmla="*/ 18 w 23"/>
                <a:gd name="T33" fmla="*/ 4 h 51"/>
                <a:gd name="T34" fmla="*/ 16 w 23"/>
                <a:gd name="T35" fmla="*/ 5 h 51"/>
                <a:gd name="T36" fmla="*/ 15 w 23"/>
                <a:gd name="T37" fmla="*/ 7 h 51"/>
                <a:gd name="T38" fmla="*/ 15 w 23"/>
                <a:gd name="T39" fmla="*/ 44 h 51"/>
                <a:gd name="T40" fmla="*/ 16 w 23"/>
                <a:gd name="T41" fmla="*/ 46 h 51"/>
                <a:gd name="T42" fmla="*/ 18 w 23"/>
                <a:gd name="T43" fmla="*/ 48 h 51"/>
                <a:gd name="T44" fmla="*/ 20 w 23"/>
                <a:gd name="T45" fmla="*/ 48 h 51"/>
                <a:gd name="T46" fmla="*/ 23 w 23"/>
                <a:gd name="T47" fmla="*/ 49 h 51"/>
                <a:gd name="T48" fmla="*/ 23 w 23"/>
                <a:gd name="T49"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3" h="51">
                  <a:moveTo>
                    <a:pt x="23" y="51"/>
                  </a:moveTo>
                  <a:cubicBezTo>
                    <a:pt x="0" y="51"/>
                    <a:pt x="0" y="51"/>
                    <a:pt x="0" y="51"/>
                  </a:cubicBezTo>
                  <a:cubicBezTo>
                    <a:pt x="0" y="49"/>
                    <a:pt x="0" y="49"/>
                    <a:pt x="0" y="49"/>
                  </a:cubicBezTo>
                  <a:cubicBezTo>
                    <a:pt x="1" y="49"/>
                    <a:pt x="2" y="49"/>
                    <a:pt x="3" y="49"/>
                  </a:cubicBezTo>
                  <a:cubicBezTo>
                    <a:pt x="4" y="49"/>
                    <a:pt x="5" y="48"/>
                    <a:pt x="6" y="48"/>
                  </a:cubicBezTo>
                  <a:cubicBezTo>
                    <a:pt x="6" y="48"/>
                    <a:pt x="7" y="47"/>
                    <a:pt x="7" y="47"/>
                  </a:cubicBezTo>
                  <a:cubicBezTo>
                    <a:pt x="8" y="46"/>
                    <a:pt x="8" y="46"/>
                    <a:pt x="8" y="45"/>
                  </a:cubicBezTo>
                  <a:cubicBezTo>
                    <a:pt x="8" y="8"/>
                    <a:pt x="8" y="8"/>
                    <a:pt x="8" y="8"/>
                  </a:cubicBezTo>
                  <a:cubicBezTo>
                    <a:pt x="8" y="7"/>
                    <a:pt x="8" y="6"/>
                    <a:pt x="7" y="6"/>
                  </a:cubicBezTo>
                  <a:cubicBezTo>
                    <a:pt x="7" y="5"/>
                    <a:pt x="7" y="5"/>
                    <a:pt x="6" y="4"/>
                  </a:cubicBezTo>
                  <a:cubicBezTo>
                    <a:pt x="5" y="4"/>
                    <a:pt x="4" y="4"/>
                    <a:pt x="3" y="3"/>
                  </a:cubicBezTo>
                  <a:cubicBezTo>
                    <a:pt x="2" y="3"/>
                    <a:pt x="1" y="3"/>
                    <a:pt x="0" y="3"/>
                  </a:cubicBezTo>
                  <a:cubicBezTo>
                    <a:pt x="0" y="0"/>
                    <a:pt x="0" y="0"/>
                    <a:pt x="0" y="0"/>
                  </a:cubicBezTo>
                  <a:cubicBezTo>
                    <a:pt x="23" y="0"/>
                    <a:pt x="23" y="0"/>
                    <a:pt x="23" y="0"/>
                  </a:cubicBezTo>
                  <a:cubicBezTo>
                    <a:pt x="23" y="3"/>
                    <a:pt x="23" y="3"/>
                    <a:pt x="23" y="3"/>
                  </a:cubicBezTo>
                  <a:cubicBezTo>
                    <a:pt x="22" y="3"/>
                    <a:pt x="21" y="3"/>
                    <a:pt x="20" y="3"/>
                  </a:cubicBezTo>
                  <a:cubicBezTo>
                    <a:pt x="19" y="3"/>
                    <a:pt x="19" y="4"/>
                    <a:pt x="18" y="4"/>
                  </a:cubicBezTo>
                  <a:cubicBezTo>
                    <a:pt x="17" y="4"/>
                    <a:pt x="16" y="5"/>
                    <a:pt x="16" y="5"/>
                  </a:cubicBezTo>
                  <a:cubicBezTo>
                    <a:pt x="16" y="6"/>
                    <a:pt x="15" y="7"/>
                    <a:pt x="15" y="7"/>
                  </a:cubicBezTo>
                  <a:cubicBezTo>
                    <a:pt x="15" y="44"/>
                    <a:pt x="15" y="44"/>
                    <a:pt x="15" y="44"/>
                  </a:cubicBezTo>
                  <a:cubicBezTo>
                    <a:pt x="15" y="45"/>
                    <a:pt x="16" y="46"/>
                    <a:pt x="16" y="46"/>
                  </a:cubicBezTo>
                  <a:cubicBezTo>
                    <a:pt x="16" y="47"/>
                    <a:pt x="17" y="47"/>
                    <a:pt x="18" y="48"/>
                  </a:cubicBezTo>
                  <a:cubicBezTo>
                    <a:pt x="18" y="48"/>
                    <a:pt x="19" y="48"/>
                    <a:pt x="20" y="48"/>
                  </a:cubicBezTo>
                  <a:cubicBezTo>
                    <a:pt x="21" y="49"/>
                    <a:pt x="22" y="49"/>
                    <a:pt x="23" y="49"/>
                  </a:cubicBezTo>
                  <a:lnTo>
                    <a:pt x="23" y="51"/>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5" name="Freeform 42"/>
            <p:cNvSpPr>
              <a:spLocks/>
            </p:cNvSpPr>
            <p:nvPr userDrawn="1"/>
          </p:nvSpPr>
          <p:spPr bwMode="auto">
            <a:xfrm>
              <a:off x="4383039" y="1452985"/>
              <a:ext cx="165100" cy="192088"/>
            </a:xfrm>
            <a:custGeom>
              <a:avLst/>
              <a:gdLst>
                <a:gd name="T0" fmla="*/ 44 w 44"/>
                <a:gd name="T1" fmla="*/ 14 h 51"/>
                <a:gd name="T2" fmla="*/ 42 w 44"/>
                <a:gd name="T3" fmla="*/ 14 h 51"/>
                <a:gd name="T4" fmla="*/ 40 w 44"/>
                <a:gd name="T5" fmla="*/ 11 h 51"/>
                <a:gd name="T6" fmla="*/ 38 w 44"/>
                <a:gd name="T7" fmla="*/ 8 h 51"/>
                <a:gd name="T8" fmla="*/ 36 w 44"/>
                <a:gd name="T9" fmla="*/ 5 h 51"/>
                <a:gd name="T10" fmla="*/ 34 w 44"/>
                <a:gd name="T11" fmla="*/ 4 h 51"/>
                <a:gd name="T12" fmla="*/ 31 w 44"/>
                <a:gd name="T13" fmla="*/ 3 h 51"/>
                <a:gd name="T14" fmla="*/ 28 w 44"/>
                <a:gd name="T15" fmla="*/ 3 h 51"/>
                <a:gd name="T16" fmla="*/ 26 w 44"/>
                <a:gd name="T17" fmla="*/ 3 h 51"/>
                <a:gd name="T18" fmla="*/ 26 w 44"/>
                <a:gd name="T19" fmla="*/ 44 h 51"/>
                <a:gd name="T20" fmla="*/ 26 w 44"/>
                <a:gd name="T21" fmla="*/ 46 h 51"/>
                <a:gd name="T22" fmla="*/ 28 w 44"/>
                <a:gd name="T23" fmla="*/ 48 h 51"/>
                <a:gd name="T24" fmla="*/ 31 w 44"/>
                <a:gd name="T25" fmla="*/ 48 h 51"/>
                <a:gd name="T26" fmla="*/ 34 w 44"/>
                <a:gd name="T27" fmla="*/ 49 h 51"/>
                <a:gd name="T28" fmla="*/ 34 w 44"/>
                <a:gd name="T29" fmla="*/ 51 h 51"/>
                <a:gd name="T30" fmla="*/ 10 w 44"/>
                <a:gd name="T31" fmla="*/ 51 h 51"/>
                <a:gd name="T32" fmla="*/ 10 w 44"/>
                <a:gd name="T33" fmla="*/ 49 h 51"/>
                <a:gd name="T34" fmla="*/ 13 w 44"/>
                <a:gd name="T35" fmla="*/ 49 h 51"/>
                <a:gd name="T36" fmla="*/ 16 w 44"/>
                <a:gd name="T37" fmla="*/ 48 h 51"/>
                <a:gd name="T38" fmla="*/ 17 w 44"/>
                <a:gd name="T39" fmla="*/ 47 h 51"/>
                <a:gd name="T40" fmla="*/ 18 w 44"/>
                <a:gd name="T41" fmla="*/ 44 h 51"/>
                <a:gd name="T42" fmla="*/ 18 w 44"/>
                <a:gd name="T43" fmla="*/ 3 h 51"/>
                <a:gd name="T44" fmla="*/ 16 w 44"/>
                <a:gd name="T45" fmla="*/ 3 h 51"/>
                <a:gd name="T46" fmla="*/ 13 w 44"/>
                <a:gd name="T47" fmla="*/ 3 h 51"/>
                <a:gd name="T48" fmla="*/ 10 w 44"/>
                <a:gd name="T49" fmla="*/ 4 h 51"/>
                <a:gd name="T50" fmla="*/ 7 w 44"/>
                <a:gd name="T51" fmla="*/ 5 h 51"/>
                <a:gd name="T52" fmla="*/ 5 w 44"/>
                <a:gd name="T53" fmla="*/ 8 h 51"/>
                <a:gd name="T54" fmla="*/ 3 w 44"/>
                <a:gd name="T55" fmla="*/ 11 h 51"/>
                <a:gd name="T56" fmla="*/ 2 w 44"/>
                <a:gd name="T57" fmla="*/ 14 h 51"/>
                <a:gd name="T58" fmla="*/ 0 w 44"/>
                <a:gd name="T59" fmla="*/ 14 h 51"/>
                <a:gd name="T60" fmla="*/ 0 w 44"/>
                <a:gd name="T61" fmla="*/ 0 h 51"/>
                <a:gd name="T62" fmla="*/ 44 w 44"/>
                <a:gd name="T63" fmla="*/ 0 h 51"/>
                <a:gd name="T64" fmla="*/ 44 w 44"/>
                <a:gd name="T65" fmla="*/ 14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4" h="51">
                  <a:moveTo>
                    <a:pt x="44" y="14"/>
                  </a:moveTo>
                  <a:cubicBezTo>
                    <a:pt x="42" y="14"/>
                    <a:pt x="42" y="14"/>
                    <a:pt x="42" y="14"/>
                  </a:cubicBezTo>
                  <a:cubicBezTo>
                    <a:pt x="41" y="13"/>
                    <a:pt x="41" y="12"/>
                    <a:pt x="40" y="11"/>
                  </a:cubicBezTo>
                  <a:cubicBezTo>
                    <a:pt x="40" y="10"/>
                    <a:pt x="39" y="9"/>
                    <a:pt x="38" y="8"/>
                  </a:cubicBezTo>
                  <a:cubicBezTo>
                    <a:pt x="38" y="7"/>
                    <a:pt x="37" y="6"/>
                    <a:pt x="36" y="5"/>
                  </a:cubicBezTo>
                  <a:cubicBezTo>
                    <a:pt x="35" y="4"/>
                    <a:pt x="34" y="4"/>
                    <a:pt x="34" y="4"/>
                  </a:cubicBezTo>
                  <a:cubicBezTo>
                    <a:pt x="33" y="3"/>
                    <a:pt x="32" y="3"/>
                    <a:pt x="31" y="3"/>
                  </a:cubicBezTo>
                  <a:cubicBezTo>
                    <a:pt x="30" y="3"/>
                    <a:pt x="29" y="3"/>
                    <a:pt x="28" y="3"/>
                  </a:cubicBezTo>
                  <a:cubicBezTo>
                    <a:pt x="26" y="3"/>
                    <a:pt x="26" y="3"/>
                    <a:pt x="26" y="3"/>
                  </a:cubicBezTo>
                  <a:cubicBezTo>
                    <a:pt x="26" y="44"/>
                    <a:pt x="26" y="44"/>
                    <a:pt x="26" y="44"/>
                  </a:cubicBezTo>
                  <a:cubicBezTo>
                    <a:pt x="26" y="45"/>
                    <a:pt x="26" y="46"/>
                    <a:pt x="26" y="46"/>
                  </a:cubicBezTo>
                  <a:cubicBezTo>
                    <a:pt x="26" y="47"/>
                    <a:pt x="27" y="47"/>
                    <a:pt x="28" y="48"/>
                  </a:cubicBezTo>
                  <a:cubicBezTo>
                    <a:pt x="28" y="48"/>
                    <a:pt x="29" y="48"/>
                    <a:pt x="31" y="48"/>
                  </a:cubicBezTo>
                  <a:cubicBezTo>
                    <a:pt x="32" y="49"/>
                    <a:pt x="33" y="49"/>
                    <a:pt x="34" y="49"/>
                  </a:cubicBezTo>
                  <a:cubicBezTo>
                    <a:pt x="34" y="51"/>
                    <a:pt x="34" y="51"/>
                    <a:pt x="34" y="51"/>
                  </a:cubicBezTo>
                  <a:cubicBezTo>
                    <a:pt x="10" y="51"/>
                    <a:pt x="10" y="51"/>
                    <a:pt x="10" y="51"/>
                  </a:cubicBezTo>
                  <a:cubicBezTo>
                    <a:pt x="10" y="49"/>
                    <a:pt x="10" y="49"/>
                    <a:pt x="10" y="49"/>
                  </a:cubicBezTo>
                  <a:cubicBezTo>
                    <a:pt x="10" y="49"/>
                    <a:pt x="11" y="49"/>
                    <a:pt x="13" y="49"/>
                  </a:cubicBezTo>
                  <a:cubicBezTo>
                    <a:pt x="14" y="48"/>
                    <a:pt x="15" y="48"/>
                    <a:pt x="16" y="48"/>
                  </a:cubicBezTo>
                  <a:cubicBezTo>
                    <a:pt x="16" y="48"/>
                    <a:pt x="17" y="47"/>
                    <a:pt x="17" y="47"/>
                  </a:cubicBezTo>
                  <a:cubicBezTo>
                    <a:pt x="18" y="46"/>
                    <a:pt x="18" y="45"/>
                    <a:pt x="18" y="44"/>
                  </a:cubicBezTo>
                  <a:cubicBezTo>
                    <a:pt x="18" y="3"/>
                    <a:pt x="18" y="3"/>
                    <a:pt x="18" y="3"/>
                  </a:cubicBezTo>
                  <a:cubicBezTo>
                    <a:pt x="16" y="3"/>
                    <a:pt x="16" y="3"/>
                    <a:pt x="16" y="3"/>
                  </a:cubicBezTo>
                  <a:cubicBezTo>
                    <a:pt x="15" y="3"/>
                    <a:pt x="14" y="3"/>
                    <a:pt x="13" y="3"/>
                  </a:cubicBezTo>
                  <a:cubicBezTo>
                    <a:pt x="12" y="3"/>
                    <a:pt x="11" y="3"/>
                    <a:pt x="10" y="4"/>
                  </a:cubicBezTo>
                  <a:cubicBezTo>
                    <a:pt x="9" y="4"/>
                    <a:pt x="8" y="4"/>
                    <a:pt x="7" y="5"/>
                  </a:cubicBezTo>
                  <a:cubicBezTo>
                    <a:pt x="7" y="6"/>
                    <a:pt x="6" y="7"/>
                    <a:pt x="5" y="8"/>
                  </a:cubicBezTo>
                  <a:cubicBezTo>
                    <a:pt x="4" y="9"/>
                    <a:pt x="4" y="10"/>
                    <a:pt x="3" y="11"/>
                  </a:cubicBezTo>
                  <a:cubicBezTo>
                    <a:pt x="3" y="13"/>
                    <a:pt x="2" y="14"/>
                    <a:pt x="2" y="14"/>
                  </a:cubicBezTo>
                  <a:cubicBezTo>
                    <a:pt x="0" y="14"/>
                    <a:pt x="0" y="14"/>
                    <a:pt x="0" y="14"/>
                  </a:cubicBezTo>
                  <a:cubicBezTo>
                    <a:pt x="0" y="0"/>
                    <a:pt x="0" y="0"/>
                    <a:pt x="0" y="0"/>
                  </a:cubicBezTo>
                  <a:cubicBezTo>
                    <a:pt x="44" y="0"/>
                    <a:pt x="44" y="0"/>
                    <a:pt x="44" y="0"/>
                  </a:cubicBezTo>
                  <a:lnTo>
                    <a:pt x="44" y="14"/>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6" name="Freeform 43"/>
            <p:cNvSpPr>
              <a:spLocks/>
            </p:cNvSpPr>
            <p:nvPr userDrawn="1"/>
          </p:nvSpPr>
          <p:spPr bwMode="auto">
            <a:xfrm>
              <a:off x="4559251" y="1452985"/>
              <a:ext cx="184150" cy="192088"/>
            </a:xfrm>
            <a:custGeom>
              <a:avLst/>
              <a:gdLst>
                <a:gd name="T0" fmla="*/ 49 w 49"/>
                <a:gd name="T1" fmla="*/ 3 h 51"/>
                <a:gd name="T2" fmla="*/ 47 w 49"/>
                <a:gd name="T3" fmla="*/ 4 h 51"/>
                <a:gd name="T4" fmla="*/ 45 w 49"/>
                <a:gd name="T5" fmla="*/ 4 h 51"/>
                <a:gd name="T6" fmla="*/ 43 w 49"/>
                <a:gd name="T7" fmla="*/ 6 h 51"/>
                <a:gd name="T8" fmla="*/ 41 w 49"/>
                <a:gd name="T9" fmla="*/ 8 h 51"/>
                <a:gd name="T10" fmla="*/ 36 w 49"/>
                <a:gd name="T11" fmla="*/ 16 h 51"/>
                <a:gd name="T12" fmla="*/ 30 w 49"/>
                <a:gd name="T13" fmla="*/ 26 h 51"/>
                <a:gd name="T14" fmla="*/ 28 w 49"/>
                <a:gd name="T15" fmla="*/ 30 h 51"/>
                <a:gd name="T16" fmla="*/ 28 w 49"/>
                <a:gd name="T17" fmla="*/ 34 h 51"/>
                <a:gd name="T18" fmla="*/ 28 w 49"/>
                <a:gd name="T19" fmla="*/ 44 h 51"/>
                <a:gd name="T20" fmla="*/ 29 w 49"/>
                <a:gd name="T21" fmla="*/ 46 h 51"/>
                <a:gd name="T22" fmla="*/ 30 w 49"/>
                <a:gd name="T23" fmla="*/ 48 h 51"/>
                <a:gd name="T24" fmla="*/ 33 w 49"/>
                <a:gd name="T25" fmla="*/ 48 h 51"/>
                <a:gd name="T26" fmla="*/ 36 w 49"/>
                <a:gd name="T27" fmla="*/ 49 h 51"/>
                <a:gd name="T28" fmla="*/ 36 w 49"/>
                <a:gd name="T29" fmla="*/ 51 h 51"/>
                <a:gd name="T30" fmla="*/ 12 w 49"/>
                <a:gd name="T31" fmla="*/ 51 h 51"/>
                <a:gd name="T32" fmla="*/ 12 w 49"/>
                <a:gd name="T33" fmla="*/ 49 h 51"/>
                <a:gd name="T34" fmla="*/ 15 w 49"/>
                <a:gd name="T35" fmla="*/ 49 h 51"/>
                <a:gd name="T36" fmla="*/ 18 w 49"/>
                <a:gd name="T37" fmla="*/ 48 h 51"/>
                <a:gd name="T38" fmla="*/ 20 w 49"/>
                <a:gd name="T39" fmla="*/ 47 h 51"/>
                <a:gd name="T40" fmla="*/ 20 w 49"/>
                <a:gd name="T41" fmla="*/ 44 h 51"/>
                <a:gd name="T42" fmla="*/ 20 w 49"/>
                <a:gd name="T43" fmla="*/ 32 h 51"/>
                <a:gd name="T44" fmla="*/ 20 w 49"/>
                <a:gd name="T45" fmla="*/ 30 h 51"/>
                <a:gd name="T46" fmla="*/ 18 w 49"/>
                <a:gd name="T47" fmla="*/ 26 h 51"/>
                <a:gd name="T48" fmla="*/ 13 w 49"/>
                <a:gd name="T49" fmla="*/ 17 h 51"/>
                <a:gd name="T50" fmla="*/ 9 w 49"/>
                <a:gd name="T51" fmla="*/ 9 h 51"/>
                <a:gd name="T52" fmla="*/ 7 w 49"/>
                <a:gd name="T53" fmla="*/ 6 h 51"/>
                <a:gd name="T54" fmla="*/ 5 w 49"/>
                <a:gd name="T55" fmla="*/ 4 h 51"/>
                <a:gd name="T56" fmla="*/ 2 w 49"/>
                <a:gd name="T57" fmla="*/ 3 h 51"/>
                <a:gd name="T58" fmla="*/ 0 w 49"/>
                <a:gd name="T59" fmla="*/ 3 h 51"/>
                <a:gd name="T60" fmla="*/ 0 w 49"/>
                <a:gd name="T61" fmla="*/ 0 h 51"/>
                <a:gd name="T62" fmla="*/ 22 w 49"/>
                <a:gd name="T63" fmla="*/ 0 h 51"/>
                <a:gd name="T64" fmla="*/ 22 w 49"/>
                <a:gd name="T65" fmla="*/ 3 h 51"/>
                <a:gd name="T66" fmla="*/ 17 w 49"/>
                <a:gd name="T67" fmla="*/ 4 h 51"/>
                <a:gd name="T68" fmla="*/ 15 w 49"/>
                <a:gd name="T69" fmla="*/ 5 h 51"/>
                <a:gd name="T70" fmla="*/ 16 w 49"/>
                <a:gd name="T71" fmla="*/ 6 h 51"/>
                <a:gd name="T72" fmla="*/ 16 w 49"/>
                <a:gd name="T73" fmla="*/ 7 h 51"/>
                <a:gd name="T74" fmla="*/ 17 w 49"/>
                <a:gd name="T75" fmla="*/ 9 h 51"/>
                <a:gd name="T76" fmla="*/ 18 w 49"/>
                <a:gd name="T77" fmla="*/ 11 h 51"/>
                <a:gd name="T78" fmla="*/ 22 w 49"/>
                <a:gd name="T79" fmla="*/ 18 h 51"/>
                <a:gd name="T80" fmla="*/ 26 w 49"/>
                <a:gd name="T81" fmla="*/ 26 h 51"/>
                <a:gd name="T82" fmla="*/ 35 w 49"/>
                <a:gd name="T83" fmla="*/ 12 h 51"/>
                <a:gd name="T84" fmla="*/ 38 w 49"/>
                <a:gd name="T85" fmla="*/ 6 h 51"/>
                <a:gd name="T86" fmla="*/ 37 w 49"/>
                <a:gd name="T87" fmla="*/ 4 h 51"/>
                <a:gd name="T88" fmla="*/ 36 w 49"/>
                <a:gd name="T89" fmla="*/ 4 h 51"/>
                <a:gd name="T90" fmla="*/ 34 w 49"/>
                <a:gd name="T91" fmla="*/ 3 h 51"/>
                <a:gd name="T92" fmla="*/ 31 w 49"/>
                <a:gd name="T93" fmla="*/ 3 h 51"/>
                <a:gd name="T94" fmla="*/ 31 w 49"/>
                <a:gd name="T95" fmla="*/ 0 h 51"/>
                <a:gd name="T96" fmla="*/ 49 w 49"/>
                <a:gd name="T97" fmla="*/ 0 h 51"/>
                <a:gd name="T98" fmla="*/ 49 w 49"/>
                <a:gd name="T99" fmla="*/ 3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9" h="51">
                  <a:moveTo>
                    <a:pt x="49" y="3"/>
                  </a:moveTo>
                  <a:cubicBezTo>
                    <a:pt x="49" y="3"/>
                    <a:pt x="48" y="3"/>
                    <a:pt x="47" y="4"/>
                  </a:cubicBezTo>
                  <a:cubicBezTo>
                    <a:pt x="46" y="4"/>
                    <a:pt x="46" y="4"/>
                    <a:pt x="45" y="4"/>
                  </a:cubicBezTo>
                  <a:cubicBezTo>
                    <a:pt x="44" y="5"/>
                    <a:pt x="44" y="5"/>
                    <a:pt x="43" y="6"/>
                  </a:cubicBezTo>
                  <a:cubicBezTo>
                    <a:pt x="43" y="6"/>
                    <a:pt x="42" y="7"/>
                    <a:pt x="41" y="8"/>
                  </a:cubicBezTo>
                  <a:cubicBezTo>
                    <a:pt x="39" y="11"/>
                    <a:pt x="38" y="13"/>
                    <a:pt x="36" y="16"/>
                  </a:cubicBezTo>
                  <a:cubicBezTo>
                    <a:pt x="35" y="19"/>
                    <a:pt x="33" y="22"/>
                    <a:pt x="30" y="26"/>
                  </a:cubicBezTo>
                  <a:cubicBezTo>
                    <a:pt x="29" y="28"/>
                    <a:pt x="29" y="29"/>
                    <a:pt x="28" y="30"/>
                  </a:cubicBezTo>
                  <a:cubicBezTo>
                    <a:pt x="28" y="31"/>
                    <a:pt x="28" y="32"/>
                    <a:pt x="28" y="34"/>
                  </a:cubicBezTo>
                  <a:cubicBezTo>
                    <a:pt x="28" y="44"/>
                    <a:pt x="28" y="44"/>
                    <a:pt x="28" y="44"/>
                  </a:cubicBezTo>
                  <a:cubicBezTo>
                    <a:pt x="28" y="45"/>
                    <a:pt x="28" y="46"/>
                    <a:pt x="29" y="46"/>
                  </a:cubicBezTo>
                  <a:cubicBezTo>
                    <a:pt x="29" y="47"/>
                    <a:pt x="29" y="47"/>
                    <a:pt x="30" y="48"/>
                  </a:cubicBezTo>
                  <a:cubicBezTo>
                    <a:pt x="31" y="48"/>
                    <a:pt x="32" y="48"/>
                    <a:pt x="33" y="48"/>
                  </a:cubicBezTo>
                  <a:cubicBezTo>
                    <a:pt x="34" y="49"/>
                    <a:pt x="35" y="49"/>
                    <a:pt x="36" y="49"/>
                  </a:cubicBezTo>
                  <a:cubicBezTo>
                    <a:pt x="36" y="51"/>
                    <a:pt x="36" y="51"/>
                    <a:pt x="36" y="51"/>
                  </a:cubicBezTo>
                  <a:cubicBezTo>
                    <a:pt x="12" y="51"/>
                    <a:pt x="12" y="51"/>
                    <a:pt x="12" y="51"/>
                  </a:cubicBezTo>
                  <a:cubicBezTo>
                    <a:pt x="12" y="49"/>
                    <a:pt x="12" y="49"/>
                    <a:pt x="12" y="49"/>
                  </a:cubicBezTo>
                  <a:cubicBezTo>
                    <a:pt x="13" y="49"/>
                    <a:pt x="14" y="49"/>
                    <a:pt x="15" y="49"/>
                  </a:cubicBezTo>
                  <a:cubicBezTo>
                    <a:pt x="17" y="48"/>
                    <a:pt x="18" y="48"/>
                    <a:pt x="18" y="48"/>
                  </a:cubicBezTo>
                  <a:cubicBezTo>
                    <a:pt x="19" y="48"/>
                    <a:pt x="20" y="47"/>
                    <a:pt x="20" y="47"/>
                  </a:cubicBezTo>
                  <a:cubicBezTo>
                    <a:pt x="20" y="46"/>
                    <a:pt x="20" y="45"/>
                    <a:pt x="20" y="44"/>
                  </a:cubicBezTo>
                  <a:cubicBezTo>
                    <a:pt x="20" y="32"/>
                    <a:pt x="20" y="32"/>
                    <a:pt x="20" y="32"/>
                  </a:cubicBezTo>
                  <a:cubicBezTo>
                    <a:pt x="20" y="32"/>
                    <a:pt x="20" y="31"/>
                    <a:pt x="20" y="30"/>
                  </a:cubicBezTo>
                  <a:cubicBezTo>
                    <a:pt x="19" y="29"/>
                    <a:pt x="19" y="28"/>
                    <a:pt x="18" y="26"/>
                  </a:cubicBezTo>
                  <a:cubicBezTo>
                    <a:pt x="17" y="24"/>
                    <a:pt x="15" y="21"/>
                    <a:pt x="13" y="17"/>
                  </a:cubicBezTo>
                  <a:cubicBezTo>
                    <a:pt x="12" y="14"/>
                    <a:pt x="10" y="11"/>
                    <a:pt x="9" y="9"/>
                  </a:cubicBezTo>
                  <a:cubicBezTo>
                    <a:pt x="8" y="8"/>
                    <a:pt x="7" y="7"/>
                    <a:pt x="7" y="6"/>
                  </a:cubicBezTo>
                  <a:cubicBezTo>
                    <a:pt x="6" y="5"/>
                    <a:pt x="5" y="5"/>
                    <a:pt x="5" y="4"/>
                  </a:cubicBezTo>
                  <a:cubicBezTo>
                    <a:pt x="4" y="4"/>
                    <a:pt x="3" y="4"/>
                    <a:pt x="2" y="3"/>
                  </a:cubicBezTo>
                  <a:cubicBezTo>
                    <a:pt x="2" y="3"/>
                    <a:pt x="1" y="3"/>
                    <a:pt x="0" y="3"/>
                  </a:cubicBezTo>
                  <a:cubicBezTo>
                    <a:pt x="0" y="0"/>
                    <a:pt x="0" y="0"/>
                    <a:pt x="0" y="0"/>
                  </a:cubicBezTo>
                  <a:cubicBezTo>
                    <a:pt x="22" y="0"/>
                    <a:pt x="22" y="0"/>
                    <a:pt x="22" y="0"/>
                  </a:cubicBezTo>
                  <a:cubicBezTo>
                    <a:pt x="22" y="3"/>
                    <a:pt x="22" y="3"/>
                    <a:pt x="22" y="3"/>
                  </a:cubicBezTo>
                  <a:cubicBezTo>
                    <a:pt x="20" y="3"/>
                    <a:pt x="18" y="3"/>
                    <a:pt x="17" y="4"/>
                  </a:cubicBezTo>
                  <a:cubicBezTo>
                    <a:pt x="16" y="4"/>
                    <a:pt x="15" y="4"/>
                    <a:pt x="15" y="5"/>
                  </a:cubicBezTo>
                  <a:cubicBezTo>
                    <a:pt x="15" y="5"/>
                    <a:pt x="15" y="5"/>
                    <a:pt x="16" y="6"/>
                  </a:cubicBezTo>
                  <a:cubicBezTo>
                    <a:pt x="16" y="6"/>
                    <a:pt x="16" y="6"/>
                    <a:pt x="16" y="7"/>
                  </a:cubicBezTo>
                  <a:cubicBezTo>
                    <a:pt x="16" y="7"/>
                    <a:pt x="17" y="8"/>
                    <a:pt x="17" y="9"/>
                  </a:cubicBezTo>
                  <a:cubicBezTo>
                    <a:pt x="18" y="10"/>
                    <a:pt x="18" y="11"/>
                    <a:pt x="18" y="11"/>
                  </a:cubicBezTo>
                  <a:cubicBezTo>
                    <a:pt x="20" y="13"/>
                    <a:pt x="21" y="16"/>
                    <a:pt x="22" y="18"/>
                  </a:cubicBezTo>
                  <a:cubicBezTo>
                    <a:pt x="23" y="20"/>
                    <a:pt x="25" y="23"/>
                    <a:pt x="26" y="26"/>
                  </a:cubicBezTo>
                  <a:cubicBezTo>
                    <a:pt x="30" y="20"/>
                    <a:pt x="33" y="15"/>
                    <a:pt x="35" y="12"/>
                  </a:cubicBezTo>
                  <a:cubicBezTo>
                    <a:pt x="37" y="8"/>
                    <a:pt x="38" y="6"/>
                    <a:pt x="38" y="6"/>
                  </a:cubicBezTo>
                  <a:cubicBezTo>
                    <a:pt x="38" y="5"/>
                    <a:pt x="38" y="5"/>
                    <a:pt x="37" y="4"/>
                  </a:cubicBezTo>
                  <a:cubicBezTo>
                    <a:pt x="37" y="4"/>
                    <a:pt x="36" y="4"/>
                    <a:pt x="36" y="4"/>
                  </a:cubicBezTo>
                  <a:cubicBezTo>
                    <a:pt x="35" y="3"/>
                    <a:pt x="34" y="3"/>
                    <a:pt x="34" y="3"/>
                  </a:cubicBezTo>
                  <a:cubicBezTo>
                    <a:pt x="33" y="3"/>
                    <a:pt x="32" y="3"/>
                    <a:pt x="31" y="3"/>
                  </a:cubicBezTo>
                  <a:cubicBezTo>
                    <a:pt x="31" y="0"/>
                    <a:pt x="31" y="0"/>
                    <a:pt x="31" y="0"/>
                  </a:cubicBezTo>
                  <a:cubicBezTo>
                    <a:pt x="49" y="0"/>
                    <a:pt x="49" y="0"/>
                    <a:pt x="49" y="0"/>
                  </a:cubicBezTo>
                  <a:lnTo>
                    <a:pt x="49" y="3"/>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7" name="Freeform 44"/>
            <p:cNvSpPr>
              <a:spLocks/>
            </p:cNvSpPr>
            <p:nvPr userDrawn="1"/>
          </p:nvSpPr>
          <p:spPr bwMode="auto">
            <a:xfrm>
              <a:off x="2306589" y="714797"/>
              <a:ext cx="327025" cy="461963"/>
            </a:xfrm>
            <a:custGeom>
              <a:avLst/>
              <a:gdLst>
                <a:gd name="T0" fmla="*/ 67 w 87"/>
                <a:gd name="T1" fmla="*/ 93 h 122"/>
                <a:gd name="T2" fmla="*/ 63 w 87"/>
                <a:gd name="T3" fmla="*/ 93 h 122"/>
                <a:gd name="T4" fmla="*/ 50 w 87"/>
                <a:gd name="T5" fmla="*/ 98 h 122"/>
                <a:gd name="T6" fmla="*/ 33 w 87"/>
                <a:gd name="T7" fmla="*/ 98 h 122"/>
                <a:gd name="T8" fmla="*/ 33 w 87"/>
                <a:gd name="T9" fmla="*/ 97 h 122"/>
                <a:gd name="T10" fmla="*/ 44 w 87"/>
                <a:gd name="T11" fmla="*/ 86 h 122"/>
                <a:gd name="T12" fmla="*/ 44 w 87"/>
                <a:gd name="T13" fmla="*/ 73 h 122"/>
                <a:gd name="T14" fmla="*/ 59 w 87"/>
                <a:gd name="T15" fmla="*/ 68 h 122"/>
                <a:gd name="T16" fmla="*/ 71 w 87"/>
                <a:gd name="T17" fmla="*/ 63 h 122"/>
                <a:gd name="T18" fmla="*/ 80 w 87"/>
                <a:gd name="T19" fmla="*/ 51 h 122"/>
                <a:gd name="T20" fmla="*/ 81 w 87"/>
                <a:gd name="T21" fmla="*/ 44 h 122"/>
                <a:gd name="T22" fmla="*/ 81 w 87"/>
                <a:gd name="T23" fmla="*/ 41 h 122"/>
                <a:gd name="T24" fmla="*/ 68 w 87"/>
                <a:gd name="T25" fmla="*/ 36 h 122"/>
                <a:gd name="T26" fmla="*/ 64 w 87"/>
                <a:gd name="T27" fmla="*/ 31 h 122"/>
                <a:gd name="T28" fmla="*/ 63 w 87"/>
                <a:gd name="T29" fmla="*/ 28 h 122"/>
                <a:gd name="T30" fmla="*/ 62 w 87"/>
                <a:gd name="T31" fmla="*/ 27 h 122"/>
                <a:gd name="T32" fmla="*/ 58 w 87"/>
                <a:gd name="T33" fmla="*/ 28 h 122"/>
                <a:gd name="T34" fmla="*/ 57 w 87"/>
                <a:gd name="T35" fmla="*/ 29 h 122"/>
                <a:gd name="T36" fmla="*/ 57 w 87"/>
                <a:gd name="T37" fmla="*/ 30 h 122"/>
                <a:gd name="T38" fmla="*/ 57 w 87"/>
                <a:gd name="T39" fmla="*/ 41 h 122"/>
                <a:gd name="T40" fmla="*/ 49 w 87"/>
                <a:gd name="T41" fmla="*/ 46 h 122"/>
                <a:gd name="T42" fmla="*/ 44 w 87"/>
                <a:gd name="T43" fmla="*/ 52 h 122"/>
                <a:gd name="T44" fmla="*/ 39 w 87"/>
                <a:gd name="T45" fmla="*/ 50 h 122"/>
                <a:gd name="T46" fmla="*/ 22 w 87"/>
                <a:gd name="T47" fmla="*/ 8 h 122"/>
                <a:gd name="T48" fmla="*/ 13 w 87"/>
                <a:gd name="T49" fmla="*/ 0 h 122"/>
                <a:gd name="T50" fmla="*/ 9 w 87"/>
                <a:gd name="T51" fmla="*/ 11 h 122"/>
                <a:gd name="T52" fmla="*/ 9 w 87"/>
                <a:gd name="T53" fmla="*/ 13 h 122"/>
                <a:gd name="T54" fmla="*/ 3 w 87"/>
                <a:gd name="T55" fmla="*/ 38 h 122"/>
                <a:gd name="T56" fmla="*/ 0 w 87"/>
                <a:gd name="T57" fmla="*/ 53 h 122"/>
                <a:gd name="T58" fmla="*/ 7 w 87"/>
                <a:gd name="T59" fmla="*/ 81 h 122"/>
                <a:gd name="T60" fmla="*/ 8 w 87"/>
                <a:gd name="T61" fmla="*/ 91 h 122"/>
                <a:gd name="T62" fmla="*/ 21 w 87"/>
                <a:gd name="T63" fmla="*/ 117 h 122"/>
                <a:gd name="T64" fmla="*/ 41 w 87"/>
                <a:gd name="T65" fmla="*/ 119 h 122"/>
                <a:gd name="T66" fmla="*/ 46 w 87"/>
                <a:gd name="T67" fmla="*/ 115 h 122"/>
                <a:gd name="T68" fmla="*/ 53 w 87"/>
                <a:gd name="T69" fmla="*/ 115 h 122"/>
                <a:gd name="T70" fmla="*/ 72 w 87"/>
                <a:gd name="T71" fmla="*/ 110 h 122"/>
                <a:gd name="T72" fmla="*/ 82 w 87"/>
                <a:gd name="T73" fmla="*/ 104 h 122"/>
                <a:gd name="T74" fmla="*/ 87 w 87"/>
                <a:gd name="T75" fmla="*/ 94 h 122"/>
                <a:gd name="T76" fmla="*/ 86 w 87"/>
                <a:gd name="T77" fmla="*/ 88 h 122"/>
                <a:gd name="T78" fmla="*/ 67 w 87"/>
                <a:gd name="T79" fmla="*/ 93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7" h="122">
                  <a:moveTo>
                    <a:pt x="67" y="93"/>
                  </a:moveTo>
                  <a:cubicBezTo>
                    <a:pt x="66" y="93"/>
                    <a:pt x="64" y="93"/>
                    <a:pt x="63" y="93"/>
                  </a:cubicBezTo>
                  <a:cubicBezTo>
                    <a:pt x="59" y="95"/>
                    <a:pt x="54" y="96"/>
                    <a:pt x="50" y="98"/>
                  </a:cubicBezTo>
                  <a:cubicBezTo>
                    <a:pt x="45" y="99"/>
                    <a:pt x="38" y="102"/>
                    <a:pt x="33" y="98"/>
                  </a:cubicBezTo>
                  <a:cubicBezTo>
                    <a:pt x="33" y="98"/>
                    <a:pt x="33" y="98"/>
                    <a:pt x="33" y="97"/>
                  </a:cubicBezTo>
                  <a:cubicBezTo>
                    <a:pt x="37" y="93"/>
                    <a:pt x="37" y="90"/>
                    <a:pt x="44" y="86"/>
                  </a:cubicBezTo>
                  <a:cubicBezTo>
                    <a:pt x="44" y="82"/>
                    <a:pt x="46" y="76"/>
                    <a:pt x="44" y="73"/>
                  </a:cubicBezTo>
                  <a:cubicBezTo>
                    <a:pt x="44" y="66"/>
                    <a:pt x="53" y="69"/>
                    <a:pt x="59" y="68"/>
                  </a:cubicBezTo>
                  <a:cubicBezTo>
                    <a:pt x="63" y="67"/>
                    <a:pt x="68" y="65"/>
                    <a:pt x="71" y="63"/>
                  </a:cubicBezTo>
                  <a:cubicBezTo>
                    <a:pt x="75" y="61"/>
                    <a:pt x="78" y="56"/>
                    <a:pt x="80" y="51"/>
                  </a:cubicBezTo>
                  <a:cubicBezTo>
                    <a:pt x="81" y="50"/>
                    <a:pt x="80" y="46"/>
                    <a:pt x="81" y="44"/>
                  </a:cubicBezTo>
                  <a:cubicBezTo>
                    <a:pt x="81" y="43"/>
                    <a:pt x="81" y="42"/>
                    <a:pt x="81" y="41"/>
                  </a:cubicBezTo>
                  <a:cubicBezTo>
                    <a:pt x="81" y="40"/>
                    <a:pt x="70" y="37"/>
                    <a:pt x="68" y="36"/>
                  </a:cubicBezTo>
                  <a:cubicBezTo>
                    <a:pt x="67" y="35"/>
                    <a:pt x="64" y="33"/>
                    <a:pt x="64" y="31"/>
                  </a:cubicBezTo>
                  <a:cubicBezTo>
                    <a:pt x="63" y="30"/>
                    <a:pt x="64" y="29"/>
                    <a:pt x="63" y="28"/>
                  </a:cubicBezTo>
                  <a:cubicBezTo>
                    <a:pt x="63" y="27"/>
                    <a:pt x="62" y="27"/>
                    <a:pt x="62" y="27"/>
                  </a:cubicBezTo>
                  <a:cubicBezTo>
                    <a:pt x="59" y="27"/>
                    <a:pt x="59" y="27"/>
                    <a:pt x="58" y="28"/>
                  </a:cubicBezTo>
                  <a:cubicBezTo>
                    <a:pt x="58" y="29"/>
                    <a:pt x="57" y="29"/>
                    <a:pt x="57" y="29"/>
                  </a:cubicBezTo>
                  <a:cubicBezTo>
                    <a:pt x="57" y="30"/>
                    <a:pt x="57" y="30"/>
                    <a:pt x="57" y="30"/>
                  </a:cubicBezTo>
                  <a:cubicBezTo>
                    <a:pt x="57" y="34"/>
                    <a:pt x="57" y="37"/>
                    <a:pt x="57" y="41"/>
                  </a:cubicBezTo>
                  <a:cubicBezTo>
                    <a:pt x="56" y="43"/>
                    <a:pt x="51" y="45"/>
                    <a:pt x="49" y="46"/>
                  </a:cubicBezTo>
                  <a:cubicBezTo>
                    <a:pt x="47" y="48"/>
                    <a:pt x="45" y="50"/>
                    <a:pt x="44" y="52"/>
                  </a:cubicBezTo>
                  <a:cubicBezTo>
                    <a:pt x="41" y="52"/>
                    <a:pt x="41" y="51"/>
                    <a:pt x="39" y="50"/>
                  </a:cubicBezTo>
                  <a:cubicBezTo>
                    <a:pt x="36" y="32"/>
                    <a:pt x="34" y="17"/>
                    <a:pt x="22" y="8"/>
                  </a:cubicBezTo>
                  <a:cubicBezTo>
                    <a:pt x="19" y="6"/>
                    <a:pt x="17" y="2"/>
                    <a:pt x="13" y="0"/>
                  </a:cubicBezTo>
                  <a:cubicBezTo>
                    <a:pt x="12" y="4"/>
                    <a:pt x="10" y="7"/>
                    <a:pt x="9" y="11"/>
                  </a:cubicBezTo>
                  <a:cubicBezTo>
                    <a:pt x="9" y="12"/>
                    <a:pt x="9" y="13"/>
                    <a:pt x="9" y="13"/>
                  </a:cubicBezTo>
                  <a:cubicBezTo>
                    <a:pt x="7" y="21"/>
                    <a:pt x="5" y="30"/>
                    <a:pt x="3" y="38"/>
                  </a:cubicBezTo>
                  <a:cubicBezTo>
                    <a:pt x="3" y="40"/>
                    <a:pt x="0" y="51"/>
                    <a:pt x="0" y="53"/>
                  </a:cubicBezTo>
                  <a:cubicBezTo>
                    <a:pt x="2" y="62"/>
                    <a:pt x="5" y="73"/>
                    <a:pt x="7" y="81"/>
                  </a:cubicBezTo>
                  <a:cubicBezTo>
                    <a:pt x="8" y="85"/>
                    <a:pt x="7" y="88"/>
                    <a:pt x="8" y="91"/>
                  </a:cubicBezTo>
                  <a:cubicBezTo>
                    <a:pt x="10" y="98"/>
                    <a:pt x="16" y="114"/>
                    <a:pt x="21" y="117"/>
                  </a:cubicBezTo>
                  <a:cubicBezTo>
                    <a:pt x="26" y="120"/>
                    <a:pt x="34" y="122"/>
                    <a:pt x="41" y="119"/>
                  </a:cubicBezTo>
                  <a:cubicBezTo>
                    <a:pt x="43" y="118"/>
                    <a:pt x="45" y="115"/>
                    <a:pt x="46" y="115"/>
                  </a:cubicBezTo>
                  <a:cubicBezTo>
                    <a:pt x="49" y="115"/>
                    <a:pt x="51" y="115"/>
                    <a:pt x="53" y="115"/>
                  </a:cubicBezTo>
                  <a:cubicBezTo>
                    <a:pt x="59" y="113"/>
                    <a:pt x="66" y="111"/>
                    <a:pt x="72" y="110"/>
                  </a:cubicBezTo>
                  <a:cubicBezTo>
                    <a:pt x="74" y="109"/>
                    <a:pt x="80" y="106"/>
                    <a:pt x="82" y="104"/>
                  </a:cubicBezTo>
                  <a:cubicBezTo>
                    <a:pt x="84" y="102"/>
                    <a:pt x="84" y="97"/>
                    <a:pt x="87" y="94"/>
                  </a:cubicBezTo>
                  <a:cubicBezTo>
                    <a:pt x="87" y="91"/>
                    <a:pt x="87" y="90"/>
                    <a:pt x="86" y="88"/>
                  </a:cubicBezTo>
                  <a:cubicBezTo>
                    <a:pt x="78" y="88"/>
                    <a:pt x="73" y="91"/>
                    <a:pt x="67" y="93"/>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8" name="Freeform 45"/>
            <p:cNvSpPr>
              <a:spLocks noEditPoints="1"/>
            </p:cNvSpPr>
            <p:nvPr userDrawn="1"/>
          </p:nvSpPr>
          <p:spPr bwMode="auto">
            <a:xfrm>
              <a:off x="1919239" y="627485"/>
              <a:ext cx="282575" cy="644525"/>
            </a:xfrm>
            <a:custGeom>
              <a:avLst/>
              <a:gdLst>
                <a:gd name="T0" fmla="*/ 74 w 75"/>
                <a:gd name="T1" fmla="*/ 59 h 170"/>
                <a:gd name="T2" fmla="*/ 73 w 75"/>
                <a:gd name="T3" fmla="*/ 42 h 170"/>
                <a:gd name="T4" fmla="*/ 72 w 75"/>
                <a:gd name="T5" fmla="*/ 30 h 170"/>
                <a:gd name="T6" fmla="*/ 42 w 75"/>
                <a:gd name="T7" fmla="*/ 7 h 170"/>
                <a:gd name="T8" fmla="*/ 33 w 75"/>
                <a:gd name="T9" fmla="*/ 1 h 170"/>
                <a:gd name="T10" fmla="*/ 30 w 75"/>
                <a:gd name="T11" fmla="*/ 4 h 170"/>
                <a:gd name="T12" fmla="*/ 37 w 75"/>
                <a:gd name="T13" fmla="*/ 16 h 170"/>
                <a:gd name="T14" fmla="*/ 42 w 75"/>
                <a:gd name="T15" fmla="*/ 23 h 170"/>
                <a:gd name="T16" fmla="*/ 51 w 75"/>
                <a:gd name="T17" fmla="*/ 35 h 170"/>
                <a:gd name="T18" fmla="*/ 52 w 75"/>
                <a:gd name="T19" fmla="*/ 71 h 170"/>
                <a:gd name="T20" fmla="*/ 52 w 75"/>
                <a:gd name="T21" fmla="*/ 80 h 170"/>
                <a:gd name="T22" fmla="*/ 51 w 75"/>
                <a:gd name="T23" fmla="*/ 90 h 170"/>
                <a:gd name="T24" fmla="*/ 44 w 75"/>
                <a:gd name="T25" fmla="*/ 86 h 170"/>
                <a:gd name="T26" fmla="*/ 39 w 75"/>
                <a:gd name="T27" fmla="*/ 85 h 170"/>
                <a:gd name="T28" fmla="*/ 33 w 75"/>
                <a:gd name="T29" fmla="*/ 81 h 170"/>
                <a:gd name="T30" fmla="*/ 26 w 75"/>
                <a:gd name="T31" fmla="*/ 80 h 170"/>
                <a:gd name="T32" fmla="*/ 17 w 75"/>
                <a:gd name="T33" fmla="*/ 77 h 170"/>
                <a:gd name="T34" fmla="*/ 14 w 75"/>
                <a:gd name="T35" fmla="*/ 79 h 170"/>
                <a:gd name="T36" fmla="*/ 19 w 75"/>
                <a:gd name="T37" fmla="*/ 88 h 170"/>
                <a:gd name="T38" fmla="*/ 19 w 75"/>
                <a:gd name="T39" fmla="*/ 91 h 170"/>
                <a:gd name="T40" fmla="*/ 21 w 75"/>
                <a:gd name="T41" fmla="*/ 101 h 170"/>
                <a:gd name="T42" fmla="*/ 18 w 75"/>
                <a:gd name="T43" fmla="*/ 112 h 170"/>
                <a:gd name="T44" fmla="*/ 2 w 75"/>
                <a:gd name="T45" fmla="*/ 143 h 170"/>
                <a:gd name="T46" fmla="*/ 1 w 75"/>
                <a:gd name="T47" fmla="*/ 144 h 170"/>
                <a:gd name="T48" fmla="*/ 1 w 75"/>
                <a:gd name="T49" fmla="*/ 146 h 170"/>
                <a:gd name="T50" fmla="*/ 6 w 75"/>
                <a:gd name="T51" fmla="*/ 169 h 170"/>
                <a:gd name="T52" fmla="*/ 7 w 75"/>
                <a:gd name="T53" fmla="*/ 170 h 170"/>
                <a:gd name="T54" fmla="*/ 15 w 75"/>
                <a:gd name="T55" fmla="*/ 170 h 170"/>
                <a:gd name="T56" fmla="*/ 24 w 75"/>
                <a:gd name="T57" fmla="*/ 161 h 170"/>
                <a:gd name="T58" fmla="*/ 36 w 75"/>
                <a:gd name="T59" fmla="*/ 153 h 170"/>
                <a:gd name="T60" fmla="*/ 38 w 75"/>
                <a:gd name="T61" fmla="*/ 151 h 170"/>
                <a:gd name="T62" fmla="*/ 50 w 75"/>
                <a:gd name="T63" fmla="*/ 141 h 170"/>
                <a:gd name="T64" fmla="*/ 51 w 75"/>
                <a:gd name="T65" fmla="*/ 141 h 170"/>
                <a:gd name="T66" fmla="*/ 51 w 75"/>
                <a:gd name="T67" fmla="*/ 147 h 170"/>
                <a:gd name="T68" fmla="*/ 53 w 75"/>
                <a:gd name="T69" fmla="*/ 165 h 170"/>
                <a:gd name="T70" fmla="*/ 58 w 75"/>
                <a:gd name="T71" fmla="*/ 164 h 170"/>
                <a:gd name="T72" fmla="*/ 65 w 75"/>
                <a:gd name="T73" fmla="*/ 154 h 170"/>
                <a:gd name="T74" fmla="*/ 72 w 75"/>
                <a:gd name="T75" fmla="*/ 124 h 170"/>
                <a:gd name="T76" fmla="*/ 72 w 75"/>
                <a:gd name="T77" fmla="*/ 113 h 170"/>
                <a:gd name="T78" fmla="*/ 74 w 75"/>
                <a:gd name="T79" fmla="*/ 80 h 170"/>
                <a:gd name="T80" fmla="*/ 75 w 75"/>
                <a:gd name="T81" fmla="*/ 66 h 170"/>
                <a:gd name="T82" fmla="*/ 74 w 75"/>
                <a:gd name="T83" fmla="*/ 59 h 170"/>
                <a:gd name="T84" fmla="*/ 51 w 75"/>
                <a:gd name="T85" fmla="*/ 122 h 170"/>
                <a:gd name="T86" fmla="*/ 51 w 75"/>
                <a:gd name="T87" fmla="*/ 128 h 170"/>
                <a:gd name="T88" fmla="*/ 44 w 75"/>
                <a:gd name="T89" fmla="*/ 132 h 170"/>
                <a:gd name="T90" fmla="*/ 40 w 75"/>
                <a:gd name="T91" fmla="*/ 136 h 170"/>
                <a:gd name="T92" fmla="*/ 31 w 75"/>
                <a:gd name="T93" fmla="*/ 139 h 170"/>
                <a:gd name="T94" fmla="*/ 24 w 75"/>
                <a:gd name="T95" fmla="*/ 144 h 170"/>
                <a:gd name="T96" fmla="*/ 13 w 75"/>
                <a:gd name="T97" fmla="*/ 146 h 170"/>
                <a:gd name="T98" fmla="*/ 12 w 75"/>
                <a:gd name="T99" fmla="*/ 145 h 170"/>
                <a:gd name="T100" fmla="*/ 17 w 75"/>
                <a:gd name="T101" fmla="*/ 135 h 170"/>
                <a:gd name="T102" fmla="*/ 30 w 75"/>
                <a:gd name="T103" fmla="*/ 118 h 170"/>
                <a:gd name="T104" fmla="*/ 31 w 75"/>
                <a:gd name="T105" fmla="*/ 115 h 170"/>
                <a:gd name="T106" fmla="*/ 36 w 75"/>
                <a:gd name="T107" fmla="*/ 108 h 170"/>
                <a:gd name="T108" fmla="*/ 49 w 75"/>
                <a:gd name="T109" fmla="*/ 99 h 170"/>
                <a:gd name="T110" fmla="*/ 51 w 75"/>
                <a:gd name="T111" fmla="*/ 99 h 170"/>
                <a:gd name="T112" fmla="*/ 51 w 75"/>
                <a:gd name="T113" fmla="*/ 114 h 170"/>
                <a:gd name="T114" fmla="*/ 51 w 75"/>
                <a:gd name="T115" fmla="*/ 122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5" h="170">
                  <a:moveTo>
                    <a:pt x="74" y="59"/>
                  </a:moveTo>
                  <a:cubicBezTo>
                    <a:pt x="74" y="53"/>
                    <a:pt x="74" y="46"/>
                    <a:pt x="73" y="42"/>
                  </a:cubicBezTo>
                  <a:cubicBezTo>
                    <a:pt x="72" y="38"/>
                    <a:pt x="74" y="33"/>
                    <a:pt x="72" y="30"/>
                  </a:cubicBezTo>
                  <a:cubicBezTo>
                    <a:pt x="68" y="20"/>
                    <a:pt x="51" y="12"/>
                    <a:pt x="42" y="7"/>
                  </a:cubicBezTo>
                  <a:cubicBezTo>
                    <a:pt x="38" y="5"/>
                    <a:pt x="38" y="2"/>
                    <a:pt x="33" y="1"/>
                  </a:cubicBezTo>
                  <a:cubicBezTo>
                    <a:pt x="32" y="0"/>
                    <a:pt x="30" y="3"/>
                    <a:pt x="30" y="4"/>
                  </a:cubicBezTo>
                  <a:cubicBezTo>
                    <a:pt x="29" y="10"/>
                    <a:pt x="34" y="12"/>
                    <a:pt x="37" y="16"/>
                  </a:cubicBezTo>
                  <a:cubicBezTo>
                    <a:pt x="39" y="18"/>
                    <a:pt x="40" y="21"/>
                    <a:pt x="42" y="23"/>
                  </a:cubicBezTo>
                  <a:cubicBezTo>
                    <a:pt x="45" y="27"/>
                    <a:pt x="49" y="30"/>
                    <a:pt x="51" y="35"/>
                  </a:cubicBezTo>
                  <a:cubicBezTo>
                    <a:pt x="54" y="43"/>
                    <a:pt x="54" y="63"/>
                    <a:pt x="52" y="71"/>
                  </a:cubicBezTo>
                  <a:cubicBezTo>
                    <a:pt x="52" y="74"/>
                    <a:pt x="52" y="77"/>
                    <a:pt x="52" y="80"/>
                  </a:cubicBezTo>
                  <a:cubicBezTo>
                    <a:pt x="52" y="84"/>
                    <a:pt x="51" y="87"/>
                    <a:pt x="51" y="90"/>
                  </a:cubicBezTo>
                  <a:cubicBezTo>
                    <a:pt x="49" y="89"/>
                    <a:pt x="47" y="87"/>
                    <a:pt x="44" y="86"/>
                  </a:cubicBezTo>
                  <a:cubicBezTo>
                    <a:pt x="43" y="86"/>
                    <a:pt x="41" y="85"/>
                    <a:pt x="39" y="85"/>
                  </a:cubicBezTo>
                  <a:cubicBezTo>
                    <a:pt x="37" y="84"/>
                    <a:pt x="36" y="82"/>
                    <a:pt x="33" y="81"/>
                  </a:cubicBezTo>
                  <a:cubicBezTo>
                    <a:pt x="31" y="80"/>
                    <a:pt x="28" y="81"/>
                    <a:pt x="26" y="80"/>
                  </a:cubicBezTo>
                  <a:cubicBezTo>
                    <a:pt x="23" y="79"/>
                    <a:pt x="22" y="77"/>
                    <a:pt x="17" y="77"/>
                  </a:cubicBezTo>
                  <a:cubicBezTo>
                    <a:pt x="16" y="77"/>
                    <a:pt x="14" y="78"/>
                    <a:pt x="14" y="79"/>
                  </a:cubicBezTo>
                  <a:cubicBezTo>
                    <a:pt x="15" y="83"/>
                    <a:pt x="18" y="84"/>
                    <a:pt x="19" y="88"/>
                  </a:cubicBezTo>
                  <a:cubicBezTo>
                    <a:pt x="19" y="89"/>
                    <a:pt x="19" y="90"/>
                    <a:pt x="19" y="91"/>
                  </a:cubicBezTo>
                  <a:cubicBezTo>
                    <a:pt x="20" y="94"/>
                    <a:pt x="21" y="98"/>
                    <a:pt x="21" y="101"/>
                  </a:cubicBezTo>
                  <a:cubicBezTo>
                    <a:pt x="22" y="106"/>
                    <a:pt x="19" y="109"/>
                    <a:pt x="18" y="112"/>
                  </a:cubicBezTo>
                  <a:cubicBezTo>
                    <a:pt x="14" y="124"/>
                    <a:pt x="12" y="137"/>
                    <a:pt x="2" y="143"/>
                  </a:cubicBezTo>
                  <a:cubicBezTo>
                    <a:pt x="2" y="144"/>
                    <a:pt x="2" y="144"/>
                    <a:pt x="1" y="144"/>
                  </a:cubicBezTo>
                  <a:cubicBezTo>
                    <a:pt x="1" y="145"/>
                    <a:pt x="1" y="146"/>
                    <a:pt x="1" y="146"/>
                  </a:cubicBezTo>
                  <a:cubicBezTo>
                    <a:pt x="1" y="153"/>
                    <a:pt x="0" y="167"/>
                    <a:pt x="6" y="169"/>
                  </a:cubicBezTo>
                  <a:cubicBezTo>
                    <a:pt x="7" y="170"/>
                    <a:pt x="7" y="170"/>
                    <a:pt x="7" y="170"/>
                  </a:cubicBezTo>
                  <a:cubicBezTo>
                    <a:pt x="8" y="170"/>
                    <a:pt x="14" y="170"/>
                    <a:pt x="15" y="170"/>
                  </a:cubicBezTo>
                  <a:cubicBezTo>
                    <a:pt x="17" y="169"/>
                    <a:pt x="21" y="162"/>
                    <a:pt x="24" y="161"/>
                  </a:cubicBezTo>
                  <a:cubicBezTo>
                    <a:pt x="28" y="158"/>
                    <a:pt x="32" y="156"/>
                    <a:pt x="36" y="153"/>
                  </a:cubicBezTo>
                  <a:cubicBezTo>
                    <a:pt x="37" y="152"/>
                    <a:pt x="38" y="151"/>
                    <a:pt x="38" y="151"/>
                  </a:cubicBezTo>
                  <a:cubicBezTo>
                    <a:pt x="42" y="148"/>
                    <a:pt x="46" y="144"/>
                    <a:pt x="50" y="141"/>
                  </a:cubicBezTo>
                  <a:cubicBezTo>
                    <a:pt x="50" y="141"/>
                    <a:pt x="51" y="141"/>
                    <a:pt x="51" y="141"/>
                  </a:cubicBezTo>
                  <a:cubicBezTo>
                    <a:pt x="51" y="142"/>
                    <a:pt x="52" y="146"/>
                    <a:pt x="51" y="147"/>
                  </a:cubicBezTo>
                  <a:cubicBezTo>
                    <a:pt x="51" y="155"/>
                    <a:pt x="50" y="160"/>
                    <a:pt x="53" y="165"/>
                  </a:cubicBezTo>
                  <a:cubicBezTo>
                    <a:pt x="55" y="165"/>
                    <a:pt x="57" y="165"/>
                    <a:pt x="58" y="164"/>
                  </a:cubicBezTo>
                  <a:cubicBezTo>
                    <a:pt x="62" y="163"/>
                    <a:pt x="63" y="157"/>
                    <a:pt x="65" y="154"/>
                  </a:cubicBezTo>
                  <a:cubicBezTo>
                    <a:pt x="69" y="145"/>
                    <a:pt x="70" y="134"/>
                    <a:pt x="72" y="124"/>
                  </a:cubicBezTo>
                  <a:cubicBezTo>
                    <a:pt x="72" y="120"/>
                    <a:pt x="72" y="117"/>
                    <a:pt x="72" y="113"/>
                  </a:cubicBezTo>
                  <a:cubicBezTo>
                    <a:pt x="75" y="103"/>
                    <a:pt x="74" y="91"/>
                    <a:pt x="74" y="80"/>
                  </a:cubicBezTo>
                  <a:cubicBezTo>
                    <a:pt x="74" y="75"/>
                    <a:pt x="74" y="71"/>
                    <a:pt x="75" y="66"/>
                  </a:cubicBezTo>
                  <a:cubicBezTo>
                    <a:pt x="74" y="64"/>
                    <a:pt x="74" y="61"/>
                    <a:pt x="74" y="59"/>
                  </a:cubicBezTo>
                  <a:close/>
                  <a:moveTo>
                    <a:pt x="51" y="122"/>
                  </a:moveTo>
                  <a:cubicBezTo>
                    <a:pt x="51" y="124"/>
                    <a:pt x="51" y="126"/>
                    <a:pt x="51" y="128"/>
                  </a:cubicBezTo>
                  <a:cubicBezTo>
                    <a:pt x="50" y="130"/>
                    <a:pt x="46" y="131"/>
                    <a:pt x="44" y="132"/>
                  </a:cubicBezTo>
                  <a:cubicBezTo>
                    <a:pt x="43" y="133"/>
                    <a:pt x="41" y="135"/>
                    <a:pt x="40" y="136"/>
                  </a:cubicBezTo>
                  <a:cubicBezTo>
                    <a:pt x="37" y="137"/>
                    <a:pt x="34" y="137"/>
                    <a:pt x="31" y="139"/>
                  </a:cubicBezTo>
                  <a:cubicBezTo>
                    <a:pt x="29" y="140"/>
                    <a:pt x="26" y="142"/>
                    <a:pt x="24" y="144"/>
                  </a:cubicBezTo>
                  <a:cubicBezTo>
                    <a:pt x="22" y="145"/>
                    <a:pt x="16" y="148"/>
                    <a:pt x="13" y="146"/>
                  </a:cubicBezTo>
                  <a:cubicBezTo>
                    <a:pt x="12" y="146"/>
                    <a:pt x="12" y="145"/>
                    <a:pt x="12" y="145"/>
                  </a:cubicBezTo>
                  <a:cubicBezTo>
                    <a:pt x="12" y="141"/>
                    <a:pt x="15" y="138"/>
                    <a:pt x="17" y="135"/>
                  </a:cubicBezTo>
                  <a:cubicBezTo>
                    <a:pt x="21" y="129"/>
                    <a:pt x="26" y="124"/>
                    <a:pt x="30" y="118"/>
                  </a:cubicBezTo>
                  <a:cubicBezTo>
                    <a:pt x="30" y="117"/>
                    <a:pt x="31" y="116"/>
                    <a:pt x="31" y="115"/>
                  </a:cubicBezTo>
                  <a:cubicBezTo>
                    <a:pt x="32" y="113"/>
                    <a:pt x="35" y="111"/>
                    <a:pt x="36" y="108"/>
                  </a:cubicBezTo>
                  <a:cubicBezTo>
                    <a:pt x="44" y="108"/>
                    <a:pt x="48" y="104"/>
                    <a:pt x="49" y="99"/>
                  </a:cubicBezTo>
                  <a:cubicBezTo>
                    <a:pt x="50" y="99"/>
                    <a:pt x="51" y="99"/>
                    <a:pt x="51" y="99"/>
                  </a:cubicBezTo>
                  <a:cubicBezTo>
                    <a:pt x="51" y="104"/>
                    <a:pt x="52" y="109"/>
                    <a:pt x="51" y="114"/>
                  </a:cubicBezTo>
                  <a:cubicBezTo>
                    <a:pt x="51" y="117"/>
                    <a:pt x="52" y="121"/>
                    <a:pt x="51" y="122"/>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9" name="Freeform 46"/>
            <p:cNvSpPr>
              <a:spLocks/>
            </p:cNvSpPr>
            <p:nvPr userDrawn="1"/>
          </p:nvSpPr>
          <p:spPr bwMode="auto">
            <a:xfrm>
              <a:off x="4246514" y="684635"/>
              <a:ext cx="158750" cy="219075"/>
            </a:xfrm>
            <a:custGeom>
              <a:avLst/>
              <a:gdLst>
                <a:gd name="T0" fmla="*/ 14 w 42"/>
                <a:gd name="T1" fmla="*/ 25 h 58"/>
                <a:gd name="T2" fmla="*/ 19 w 42"/>
                <a:gd name="T3" fmla="*/ 30 h 58"/>
                <a:gd name="T4" fmla="*/ 28 w 42"/>
                <a:gd name="T5" fmla="*/ 58 h 58"/>
                <a:gd name="T6" fmla="*/ 42 w 42"/>
                <a:gd name="T7" fmla="*/ 47 h 58"/>
                <a:gd name="T8" fmla="*/ 25 w 42"/>
                <a:gd name="T9" fmla="*/ 15 h 58"/>
                <a:gd name="T10" fmla="*/ 13 w 42"/>
                <a:gd name="T11" fmla="*/ 9 h 58"/>
                <a:gd name="T12" fmla="*/ 2 w 42"/>
                <a:gd name="T13" fmla="*/ 0 h 58"/>
                <a:gd name="T14" fmla="*/ 0 w 42"/>
                <a:gd name="T15" fmla="*/ 2 h 58"/>
                <a:gd name="T16" fmla="*/ 0 w 42"/>
                <a:gd name="T17" fmla="*/ 9 h 58"/>
                <a:gd name="T18" fmla="*/ 5 w 42"/>
                <a:gd name="T19" fmla="*/ 13 h 58"/>
                <a:gd name="T20" fmla="*/ 14 w 42"/>
                <a:gd name="T21" fmla="*/ 25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2" h="58">
                  <a:moveTo>
                    <a:pt x="14" y="25"/>
                  </a:moveTo>
                  <a:cubicBezTo>
                    <a:pt x="15" y="27"/>
                    <a:pt x="18" y="28"/>
                    <a:pt x="19" y="30"/>
                  </a:cubicBezTo>
                  <a:cubicBezTo>
                    <a:pt x="24" y="37"/>
                    <a:pt x="25" y="50"/>
                    <a:pt x="28" y="58"/>
                  </a:cubicBezTo>
                  <a:cubicBezTo>
                    <a:pt x="35" y="58"/>
                    <a:pt x="39" y="51"/>
                    <a:pt x="42" y="47"/>
                  </a:cubicBezTo>
                  <a:cubicBezTo>
                    <a:pt x="42" y="36"/>
                    <a:pt x="31" y="19"/>
                    <a:pt x="25" y="15"/>
                  </a:cubicBezTo>
                  <a:cubicBezTo>
                    <a:pt x="21" y="12"/>
                    <a:pt x="17" y="11"/>
                    <a:pt x="13" y="9"/>
                  </a:cubicBezTo>
                  <a:cubicBezTo>
                    <a:pt x="9" y="6"/>
                    <a:pt x="7" y="2"/>
                    <a:pt x="2" y="0"/>
                  </a:cubicBezTo>
                  <a:cubicBezTo>
                    <a:pt x="2" y="0"/>
                    <a:pt x="0" y="2"/>
                    <a:pt x="0" y="2"/>
                  </a:cubicBezTo>
                  <a:cubicBezTo>
                    <a:pt x="0" y="5"/>
                    <a:pt x="0" y="7"/>
                    <a:pt x="0" y="9"/>
                  </a:cubicBezTo>
                  <a:cubicBezTo>
                    <a:pt x="2" y="10"/>
                    <a:pt x="3" y="12"/>
                    <a:pt x="5" y="13"/>
                  </a:cubicBezTo>
                  <a:cubicBezTo>
                    <a:pt x="8" y="17"/>
                    <a:pt x="11" y="21"/>
                    <a:pt x="14" y="25"/>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0" name="Freeform 47"/>
            <p:cNvSpPr>
              <a:spLocks noEditPoints="1"/>
            </p:cNvSpPr>
            <p:nvPr userDrawn="1"/>
          </p:nvSpPr>
          <p:spPr bwMode="auto">
            <a:xfrm>
              <a:off x="4276676" y="529060"/>
              <a:ext cx="474663" cy="533400"/>
            </a:xfrm>
            <a:custGeom>
              <a:avLst/>
              <a:gdLst>
                <a:gd name="T0" fmla="*/ 120 w 126"/>
                <a:gd name="T1" fmla="*/ 50 h 141"/>
                <a:gd name="T2" fmla="*/ 114 w 126"/>
                <a:gd name="T3" fmla="*/ 33 h 141"/>
                <a:gd name="T4" fmla="*/ 105 w 126"/>
                <a:gd name="T5" fmla="*/ 32 h 141"/>
                <a:gd name="T6" fmla="*/ 79 w 126"/>
                <a:gd name="T7" fmla="*/ 40 h 141"/>
                <a:gd name="T8" fmla="*/ 86 w 126"/>
                <a:gd name="T9" fmla="*/ 19 h 141"/>
                <a:gd name="T10" fmla="*/ 82 w 126"/>
                <a:gd name="T11" fmla="*/ 1 h 141"/>
                <a:gd name="T12" fmla="*/ 67 w 126"/>
                <a:gd name="T13" fmla="*/ 30 h 141"/>
                <a:gd name="T14" fmla="*/ 46 w 126"/>
                <a:gd name="T15" fmla="*/ 34 h 141"/>
                <a:gd name="T16" fmla="*/ 48 w 126"/>
                <a:gd name="T17" fmla="*/ 44 h 141"/>
                <a:gd name="T18" fmla="*/ 50 w 126"/>
                <a:gd name="T19" fmla="*/ 52 h 141"/>
                <a:gd name="T20" fmla="*/ 60 w 126"/>
                <a:gd name="T21" fmla="*/ 54 h 141"/>
                <a:gd name="T22" fmla="*/ 43 w 126"/>
                <a:gd name="T23" fmla="*/ 66 h 141"/>
                <a:gd name="T24" fmla="*/ 46 w 126"/>
                <a:gd name="T25" fmla="*/ 72 h 141"/>
                <a:gd name="T26" fmla="*/ 37 w 126"/>
                <a:gd name="T27" fmla="*/ 90 h 141"/>
                <a:gd name="T28" fmla="*/ 53 w 126"/>
                <a:gd name="T29" fmla="*/ 79 h 141"/>
                <a:gd name="T30" fmla="*/ 62 w 126"/>
                <a:gd name="T31" fmla="*/ 90 h 141"/>
                <a:gd name="T32" fmla="*/ 79 w 126"/>
                <a:gd name="T33" fmla="*/ 90 h 141"/>
                <a:gd name="T34" fmla="*/ 73 w 126"/>
                <a:gd name="T35" fmla="*/ 94 h 141"/>
                <a:gd name="T36" fmla="*/ 37 w 126"/>
                <a:gd name="T37" fmla="*/ 113 h 141"/>
                <a:gd name="T38" fmla="*/ 0 w 126"/>
                <a:gd name="T39" fmla="*/ 135 h 141"/>
                <a:gd name="T40" fmla="*/ 0 w 126"/>
                <a:gd name="T41" fmla="*/ 139 h 141"/>
                <a:gd name="T42" fmla="*/ 68 w 126"/>
                <a:gd name="T43" fmla="*/ 111 h 141"/>
                <a:gd name="T44" fmla="*/ 85 w 126"/>
                <a:gd name="T45" fmla="*/ 98 h 141"/>
                <a:gd name="T46" fmla="*/ 83 w 126"/>
                <a:gd name="T47" fmla="*/ 104 h 141"/>
                <a:gd name="T48" fmla="*/ 75 w 126"/>
                <a:gd name="T49" fmla="*/ 114 h 141"/>
                <a:gd name="T50" fmla="*/ 61 w 126"/>
                <a:gd name="T51" fmla="*/ 127 h 141"/>
                <a:gd name="T52" fmla="*/ 78 w 126"/>
                <a:gd name="T53" fmla="*/ 124 h 141"/>
                <a:gd name="T54" fmla="*/ 92 w 126"/>
                <a:gd name="T55" fmla="*/ 116 h 141"/>
                <a:gd name="T56" fmla="*/ 100 w 126"/>
                <a:gd name="T57" fmla="*/ 87 h 141"/>
                <a:gd name="T58" fmla="*/ 100 w 126"/>
                <a:gd name="T59" fmla="*/ 78 h 141"/>
                <a:gd name="T60" fmla="*/ 81 w 126"/>
                <a:gd name="T61" fmla="*/ 80 h 141"/>
                <a:gd name="T62" fmla="*/ 75 w 126"/>
                <a:gd name="T63" fmla="*/ 63 h 141"/>
                <a:gd name="T64" fmla="*/ 68 w 126"/>
                <a:gd name="T65" fmla="*/ 74 h 141"/>
                <a:gd name="T66" fmla="*/ 76 w 126"/>
                <a:gd name="T67" fmla="*/ 48 h 141"/>
                <a:gd name="T68" fmla="*/ 86 w 126"/>
                <a:gd name="T69" fmla="*/ 72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6" h="141">
                  <a:moveTo>
                    <a:pt x="100" y="78"/>
                  </a:moveTo>
                  <a:cubicBezTo>
                    <a:pt x="106" y="69"/>
                    <a:pt x="115" y="61"/>
                    <a:pt x="120" y="50"/>
                  </a:cubicBezTo>
                  <a:cubicBezTo>
                    <a:pt x="121" y="47"/>
                    <a:pt x="126" y="39"/>
                    <a:pt x="123" y="35"/>
                  </a:cubicBezTo>
                  <a:cubicBezTo>
                    <a:pt x="121" y="33"/>
                    <a:pt x="117" y="34"/>
                    <a:pt x="114" y="33"/>
                  </a:cubicBezTo>
                  <a:cubicBezTo>
                    <a:pt x="113" y="33"/>
                    <a:pt x="112" y="31"/>
                    <a:pt x="111" y="31"/>
                  </a:cubicBezTo>
                  <a:cubicBezTo>
                    <a:pt x="109" y="30"/>
                    <a:pt x="106" y="32"/>
                    <a:pt x="105" y="32"/>
                  </a:cubicBezTo>
                  <a:cubicBezTo>
                    <a:pt x="100" y="34"/>
                    <a:pt x="95" y="35"/>
                    <a:pt x="90" y="37"/>
                  </a:cubicBezTo>
                  <a:cubicBezTo>
                    <a:pt x="88" y="38"/>
                    <a:pt x="81" y="41"/>
                    <a:pt x="79" y="40"/>
                  </a:cubicBezTo>
                  <a:cubicBezTo>
                    <a:pt x="78" y="40"/>
                    <a:pt x="78" y="39"/>
                    <a:pt x="77" y="39"/>
                  </a:cubicBezTo>
                  <a:cubicBezTo>
                    <a:pt x="78" y="31"/>
                    <a:pt x="84" y="26"/>
                    <a:pt x="86" y="19"/>
                  </a:cubicBezTo>
                  <a:cubicBezTo>
                    <a:pt x="87" y="17"/>
                    <a:pt x="90" y="12"/>
                    <a:pt x="88" y="10"/>
                  </a:cubicBezTo>
                  <a:cubicBezTo>
                    <a:pt x="88" y="6"/>
                    <a:pt x="84" y="3"/>
                    <a:pt x="82" y="1"/>
                  </a:cubicBezTo>
                  <a:cubicBezTo>
                    <a:pt x="81" y="0"/>
                    <a:pt x="78" y="1"/>
                    <a:pt x="78" y="3"/>
                  </a:cubicBezTo>
                  <a:cubicBezTo>
                    <a:pt x="78" y="14"/>
                    <a:pt x="73" y="26"/>
                    <a:pt x="67" y="30"/>
                  </a:cubicBezTo>
                  <a:cubicBezTo>
                    <a:pt x="65" y="31"/>
                    <a:pt x="63" y="31"/>
                    <a:pt x="60" y="32"/>
                  </a:cubicBezTo>
                  <a:cubicBezTo>
                    <a:pt x="56" y="33"/>
                    <a:pt x="51" y="38"/>
                    <a:pt x="46" y="34"/>
                  </a:cubicBezTo>
                  <a:cubicBezTo>
                    <a:pt x="44" y="34"/>
                    <a:pt x="43" y="34"/>
                    <a:pt x="42" y="35"/>
                  </a:cubicBezTo>
                  <a:cubicBezTo>
                    <a:pt x="42" y="40"/>
                    <a:pt x="45" y="43"/>
                    <a:pt x="48" y="44"/>
                  </a:cubicBezTo>
                  <a:cubicBezTo>
                    <a:pt x="49" y="45"/>
                    <a:pt x="52" y="45"/>
                    <a:pt x="55" y="44"/>
                  </a:cubicBezTo>
                  <a:cubicBezTo>
                    <a:pt x="54" y="48"/>
                    <a:pt x="52" y="51"/>
                    <a:pt x="50" y="52"/>
                  </a:cubicBezTo>
                  <a:cubicBezTo>
                    <a:pt x="50" y="54"/>
                    <a:pt x="50" y="55"/>
                    <a:pt x="50" y="56"/>
                  </a:cubicBezTo>
                  <a:cubicBezTo>
                    <a:pt x="55" y="57"/>
                    <a:pt x="56" y="54"/>
                    <a:pt x="60" y="54"/>
                  </a:cubicBezTo>
                  <a:cubicBezTo>
                    <a:pt x="59" y="59"/>
                    <a:pt x="55" y="61"/>
                    <a:pt x="53" y="65"/>
                  </a:cubicBezTo>
                  <a:cubicBezTo>
                    <a:pt x="50" y="66"/>
                    <a:pt x="46" y="66"/>
                    <a:pt x="43" y="66"/>
                  </a:cubicBezTo>
                  <a:cubicBezTo>
                    <a:pt x="43" y="66"/>
                    <a:pt x="43" y="67"/>
                    <a:pt x="43" y="67"/>
                  </a:cubicBezTo>
                  <a:cubicBezTo>
                    <a:pt x="43" y="70"/>
                    <a:pt x="44" y="71"/>
                    <a:pt x="46" y="72"/>
                  </a:cubicBezTo>
                  <a:cubicBezTo>
                    <a:pt x="45" y="77"/>
                    <a:pt x="41" y="80"/>
                    <a:pt x="39" y="84"/>
                  </a:cubicBezTo>
                  <a:cubicBezTo>
                    <a:pt x="38" y="85"/>
                    <a:pt x="35" y="87"/>
                    <a:pt x="37" y="90"/>
                  </a:cubicBezTo>
                  <a:cubicBezTo>
                    <a:pt x="37" y="91"/>
                    <a:pt x="38" y="91"/>
                    <a:pt x="39" y="91"/>
                  </a:cubicBezTo>
                  <a:cubicBezTo>
                    <a:pt x="44" y="87"/>
                    <a:pt x="51" y="85"/>
                    <a:pt x="53" y="79"/>
                  </a:cubicBezTo>
                  <a:cubicBezTo>
                    <a:pt x="60" y="79"/>
                    <a:pt x="60" y="81"/>
                    <a:pt x="64" y="83"/>
                  </a:cubicBezTo>
                  <a:cubicBezTo>
                    <a:pt x="64" y="86"/>
                    <a:pt x="63" y="88"/>
                    <a:pt x="62" y="90"/>
                  </a:cubicBezTo>
                  <a:cubicBezTo>
                    <a:pt x="62" y="92"/>
                    <a:pt x="62" y="93"/>
                    <a:pt x="62" y="94"/>
                  </a:cubicBezTo>
                  <a:cubicBezTo>
                    <a:pt x="67" y="94"/>
                    <a:pt x="75" y="87"/>
                    <a:pt x="79" y="90"/>
                  </a:cubicBezTo>
                  <a:cubicBezTo>
                    <a:pt x="79" y="90"/>
                    <a:pt x="79" y="90"/>
                    <a:pt x="79" y="90"/>
                  </a:cubicBezTo>
                  <a:cubicBezTo>
                    <a:pt x="79" y="92"/>
                    <a:pt x="76" y="93"/>
                    <a:pt x="73" y="94"/>
                  </a:cubicBezTo>
                  <a:cubicBezTo>
                    <a:pt x="69" y="97"/>
                    <a:pt x="63" y="99"/>
                    <a:pt x="58" y="101"/>
                  </a:cubicBezTo>
                  <a:cubicBezTo>
                    <a:pt x="51" y="105"/>
                    <a:pt x="43" y="109"/>
                    <a:pt x="37" y="113"/>
                  </a:cubicBezTo>
                  <a:cubicBezTo>
                    <a:pt x="35" y="114"/>
                    <a:pt x="33" y="114"/>
                    <a:pt x="31" y="115"/>
                  </a:cubicBezTo>
                  <a:cubicBezTo>
                    <a:pt x="21" y="121"/>
                    <a:pt x="11" y="129"/>
                    <a:pt x="0" y="135"/>
                  </a:cubicBezTo>
                  <a:cubicBezTo>
                    <a:pt x="0" y="135"/>
                    <a:pt x="0" y="135"/>
                    <a:pt x="0" y="135"/>
                  </a:cubicBezTo>
                  <a:cubicBezTo>
                    <a:pt x="0" y="137"/>
                    <a:pt x="0" y="138"/>
                    <a:pt x="0" y="139"/>
                  </a:cubicBezTo>
                  <a:cubicBezTo>
                    <a:pt x="14" y="141"/>
                    <a:pt x="24" y="135"/>
                    <a:pt x="34" y="132"/>
                  </a:cubicBezTo>
                  <a:cubicBezTo>
                    <a:pt x="46" y="127"/>
                    <a:pt x="58" y="118"/>
                    <a:pt x="68" y="111"/>
                  </a:cubicBezTo>
                  <a:cubicBezTo>
                    <a:pt x="71" y="109"/>
                    <a:pt x="74" y="104"/>
                    <a:pt x="77" y="102"/>
                  </a:cubicBezTo>
                  <a:cubicBezTo>
                    <a:pt x="80" y="100"/>
                    <a:pt x="82" y="100"/>
                    <a:pt x="85" y="98"/>
                  </a:cubicBezTo>
                  <a:cubicBezTo>
                    <a:pt x="85" y="98"/>
                    <a:pt x="86" y="98"/>
                    <a:pt x="87" y="98"/>
                  </a:cubicBezTo>
                  <a:cubicBezTo>
                    <a:pt x="86" y="101"/>
                    <a:pt x="84" y="102"/>
                    <a:pt x="83" y="104"/>
                  </a:cubicBezTo>
                  <a:cubicBezTo>
                    <a:pt x="83" y="105"/>
                    <a:pt x="82" y="106"/>
                    <a:pt x="82" y="107"/>
                  </a:cubicBezTo>
                  <a:cubicBezTo>
                    <a:pt x="79" y="109"/>
                    <a:pt x="77" y="111"/>
                    <a:pt x="75" y="114"/>
                  </a:cubicBezTo>
                  <a:cubicBezTo>
                    <a:pt x="74" y="115"/>
                    <a:pt x="73" y="117"/>
                    <a:pt x="71" y="118"/>
                  </a:cubicBezTo>
                  <a:cubicBezTo>
                    <a:pt x="68" y="121"/>
                    <a:pt x="64" y="124"/>
                    <a:pt x="61" y="127"/>
                  </a:cubicBezTo>
                  <a:cubicBezTo>
                    <a:pt x="61" y="128"/>
                    <a:pt x="61" y="130"/>
                    <a:pt x="62" y="132"/>
                  </a:cubicBezTo>
                  <a:cubicBezTo>
                    <a:pt x="69" y="131"/>
                    <a:pt x="73" y="126"/>
                    <a:pt x="78" y="124"/>
                  </a:cubicBezTo>
                  <a:cubicBezTo>
                    <a:pt x="81" y="123"/>
                    <a:pt x="84" y="122"/>
                    <a:pt x="87" y="121"/>
                  </a:cubicBezTo>
                  <a:cubicBezTo>
                    <a:pt x="89" y="119"/>
                    <a:pt x="90" y="117"/>
                    <a:pt x="92" y="116"/>
                  </a:cubicBezTo>
                  <a:cubicBezTo>
                    <a:pt x="101" y="109"/>
                    <a:pt x="108" y="105"/>
                    <a:pt x="107" y="89"/>
                  </a:cubicBezTo>
                  <a:cubicBezTo>
                    <a:pt x="104" y="88"/>
                    <a:pt x="101" y="88"/>
                    <a:pt x="100" y="87"/>
                  </a:cubicBezTo>
                  <a:cubicBezTo>
                    <a:pt x="97" y="87"/>
                    <a:pt x="93" y="87"/>
                    <a:pt x="90" y="87"/>
                  </a:cubicBezTo>
                  <a:cubicBezTo>
                    <a:pt x="92" y="82"/>
                    <a:pt x="97" y="82"/>
                    <a:pt x="100" y="78"/>
                  </a:cubicBezTo>
                  <a:close/>
                  <a:moveTo>
                    <a:pt x="86" y="72"/>
                  </a:moveTo>
                  <a:cubicBezTo>
                    <a:pt x="84" y="75"/>
                    <a:pt x="83" y="77"/>
                    <a:pt x="81" y="80"/>
                  </a:cubicBezTo>
                  <a:cubicBezTo>
                    <a:pt x="80" y="80"/>
                    <a:pt x="80" y="80"/>
                    <a:pt x="79" y="79"/>
                  </a:cubicBezTo>
                  <a:cubicBezTo>
                    <a:pt x="78" y="73"/>
                    <a:pt x="77" y="68"/>
                    <a:pt x="75" y="63"/>
                  </a:cubicBezTo>
                  <a:cubicBezTo>
                    <a:pt x="74" y="63"/>
                    <a:pt x="73" y="63"/>
                    <a:pt x="72" y="64"/>
                  </a:cubicBezTo>
                  <a:cubicBezTo>
                    <a:pt x="69" y="66"/>
                    <a:pt x="71" y="72"/>
                    <a:pt x="68" y="74"/>
                  </a:cubicBezTo>
                  <a:cubicBezTo>
                    <a:pt x="66" y="76"/>
                    <a:pt x="63" y="71"/>
                    <a:pt x="62" y="70"/>
                  </a:cubicBezTo>
                  <a:cubicBezTo>
                    <a:pt x="63" y="61"/>
                    <a:pt x="72" y="54"/>
                    <a:pt x="76" y="48"/>
                  </a:cubicBezTo>
                  <a:cubicBezTo>
                    <a:pt x="85" y="48"/>
                    <a:pt x="91" y="52"/>
                    <a:pt x="99" y="52"/>
                  </a:cubicBezTo>
                  <a:cubicBezTo>
                    <a:pt x="98" y="63"/>
                    <a:pt x="90" y="66"/>
                    <a:pt x="86" y="72"/>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1" name="Freeform 48"/>
            <p:cNvSpPr>
              <a:spLocks/>
            </p:cNvSpPr>
            <p:nvPr userDrawn="1"/>
          </p:nvSpPr>
          <p:spPr bwMode="auto">
            <a:xfrm>
              <a:off x="4240164" y="867197"/>
              <a:ext cx="71438" cy="120650"/>
            </a:xfrm>
            <a:custGeom>
              <a:avLst/>
              <a:gdLst>
                <a:gd name="T0" fmla="*/ 2 w 19"/>
                <a:gd name="T1" fmla="*/ 24 h 32"/>
                <a:gd name="T2" fmla="*/ 7 w 19"/>
                <a:gd name="T3" fmla="*/ 32 h 32"/>
                <a:gd name="T4" fmla="*/ 12 w 19"/>
                <a:gd name="T5" fmla="*/ 32 h 32"/>
                <a:gd name="T6" fmla="*/ 18 w 19"/>
                <a:gd name="T7" fmla="*/ 19 h 32"/>
                <a:gd name="T8" fmla="*/ 5 w 19"/>
                <a:gd name="T9" fmla="*/ 0 h 32"/>
                <a:gd name="T10" fmla="*/ 1 w 19"/>
                <a:gd name="T11" fmla="*/ 0 h 32"/>
                <a:gd name="T12" fmla="*/ 2 w 19"/>
                <a:gd name="T13" fmla="*/ 15 h 32"/>
                <a:gd name="T14" fmla="*/ 2 w 19"/>
                <a:gd name="T15" fmla="*/ 24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32">
                  <a:moveTo>
                    <a:pt x="2" y="24"/>
                  </a:moveTo>
                  <a:cubicBezTo>
                    <a:pt x="3" y="26"/>
                    <a:pt x="6" y="29"/>
                    <a:pt x="7" y="32"/>
                  </a:cubicBezTo>
                  <a:cubicBezTo>
                    <a:pt x="9" y="32"/>
                    <a:pt x="10" y="32"/>
                    <a:pt x="12" y="32"/>
                  </a:cubicBezTo>
                  <a:cubicBezTo>
                    <a:pt x="15" y="29"/>
                    <a:pt x="17" y="25"/>
                    <a:pt x="18" y="19"/>
                  </a:cubicBezTo>
                  <a:cubicBezTo>
                    <a:pt x="19" y="14"/>
                    <a:pt x="9" y="1"/>
                    <a:pt x="5" y="0"/>
                  </a:cubicBezTo>
                  <a:cubicBezTo>
                    <a:pt x="4" y="0"/>
                    <a:pt x="2" y="0"/>
                    <a:pt x="1" y="0"/>
                  </a:cubicBezTo>
                  <a:cubicBezTo>
                    <a:pt x="0" y="3"/>
                    <a:pt x="2" y="12"/>
                    <a:pt x="2" y="15"/>
                  </a:cubicBezTo>
                  <a:cubicBezTo>
                    <a:pt x="2" y="18"/>
                    <a:pt x="2" y="21"/>
                    <a:pt x="2" y="2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2" name="Freeform 49"/>
            <p:cNvSpPr>
              <a:spLocks/>
            </p:cNvSpPr>
            <p:nvPr userDrawn="1"/>
          </p:nvSpPr>
          <p:spPr bwMode="auto">
            <a:xfrm>
              <a:off x="4210001" y="1051347"/>
              <a:ext cx="398463" cy="265113"/>
            </a:xfrm>
            <a:custGeom>
              <a:avLst/>
              <a:gdLst>
                <a:gd name="T0" fmla="*/ 87 w 106"/>
                <a:gd name="T1" fmla="*/ 0 h 70"/>
                <a:gd name="T2" fmla="*/ 63 w 106"/>
                <a:gd name="T3" fmla="*/ 7 h 70"/>
                <a:gd name="T4" fmla="*/ 38 w 106"/>
                <a:gd name="T5" fmla="*/ 16 h 70"/>
                <a:gd name="T6" fmla="*/ 22 w 106"/>
                <a:gd name="T7" fmla="*/ 24 h 70"/>
                <a:gd name="T8" fmla="*/ 17 w 106"/>
                <a:gd name="T9" fmla="*/ 25 h 70"/>
                <a:gd name="T10" fmla="*/ 10 w 106"/>
                <a:gd name="T11" fmla="*/ 29 h 70"/>
                <a:gd name="T12" fmla="*/ 4 w 106"/>
                <a:gd name="T13" fmla="*/ 30 h 70"/>
                <a:gd name="T14" fmla="*/ 0 w 106"/>
                <a:gd name="T15" fmla="*/ 35 h 70"/>
                <a:gd name="T16" fmla="*/ 6 w 106"/>
                <a:gd name="T17" fmla="*/ 49 h 70"/>
                <a:gd name="T18" fmla="*/ 7 w 106"/>
                <a:gd name="T19" fmla="*/ 52 h 70"/>
                <a:gd name="T20" fmla="*/ 10 w 106"/>
                <a:gd name="T21" fmla="*/ 54 h 70"/>
                <a:gd name="T22" fmla="*/ 20 w 106"/>
                <a:gd name="T23" fmla="*/ 51 h 70"/>
                <a:gd name="T24" fmla="*/ 41 w 106"/>
                <a:gd name="T25" fmla="*/ 37 h 70"/>
                <a:gd name="T26" fmla="*/ 51 w 106"/>
                <a:gd name="T27" fmla="*/ 32 h 70"/>
                <a:gd name="T28" fmla="*/ 59 w 106"/>
                <a:gd name="T29" fmla="*/ 31 h 70"/>
                <a:gd name="T30" fmla="*/ 69 w 106"/>
                <a:gd name="T31" fmla="*/ 28 h 70"/>
                <a:gd name="T32" fmla="*/ 71 w 106"/>
                <a:gd name="T33" fmla="*/ 31 h 70"/>
                <a:gd name="T34" fmla="*/ 70 w 106"/>
                <a:gd name="T35" fmla="*/ 40 h 70"/>
                <a:gd name="T36" fmla="*/ 72 w 106"/>
                <a:gd name="T37" fmla="*/ 47 h 70"/>
                <a:gd name="T38" fmla="*/ 69 w 106"/>
                <a:gd name="T39" fmla="*/ 51 h 70"/>
                <a:gd name="T40" fmla="*/ 54 w 106"/>
                <a:gd name="T41" fmla="*/ 56 h 70"/>
                <a:gd name="T42" fmla="*/ 44 w 106"/>
                <a:gd name="T43" fmla="*/ 56 h 70"/>
                <a:gd name="T44" fmla="*/ 43 w 106"/>
                <a:gd name="T45" fmla="*/ 56 h 70"/>
                <a:gd name="T46" fmla="*/ 44 w 106"/>
                <a:gd name="T47" fmla="*/ 60 h 70"/>
                <a:gd name="T48" fmla="*/ 52 w 106"/>
                <a:gd name="T49" fmla="*/ 63 h 70"/>
                <a:gd name="T50" fmla="*/ 67 w 106"/>
                <a:gd name="T51" fmla="*/ 67 h 70"/>
                <a:gd name="T52" fmla="*/ 71 w 106"/>
                <a:gd name="T53" fmla="*/ 63 h 70"/>
                <a:gd name="T54" fmla="*/ 80 w 106"/>
                <a:gd name="T55" fmla="*/ 62 h 70"/>
                <a:gd name="T56" fmla="*/ 83 w 106"/>
                <a:gd name="T57" fmla="*/ 56 h 70"/>
                <a:gd name="T58" fmla="*/ 86 w 106"/>
                <a:gd name="T59" fmla="*/ 49 h 70"/>
                <a:gd name="T60" fmla="*/ 85 w 106"/>
                <a:gd name="T61" fmla="*/ 42 h 70"/>
                <a:gd name="T62" fmla="*/ 84 w 106"/>
                <a:gd name="T63" fmla="*/ 37 h 70"/>
                <a:gd name="T64" fmla="*/ 80 w 106"/>
                <a:gd name="T65" fmla="*/ 25 h 70"/>
                <a:gd name="T66" fmla="*/ 81 w 106"/>
                <a:gd name="T67" fmla="*/ 23 h 70"/>
                <a:gd name="T68" fmla="*/ 97 w 106"/>
                <a:gd name="T69" fmla="*/ 21 h 70"/>
                <a:gd name="T70" fmla="*/ 104 w 106"/>
                <a:gd name="T71" fmla="*/ 15 h 70"/>
                <a:gd name="T72" fmla="*/ 106 w 106"/>
                <a:gd name="T73" fmla="*/ 9 h 70"/>
                <a:gd name="T74" fmla="*/ 103 w 106"/>
                <a:gd name="T75" fmla="*/ 2 h 70"/>
                <a:gd name="T76" fmla="*/ 87 w 106"/>
                <a:gd name="T77"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06" h="70">
                  <a:moveTo>
                    <a:pt x="87" y="0"/>
                  </a:moveTo>
                  <a:cubicBezTo>
                    <a:pt x="83" y="4"/>
                    <a:pt x="69" y="4"/>
                    <a:pt x="63" y="7"/>
                  </a:cubicBezTo>
                  <a:cubicBezTo>
                    <a:pt x="55" y="10"/>
                    <a:pt x="47" y="13"/>
                    <a:pt x="38" y="16"/>
                  </a:cubicBezTo>
                  <a:cubicBezTo>
                    <a:pt x="33" y="19"/>
                    <a:pt x="27" y="22"/>
                    <a:pt x="22" y="24"/>
                  </a:cubicBezTo>
                  <a:cubicBezTo>
                    <a:pt x="20" y="24"/>
                    <a:pt x="19" y="25"/>
                    <a:pt x="17" y="25"/>
                  </a:cubicBezTo>
                  <a:cubicBezTo>
                    <a:pt x="15" y="26"/>
                    <a:pt x="13" y="28"/>
                    <a:pt x="10" y="29"/>
                  </a:cubicBezTo>
                  <a:cubicBezTo>
                    <a:pt x="8" y="30"/>
                    <a:pt x="6" y="30"/>
                    <a:pt x="4" y="30"/>
                  </a:cubicBezTo>
                  <a:cubicBezTo>
                    <a:pt x="2" y="31"/>
                    <a:pt x="1" y="33"/>
                    <a:pt x="0" y="35"/>
                  </a:cubicBezTo>
                  <a:cubicBezTo>
                    <a:pt x="0" y="42"/>
                    <a:pt x="4" y="45"/>
                    <a:pt x="6" y="49"/>
                  </a:cubicBezTo>
                  <a:cubicBezTo>
                    <a:pt x="6" y="50"/>
                    <a:pt x="6" y="51"/>
                    <a:pt x="7" y="52"/>
                  </a:cubicBezTo>
                  <a:cubicBezTo>
                    <a:pt x="7" y="53"/>
                    <a:pt x="9" y="54"/>
                    <a:pt x="10" y="54"/>
                  </a:cubicBezTo>
                  <a:cubicBezTo>
                    <a:pt x="14" y="54"/>
                    <a:pt x="18" y="52"/>
                    <a:pt x="20" y="51"/>
                  </a:cubicBezTo>
                  <a:cubicBezTo>
                    <a:pt x="28" y="47"/>
                    <a:pt x="34" y="41"/>
                    <a:pt x="41" y="37"/>
                  </a:cubicBezTo>
                  <a:cubicBezTo>
                    <a:pt x="44" y="35"/>
                    <a:pt x="48" y="33"/>
                    <a:pt x="51" y="32"/>
                  </a:cubicBezTo>
                  <a:cubicBezTo>
                    <a:pt x="54" y="31"/>
                    <a:pt x="56" y="32"/>
                    <a:pt x="59" y="31"/>
                  </a:cubicBezTo>
                  <a:cubicBezTo>
                    <a:pt x="64" y="29"/>
                    <a:pt x="62" y="26"/>
                    <a:pt x="69" y="28"/>
                  </a:cubicBezTo>
                  <a:cubicBezTo>
                    <a:pt x="70" y="29"/>
                    <a:pt x="71" y="30"/>
                    <a:pt x="71" y="31"/>
                  </a:cubicBezTo>
                  <a:cubicBezTo>
                    <a:pt x="72" y="34"/>
                    <a:pt x="70" y="38"/>
                    <a:pt x="70" y="40"/>
                  </a:cubicBezTo>
                  <a:cubicBezTo>
                    <a:pt x="71" y="43"/>
                    <a:pt x="72" y="43"/>
                    <a:pt x="72" y="47"/>
                  </a:cubicBezTo>
                  <a:cubicBezTo>
                    <a:pt x="71" y="48"/>
                    <a:pt x="70" y="50"/>
                    <a:pt x="69" y="51"/>
                  </a:cubicBezTo>
                  <a:cubicBezTo>
                    <a:pt x="65" y="54"/>
                    <a:pt x="59" y="55"/>
                    <a:pt x="54" y="56"/>
                  </a:cubicBezTo>
                  <a:cubicBezTo>
                    <a:pt x="51" y="57"/>
                    <a:pt x="46" y="55"/>
                    <a:pt x="44" y="56"/>
                  </a:cubicBezTo>
                  <a:cubicBezTo>
                    <a:pt x="43" y="56"/>
                    <a:pt x="43" y="56"/>
                    <a:pt x="43" y="56"/>
                  </a:cubicBezTo>
                  <a:cubicBezTo>
                    <a:pt x="43" y="58"/>
                    <a:pt x="43" y="59"/>
                    <a:pt x="44" y="60"/>
                  </a:cubicBezTo>
                  <a:cubicBezTo>
                    <a:pt x="45" y="64"/>
                    <a:pt x="47" y="62"/>
                    <a:pt x="52" y="63"/>
                  </a:cubicBezTo>
                  <a:cubicBezTo>
                    <a:pt x="56" y="65"/>
                    <a:pt x="60" y="70"/>
                    <a:pt x="67" y="67"/>
                  </a:cubicBezTo>
                  <a:cubicBezTo>
                    <a:pt x="68" y="66"/>
                    <a:pt x="69" y="64"/>
                    <a:pt x="71" y="63"/>
                  </a:cubicBezTo>
                  <a:cubicBezTo>
                    <a:pt x="74" y="62"/>
                    <a:pt x="77" y="64"/>
                    <a:pt x="80" y="62"/>
                  </a:cubicBezTo>
                  <a:cubicBezTo>
                    <a:pt x="82" y="61"/>
                    <a:pt x="82" y="58"/>
                    <a:pt x="83" y="56"/>
                  </a:cubicBezTo>
                  <a:cubicBezTo>
                    <a:pt x="84" y="54"/>
                    <a:pt x="86" y="52"/>
                    <a:pt x="86" y="49"/>
                  </a:cubicBezTo>
                  <a:cubicBezTo>
                    <a:pt x="87" y="46"/>
                    <a:pt x="85" y="44"/>
                    <a:pt x="85" y="42"/>
                  </a:cubicBezTo>
                  <a:cubicBezTo>
                    <a:pt x="84" y="40"/>
                    <a:pt x="84" y="39"/>
                    <a:pt x="84" y="37"/>
                  </a:cubicBezTo>
                  <a:cubicBezTo>
                    <a:pt x="82" y="33"/>
                    <a:pt x="80" y="31"/>
                    <a:pt x="80" y="25"/>
                  </a:cubicBezTo>
                  <a:cubicBezTo>
                    <a:pt x="79" y="24"/>
                    <a:pt x="80" y="23"/>
                    <a:pt x="81" y="23"/>
                  </a:cubicBezTo>
                  <a:cubicBezTo>
                    <a:pt x="86" y="22"/>
                    <a:pt x="91" y="21"/>
                    <a:pt x="97" y="21"/>
                  </a:cubicBezTo>
                  <a:cubicBezTo>
                    <a:pt x="99" y="19"/>
                    <a:pt x="102" y="17"/>
                    <a:pt x="104" y="15"/>
                  </a:cubicBezTo>
                  <a:cubicBezTo>
                    <a:pt x="105" y="13"/>
                    <a:pt x="105" y="10"/>
                    <a:pt x="106" y="9"/>
                  </a:cubicBezTo>
                  <a:cubicBezTo>
                    <a:pt x="106" y="5"/>
                    <a:pt x="104" y="4"/>
                    <a:pt x="103" y="2"/>
                  </a:cubicBezTo>
                  <a:cubicBezTo>
                    <a:pt x="96" y="2"/>
                    <a:pt x="93" y="0"/>
                    <a:pt x="87" y="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3" name="Freeform 50"/>
            <p:cNvSpPr>
              <a:spLocks/>
            </p:cNvSpPr>
            <p:nvPr userDrawn="1"/>
          </p:nvSpPr>
          <p:spPr bwMode="auto">
            <a:xfrm>
              <a:off x="3400376" y="624310"/>
              <a:ext cx="557213" cy="593725"/>
            </a:xfrm>
            <a:custGeom>
              <a:avLst/>
              <a:gdLst>
                <a:gd name="T0" fmla="*/ 143 w 148"/>
                <a:gd name="T1" fmla="*/ 58 h 157"/>
                <a:gd name="T2" fmla="*/ 146 w 148"/>
                <a:gd name="T3" fmla="*/ 53 h 157"/>
                <a:gd name="T4" fmla="*/ 145 w 148"/>
                <a:gd name="T5" fmla="*/ 47 h 157"/>
                <a:gd name="T6" fmla="*/ 119 w 148"/>
                <a:gd name="T7" fmla="*/ 62 h 157"/>
                <a:gd name="T8" fmla="*/ 106 w 148"/>
                <a:gd name="T9" fmla="*/ 70 h 157"/>
                <a:gd name="T10" fmla="*/ 106 w 148"/>
                <a:gd name="T11" fmla="*/ 70 h 157"/>
                <a:gd name="T12" fmla="*/ 105 w 148"/>
                <a:gd name="T13" fmla="*/ 40 h 157"/>
                <a:gd name="T14" fmla="*/ 105 w 148"/>
                <a:gd name="T15" fmla="*/ 29 h 157"/>
                <a:gd name="T16" fmla="*/ 107 w 148"/>
                <a:gd name="T17" fmla="*/ 26 h 157"/>
                <a:gd name="T18" fmla="*/ 106 w 148"/>
                <a:gd name="T19" fmla="*/ 14 h 157"/>
                <a:gd name="T20" fmla="*/ 96 w 148"/>
                <a:gd name="T21" fmla="*/ 7 h 157"/>
                <a:gd name="T22" fmla="*/ 90 w 148"/>
                <a:gd name="T23" fmla="*/ 2 h 157"/>
                <a:gd name="T24" fmla="*/ 79 w 148"/>
                <a:gd name="T25" fmla="*/ 0 h 157"/>
                <a:gd name="T26" fmla="*/ 75 w 148"/>
                <a:gd name="T27" fmla="*/ 2 h 157"/>
                <a:gd name="T28" fmla="*/ 84 w 148"/>
                <a:gd name="T29" fmla="*/ 33 h 157"/>
                <a:gd name="T30" fmla="*/ 85 w 148"/>
                <a:gd name="T31" fmla="*/ 66 h 157"/>
                <a:gd name="T32" fmla="*/ 82 w 148"/>
                <a:gd name="T33" fmla="*/ 84 h 157"/>
                <a:gd name="T34" fmla="*/ 63 w 148"/>
                <a:gd name="T35" fmla="*/ 93 h 157"/>
                <a:gd name="T36" fmla="*/ 53 w 148"/>
                <a:gd name="T37" fmla="*/ 97 h 157"/>
                <a:gd name="T38" fmla="*/ 42 w 148"/>
                <a:gd name="T39" fmla="*/ 100 h 157"/>
                <a:gd name="T40" fmla="*/ 24 w 148"/>
                <a:gd name="T41" fmla="*/ 110 h 157"/>
                <a:gd name="T42" fmla="*/ 19 w 148"/>
                <a:gd name="T43" fmla="*/ 111 h 157"/>
                <a:gd name="T44" fmla="*/ 12 w 148"/>
                <a:gd name="T45" fmla="*/ 114 h 157"/>
                <a:gd name="T46" fmla="*/ 9 w 148"/>
                <a:gd name="T47" fmla="*/ 114 h 157"/>
                <a:gd name="T48" fmla="*/ 4 w 148"/>
                <a:gd name="T49" fmla="*/ 108 h 157"/>
                <a:gd name="T50" fmla="*/ 2 w 148"/>
                <a:gd name="T51" fmla="*/ 107 h 157"/>
                <a:gd name="T52" fmla="*/ 1 w 148"/>
                <a:gd name="T53" fmla="*/ 109 h 157"/>
                <a:gd name="T54" fmla="*/ 6 w 148"/>
                <a:gd name="T55" fmla="*/ 134 h 157"/>
                <a:gd name="T56" fmla="*/ 36 w 148"/>
                <a:gd name="T57" fmla="*/ 125 h 157"/>
                <a:gd name="T58" fmla="*/ 47 w 148"/>
                <a:gd name="T59" fmla="*/ 119 h 157"/>
                <a:gd name="T60" fmla="*/ 55 w 148"/>
                <a:gd name="T61" fmla="*/ 112 h 157"/>
                <a:gd name="T62" fmla="*/ 59 w 148"/>
                <a:gd name="T63" fmla="*/ 111 h 157"/>
                <a:gd name="T64" fmla="*/ 78 w 148"/>
                <a:gd name="T65" fmla="*/ 105 h 157"/>
                <a:gd name="T66" fmla="*/ 57 w 148"/>
                <a:gd name="T67" fmla="*/ 140 h 157"/>
                <a:gd name="T68" fmla="*/ 52 w 148"/>
                <a:gd name="T69" fmla="*/ 142 h 157"/>
                <a:gd name="T70" fmla="*/ 47 w 148"/>
                <a:gd name="T71" fmla="*/ 145 h 157"/>
                <a:gd name="T72" fmla="*/ 44 w 148"/>
                <a:gd name="T73" fmla="*/ 145 h 157"/>
                <a:gd name="T74" fmla="*/ 37 w 148"/>
                <a:gd name="T75" fmla="*/ 149 h 157"/>
                <a:gd name="T76" fmla="*/ 33 w 148"/>
                <a:gd name="T77" fmla="*/ 156 h 157"/>
                <a:gd name="T78" fmla="*/ 33 w 148"/>
                <a:gd name="T79" fmla="*/ 157 h 157"/>
                <a:gd name="T80" fmla="*/ 83 w 148"/>
                <a:gd name="T81" fmla="*/ 136 h 157"/>
                <a:gd name="T82" fmla="*/ 97 w 148"/>
                <a:gd name="T83" fmla="*/ 123 h 157"/>
                <a:gd name="T84" fmla="*/ 103 w 148"/>
                <a:gd name="T85" fmla="*/ 99 h 157"/>
                <a:gd name="T86" fmla="*/ 105 w 148"/>
                <a:gd name="T87" fmla="*/ 89 h 157"/>
                <a:gd name="T88" fmla="*/ 115 w 148"/>
                <a:gd name="T89" fmla="*/ 82 h 157"/>
                <a:gd name="T90" fmla="*/ 121 w 148"/>
                <a:gd name="T91" fmla="*/ 76 h 157"/>
                <a:gd name="T92" fmla="*/ 135 w 148"/>
                <a:gd name="T93" fmla="*/ 66 h 157"/>
                <a:gd name="T94" fmla="*/ 143 w 148"/>
                <a:gd name="T95" fmla="*/ 5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48" h="157">
                  <a:moveTo>
                    <a:pt x="143" y="58"/>
                  </a:moveTo>
                  <a:cubicBezTo>
                    <a:pt x="144" y="56"/>
                    <a:pt x="144" y="54"/>
                    <a:pt x="146" y="53"/>
                  </a:cubicBezTo>
                  <a:cubicBezTo>
                    <a:pt x="148" y="52"/>
                    <a:pt x="146" y="47"/>
                    <a:pt x="145" y="47"/>
                  </a:cubicBezTo>
                  <a:cubicBezTo>
                    <a:pt x="129" y="43"/>
                    <a:pt x="127" y="55"/>
                    <a:pt x="119" y="62"/>
                  </a:cubicBezTo>
                  <a:cubicBezTo>
                    <a:pt x="115" y="65"/>
                    <a:pt x="110" y="67"/>
                    <a:pt x="106" y="70"/>
                  </a:cubicBezTo>
                  <a:cubicBezTo>
                    <a:pt x="106" y="70"/>
                    <a:pt x="106" y="70"/>
                    <a:pt x="106" y="70"/>
                  </a:cubicBezTo>
                  <a:cubicBezTo>
                    <a:pt x="104" y="61"/>
                    <a:pt x="105" y="50"/>
                    <a:pt x="105" y="40"/>
                  </a:cubicBezTo>
                  <a:cubicBezTo>
                    <a:pt x="105" y="36"/>
                    <a:pt x="105" y="32"/>
                    <a:pt x="105" y="29"/>
                  </a:cubicBezTo>
                  <a:cubicBezTo>
                    <a:pt x="105" y="28"/>
                    <a:pt x="107" y="27"/>
                    <a:pt x="107" y="26"/>
                  </a:cubicBezTo>
                  <a:cubicBezTo>
                    <a:pt x="109" y="23"/>
                    <a:pt x="108" y="17"/>
                    <a:pt x="106" y="14"/>
                  </a:cubicBezTo>
                  <a:cubicBezTo>
                    <a:pt x="104" y="10"/>
                    <a:pt x="99" y="9"/>
                    <a:pt x="96" y="7"/>
                  </a:cubicBezTo>
                  <a:cubicBezTo>
                    <a:pt x="94" y="5"/>
                    <a:pt x="92" y="3"/>
                    <a:pt x="90" y="2"/>
                  </a:cubicBezTo>
                  <a:cubicBezTo>
                    <a:pt x="86" y="1"/>
                    <a:pt x="82" y="2"/>
                    <a:pt x="79" y="0"/>
                  </a:cubicBezTo>
                  <a:cubicBezTo>
                    <a:pt x="77" y="0"/>
                    <a:pt x="77" y="1"/>
                    <a:pt x="75" y="2"/>
                  </a:cubicBezTo>
                  <a:cubicBezTo>
                    <a:pt x="72" y="12"/>
                    <a:pt x="81" y="26"/>
                    <a:pt x="84" y="33"/>
                  </a:cubicBezTo>
                  <a:cubicBezTo>
                    <a:pt x="86" y="39"/>
                    <a:pt x="86" y="59"/>
                    <a:pt x="85" y="66"/>
                  </a:cubicBezTo>
                  <a:cubicBezTo>
                    <a:pt x="83" y="72"/>
                    <a:pt x="85" y="80"/>
                    <a:pt x="82" y="84"/>
                  </a:cubicBezTo>
                  <a:cubicBezTo>
                    <a:pt x="81" y="86"/>
                    <a:pt x="66" y="91"/>
                    <a:pt x="63" y="93"/>
                  </a:cubicBezTo>
                  <a:cubicBezTo>
                    <a:pt x="60" y="94"/>
                    <a:pt x="56" y="96"/>
                    <a:pt x="53" y="97"/>
                  </a:cubicBezTo>
                  <a:cubicBezTo>
                    <a:pt x="49" y="98"/>
                    <a:pt x="45" y="98"/>
                    <a:pt x="42" y="100"/>
                  </a:cubicBezTo>
                  <a:cubicBezTo>
                    <a:pt x="37" y="103"/>
                    <a:pt x="30" y="109"/>
                    <a:pt x="24" y="110"/>
                  </a:cubicBezTo>
                  <a:cubicBezTo>
                    <a:pt x="23" y="111"/>
                    <a:pt x="21" y="111"/>
                    <a:pt x="19" y="111"/>
                  </a:cubicBezTo>
                  <a:cubicBezTo>
                    <a:pt x="17" y="112"/>
                    <a:pt x="14" y="113"/>
                    <a:pt x="12" y="114"/>
                  </a:cubicBezTo>
                  <a:cubicBezTo>
                    <a:pt x="11" y="114"/>
                    <a:pt x="9" y="114"/>
                    <a:pt x="9" y="114"/>
                  </a:cubicBezTo>
                  <a:cubicBezTo>
                    <a:pt x="7" y="112"/>
                    <a:pt x="5" y="110"/>
                    <a:pt x="4" y="108"/>
                  </a:cubicBezTo>
                  <a:cubicBezTo>
                    <a:pt x="3" y="107"/>
                    <a:pt x="2" y="107"/>
                    <a:pt x="2" y="107"/>
                  </a:cubicBezTo>
                  <a:cubicBezTo>
                    <a:pt x="2" y="107"/>
                    <a:pt x="1" y="108"/>
                    <a:pt x="1" y="109"/>
                  </a:cubicBezTo>
                  <a:cubicBezTo>
                    <a:pt x="1" y="122"/>
                    <a:pt x="0" y="125"/>
                    <a:pt x="6" y="134"/>
                  </a:cubicBezTo>
                  <a:cubicBezTo>
                    <a:pt x="19" y="137"/>
                    <a:pt x="28" y="131"/>
                    <a:pt x="36" y="125"/>
                  </a:cubicBezTo>
                  <a:cubicBezTo>
                    <a:pt x="40" y="123"/>
                    <a:pt x="43" y="121"/>
                    <a:pt x="47" y="119"/>
                  </a:cubicBezTo>
                  <a:cubicBezTo>
                    <a:pt x="50" y="117"/>
                    <a:pt x="52" y="113"/>
                    <a:pt x="55" y="112"/>
                  </a:cubicBezTo>
                  <a:cubicBezTo>
                    <a:pt x="56" y="111"/>
                    <a:pt x="58" y="111"/>
                    <a:pt x="59" y="111"/>
                  </a:cubicBezTo>
                  <a:cubicBezTo>
                    <a:pt x="65" y="109"/>
                    <a:pt x="70" y="105"/>
                    <a:pt x="78" y="105"/>
                  </a:cubicBezTo>
                  <a:cubicBezTo>
                    <a:pt x="78" y="119"/>
                    <a:pt x="66" y="134"/>
                    <a:pt x="57" y="140"/>
                  </a:cubicBezTo>
                  <a:cubicBezTo>
                    <a:pt x="55" y="141"/>
                    <a:pt x="54" y="142"/>
                    <a:pt x="52" y="142"/>
                  </a:cubicBezTo>
                  <a:cubicBezTo>
                    <a:pt x="51" y="143"/>
                    <a:pt x="49" y="144"/>
                    <a:pt x="47" y="145"/>
                  </a:cubicBezTo>
                  <a:cubicBezTo>
                    <a:pt x="46" y="145"/>
                    <a:pt x="45" y="145"/>
                    <a:pt x="44" y="145"/>
                  </a:cubicBezTo>
                  <a:cubicBezTo>
                    <a:pt x="42" y="146"/>
                    <a:pt x="39" y="148"/>
                    <a:pt x="37" y="149"/>
                  </a:cubicBezTo>
                  <a:cubicBezTo>
                    <a:pt x="34" y="152"/>
                    <a:pt x="34" y="154"/>
                    <a:pt x="33" y="156"/>
                  </a:cubicBezTo>
                  <a:cubicBezTo>
                    <a:pt x="33" y="157"/>
                    <a:pt x="33" y="157"/>
                    <a:pt x="33" y="157"/>
                  </a:cubicBezTo>
                  <a:cubicBezTo>
                    <a:pt x="56" y="157"/>
                    <a:pt x="70" y="147"/>
                    <a:pt x="83" y="136"/>
                  </a:cubicBezTo>
                  <a:cubicBezTo>
                    <a:pt x="88" y="132"/>
                    <a:pt x="94" y="129"/>
                    <a:pt x="97" y="123"/>
                  </a:cubicBezTo>
                  <a:cubicBezTo>
                    <a:pt x="100" y="115"/>
                    <a:pt x="101" y="106"/>
                    <a:pt x="103" y="99"/>
                  </a:cubicBezTo>
                  <a:cubicBezTo>
                    <a:pt x="104" y="96"/>
                    <a:pt x="104" y="93"/>
                    <a:pt x="105" y="89"/>
                  </a:cubicBezTo>
                  <a:cubicBezTo>
                    <a:pt x="106" y="87"/>
                    <a:pt x="112" y="84"/>
                    <a:pt x="115" y="82"/>
                  </a:cubicBezTo>
                  <a:cubicBezTo>
                    <a:pt x="117" y="80"/>
                    <a:pt x="119" y="78"/>
                    <a:pt x="121" y="76"/>
                  </a:cubicBezTo>
                  <a:cubicBezTo>
                    <a:pt x="126" y="72"/>
                    <a:pt x="131" y="69"/>
                    <a:pt x="135" y="66"/>
                  </a:cubicBezTo>
                  <a:cubicBezTo>
                    <a:pt x="138" y="64"/>
                    <a:pt x="142" y="61"/>
                    <a:pt x="143" y="58"/>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4" name="Freeform 51"/>
            <p:cNvSpPr>
              <a:spLocks/>
            </p:cNvSpPr>
            <p:nvPr userDrawn="1"/>
          </p:nvSpPr>
          <p:spPr bwMode="auto">
            <a:xfrm>
              <a:off x="3886151" y="1062460"/>
              <a:ext cx="120650" cy="152400"/>
            </a:xfrm>
            <a:custGeom>
              <a:avLst/>
              <a:gdLst>
                <a:gd name="T0" fmla="*/ 15 w 32"/>
                <a:gd name="T1" fmla="*/ 8 h 40"/>
                <a:gd name="T2" fmla="*/ 1 w 32"/>
                <a:gd name="T3" fmla="*/ 0 h 40"/>
                <a:gd name="T4" fmla="*/ 0 w 32"/>
                <a:gd name="T5" fmla="*/ 1 h 40"/>
                <a:gd name="T6" fmla="*/ 4 w 32"/>
                <a:gd name="T7" fmla="*/ 20 h 40"/>
                <a:gd name="T8" fmla="*/ 5 w 32"/>
                <a:gd name="T9" fmla="*/ 24 h 40"/>
                <a:gd name="T10" fmla="*/ 7 w 32"/>
                <a:gd name="T11" fmla="*/ 34 h 40"/>
                <a:gd name="T12" fmla="*/ 19 w 32"/>
                <a:gd name="T13" fmla="*/ 38 h 40"/>
                <a:gd name="T14" fmla="*/ 32 w 32"/>
                <a:gd name="T15" fmla="*/ 29 h 40"/>
                <a:gd name="T16" fmla="*/ 15 w 32"/>
                <a:gd name="T17" fmla="*/ 8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40">
                  <a:moveTo>
                    <a:pt x="15" y="8"/>
                  </a:moveTo>
                  <a:cubicBezTo>
                    <a:pt x="11" y="5"/>
                    <a:pt x="9" y="0"/>
                    <a:pt x="1" y="0"/>
                  </a:cubicBezTo>
                  <a:cubicBezTo>
                    <a:pt x="1" y="0"/>
                    <a:pt x="0" y="0"/>
                    <a:pt x="0" y="1"/>
                  </a:cubicBezTo>
                  <a:cubicBezTo>
                    <a:pt x="0" y="11"/>
                    <a:pt x="1" y="12"/>
                    <a:pt x="4" y="20"/>
                  </a:cubicBezTo>
                  <a:cubicBezTo>
                    <a:pt x="4" y="21"/>
                    <a:pt x="4" y="22"/>
                    <a:pt x="5" y="24"/>
                  </a:cubicBezTo>
                  <a:cubicBezTo>
                    <a:pt x="6" y="26"/>
                    <a:pt x="10" y="30"/>
                    <a:pt x="7" y="34"/>
                  </a:cubicBezTo>
                  <a:cubicBezTo>
                    <a:pt x="8" y="38"/>
                    <a:pt x="14" y="40"/>
                    <a:pt x="19" y="38"/>
                  </a:cubicBezTo>
                  <a:cubicBezTo>
                    <a:pt x="24" y="37"/>
                    <a:pt x="29" y="33"/>
                    <a:pt x="32" y="29"/>
                  </a:cubicBezTo>
                  <a:cubicBezTo>
                    <a:pt x="32" y="18"/>
                    <a:pt x="22" y="13"/>
                    <a:pt x="15" y="8"/>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5" name="Freeform 52"/>
            <p:cNvSpPr>
              <a:spLocks/>
            </p:cNvSpPr>
            <p:nvPr userDrawn="1"/>
          </p:nvSpPr>
          <p:spPr bwMode="auto">
            <a:xfrm>
              <a:off x="2990801" y="517947"/>
              <a:ext cx="176213" cy="182563"/>
            </a:xfrm>
            <a:custGeom>
              <a:avLst/>
              <a:gdLst>
                <a:gd name="T0" fmla="*/ 6 w 47"/>
                <a:gd name="T1" fmla="*/ 16 h 48"/>
                <a:gd name="T2" fmla="*/ 8 w 47"/>
                <a:gd name="T3" fmla="*/ 18 h 48"/>
                <a:gd name="T4" fmla="*/ 12 w 47"/>
                <a:gd name="T5" fmla="*/ 27 h 48"/>
                <a:gd name="T6" fmla="*/ 10 w 47"/>
                <a:gd name="T7" fmla="*/ 44 h 48"/>
                <a:gd name="T8" fmla="*/ 12 w 47"/>
                <a:gd name="T9" fmla="*/ 48 h 48"/>
                <a:gd name="T10" fmla="*/ 28 w 47"/>
                <a:gd name="T11" fmla="*/ 37 h 48"/>
                <a:gd name="T12" fmla="*/ 46 w 47"/>
                <a:gd name="T13" fmla="*/ 22 h 48"/>
                <a:gd name="T14" fmla="*/ 43 w 47"/>
                <a:gd name="T15" fmla="*/ 18 h 48"/>
                <a:gd name="T16" fmla="*/ 32 w 47"/>
                <a:gd name="T17" fmla="*/ 10 h 48"/>
                <a:gd name="T18" fmla="*/ 26 w 47"/>
                <a:gd name="T19" fmla="*/ 8 h 48"/>
                <a:gd name="T20" fmla="*/ 5 w 47"/>
                <a:gd name="T21" fmla="*/ 0 h 48"/>
                <a:gd name="T22" fmla="*/ 5 w 47"/>
                <a:gd name="T23" fmla="*/ 11 h 48"/>
                <a:gd name="T24" fmla="*/ 6 w 47"/>
                <a:gd name="T25" fmla="*/ 16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7" h="48">
                  <a:moveTo>
                    <a:pt x="6" y="16"/>
                  </a:moveTo>
                  <a:cubicBezTo>
                    <a:pt x="7" y="17"/>
                    <a:pt x="7" y="17"/>
                    <a:pt x="8" y="18"/>
                  </a:cubicBezTo>
                  <a:cubicBezTo>
                    <a:pt x="9" y="20"/>
                    <a:pt x="11" y="24"/>
                    <a:pt x="12" y="27"/>
                  </a:cubicBezTo>
                  <a:cubicBezTo>
                    <a:pt x="14" y="32"/>
                    <a:pt x="14" y="41"/>
                    <a:pt x="10" y="44"/>
                  </a:cubicBezTo>
                  <a:cubicBezTo>
                    <a:pt x="10" y="44"/>
                    <a:pt x="10" y="48"/>
                    <a:pt x="12" y="48"/>
                  </a:cubicBezTo>
                  <a:cubicBezTo>
                    <a:pt x="19" y="48"/>
                    <a:pt x="26" y="43"/>
                    <a:pt x="28" y="37"/>
                  </a:cubicBezTo>
                  <a:cubicBezTo>
                    <a:pt x="40" y="38"/>
                    <a:pt x="47" y="34"/>
                    <a:pt x="46" y="22"/>
                  </a:cubicBezTo>
                  <a:cubicBezTo>
                    <a:pt x="45" y="21"/>
                    <a:pt x="45" y="19"/>
                    <a:pt x="43" y="18"/>
                  </a:cubicBezTo>
                  <a:cubicBezTo>
                    <a:pt x="40" y="15"/>
                    <a:pt x="36" y="12"/>
                    <a:pt x="32" y="10"/>
                  </a:cubicBezTo>
                  <a:cubicBezTo>
                    <a:pt x="30" y="9"/>
                    <a:pt x="28" y="9"/>
                    <a:pt x="26" y="8"/>
                  </a:cubicBezTo>
                  <a:cubicBezTo>
                    <a:pt x="20" y="4"/>
                    <a:pt x="15" y="0"/>
                    <a:pt x="5" y="0"/>
                  </a:cubicBezTo>
                  <a:cubicBezTo>
                    <a:pt x="0" y="6"/>
                    <a:pt x="3" y="6"/>
                    <a:pt x="5" y="11"/>
                  </a:cubicBezTo>
                  <a:cubicBezTo>
                    <a:pt x="5" y="13"/>
                    <a:pt x="6" y="15"/>
                    <a:pt x="6" y="1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6" name="Freeform 53"/>
            <p:cNvSpPr>
              <a:spLocks/>
            </p:cNvSpPr>
            <p:nvPr userDrawn="1"/>
          </p:nvSpPr>
          <p:spPr bwMode="auto">
            <a:xfrm>
              <a:off x="2900314" y="722735"/>
              <a:ext cx="304800" cy="161925"/>
            </a:xfrm>
            <a:custGeom>
              <a:avLst/>
              <a:gdLst>
                <a:gd name="T0" fmla="*/ 20 w 81"/>
                <a:gd name="T1" fmla="*/ 42 h 43"/>
                <a:gd name="T2" fmla="*/ 34 w 81"/>
                <a:gd name="T3" fmla="*/ 41 h 43"/>
                <a:gd name="T4" fmla="*/ 55 w 81"/>
                <a:gd name="T5" fmla="*/ 21 h 43"/>
                <a:gd name="T6" fmla="*/ 69 w 81"/>
                <a:gd name="T7" fmla="*/ 11 h 43"/>
                <a:gd name="T8" fmla="*/ 75 w 81"/>
                <a:gd name="T9" fmla="*/ 10 h 43"/>
                <a:gd name="T10" fmla="*/ 81 w 81"/>
                <a:gd name="T11" fmla="*/ 4 h 43"/>
                <a:gd name="T12" fmla="*/ 79 w 81"/>
                <a:gd name="T13" fmla="*/ 0 h 43"/>
                <a:gd name="T14" fmla="*/ 74 w 81"/>
                <a:gd name="T15" fmla="*/ 0 h 43"/>
                <a:gd name="T16" fmla="*/ 65 w 81"/>
                <a:gd name="T17" fmla="*/ 1 h 43"/>
                <a:gd name="T18" fmla="*/ 50 w 81"/>
                <a:gd name="T19" fmla="*/ 7 h 43"/>
                <a:gd name="T20" fmla="*/ 46 w 81"/>
                <a:gd name="T21" fmla="*/ 7 h 43"/>
                <a:gd name="T22" fmla="*/ 2 w 81"/>
                <a:gd name="T23" fmla="*/ 25 h 43"/>
                <a:gd name="T24" fmla="*/ 2 w 81"/>
                <a:gd name="T25" fmla="*/ 32 h 43"/>
                <a:gd name="T26" fmla="*/ 20 w 81"/>
                <a:gd name="T27" fmla="*/ 42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1" h="43">
                  <a:moveTo>
                    <a:pt x="20" y="42"/>
                  </a:moveTo>
                  <a:cubicBezTo>
                    <a:pt x="24" y="43"/>
                    <a:pt x="31" y="42"/>
                    <a:pt x="34" y="41"/>
                  </a:cubicBezTo>
                  <a:cubicBezTo>
                    <a:pt x="41" y="38"/>
                    <a:pt x="49" y="25"/>
                    <a:pt x="55" y="21"/>
                  </a:cubicBezTo>
                  <a:cubicBezTo>
                    <a:pt x="60" y="18"/>
                    <a:pt x="64" y="13"/>
                    <a:pt x="69" y="11"/>
                  </a:cubicBezTo>
                  <a:cubicBezTo>
                    <a:pt x="71" y="11"/>
                    <a:pt x="73" y="10"/>
                    <a:pt x="75" y="10"/>
                  </a:cubicBezTo>
                  <a:cubicBezTo>
                    <a:pt x="77" y="8"/>
                    <a:pt x="79" y="6"/>
                    <a:pt x="81" y="4"/>
                  </a:cubicBezTo>
                  <a:cubicBezTo>
                    <a:pt x="81" y="1"/>
                    <a:pt x="80" y="0"/>
                    <a:pt x="79" y="0"/>
                  </a:cubicBezTo>
                  <a:cubicBezTo>
                    <a:pt x="77" y="0"/>
                    <a:pt x="76" y="0"/>
                    <a:pt x="74" y="0"/>
                  </a:cubicBezTo>
                  <a:cubicBezTo>
                    <a:pt x="71" y="1"/>
                    <a:pt x="67" y="1"/>
                    <a:pt x="65" y="1"/>
                  </a:cubicBezTo>
                  <a:cubicBezTo>
                    <a:pt x="60" y="3"/>
                    <a:pt x="54" y="5"/>
                    <a:pt x="50" y="7"/>
                  </a:cubicBezTo>
                  <a:cubicBezTo>
                    <a:pt x="48" y="7"/>
                    <a:pt x="47" y="7"/>
                    <a:pt x="46" y="7"/>
                  </a:cubicBezTo>
                  <a:cubicBezTo>
                    <a:pt x="31" y="12"/>
                    <a:pt x="16" y="19"/>
                    <a:pt x="2" y="25"/>
                  </a:cubicBezTo>
                  <a:cubicBezTo>
                    <a:pt x="2" y="27"/>
                    <a:pt x="0" y="30"/>
                    <a:pt x="2" y="32"/>
                  </a:cubicBezTo>
                  <a:cubicBezTo>
                    <a:pt x="3" y="37"/>
                    <a:pt x="15" y="41"/>
                    <a:pt x="20" y="42"/>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7" name="Freeform 54"/>
            <p:cNvSpPr>
              <a:spLocks/>
            </p:cNvSpPr>
            <p:nvPr userDrawn="1"/>
          </p:nvSpPr>
          <p:spPr bwMode="auto">
            <a:xfrm>
              <a:off x="2798714" y="892597"/>
              <a:ext cx="395288" cy="439738"/>
            </a:xfrm>
            <a:custGeom>
              <a:avLst/>
              <a:gdLst>
                <a:gd name="T0" fmla="*/ 76 w 105"/>
                <a:gd name="T1" fmla="*/ 37 h 116"/>
                <a:gd name="T2" fmla="*/ 78 w 105"/>
                <a:gd name="T3" fmla="*/ 32 h 116"/>
                <a:gd name="T4" fmla="*/ 88 w 105"/>
                <a:gd name="T5" fmla="*/ 23 h 116"/>
                <a:gd name="T6" fmla="*/ 92 w 105"/>
                <a:gd name="T7" fmla="*/ 19 h 116"/>
                <a:gd name="T8" fmla="*/ 105 w 105"/>
                <a:gd name="T9" fmla="*/ 8 h 116"/>
                <a:gd name="T10" fmla="*/ 81 w 105"/>
                <a:gd name="T11" fmla="*/ 1 h 116"/>
                <a:gd name="T12" fmla="*/ 71 w 105"/>
                <a:gd name="T13" fmla="*/ 8 h 116"/>
                <a:gd name="T14" fmla="*/ 57 w 105"/>
                <a:gd name="T15" fmla="*/ 16 h 116"/>
                <a:gd name="T16" fmla="*/ 33 w 105"/>
                <a:gd name="T17" fmla="*/ 20 h 116"/>
                <a:gd name="T18" fmla="*/ 28 w 105"/>
                <a:gd name="T19" fmla="*/ 19 h 116"/>
                <a:gd name="T20" fmla="*/ 26 w 105"/>
                <a:gd name="T21" fmla="*/ 30 h 116"/>
                <a:gd name="T22" fmla="*/ 27 w 105"/>
                <a:gd name="T23" fmla="*/ 63 h 116"/>
                <a:gd name="T24" fmla="*/ 33 w 105"/>
                <a:gd name="T25" fmla="*/ 74 h 116"/>
                <a:gd name="T26" fmla="*/ 47 w 105"/>
                <a:gd name="T27" fmla="*/ 56 h 116"/>
                <a:gd name="T28" fmla="*/ 47 w 105"/>
                <a:gd name="T29" fmla="*/ 53 h 116"/>
                <a:gd name="T30" fmla="*/ 47 w 105"/>
                <a:gd name="T31" fmla="*/ 43 h 116"/>
                <a:gd name="T32" fmla="*/ 57 w 105"/>
                <a:gd name="T33" fmla="*/ 42 h 116"/>
                <a:gd name="T34" fmla="*/ 56 w 105"/>
                <a:gd name="T35" fmla="*/ 60 h 116"/>
                <a:gd name="T36" fmla="*/ 30 w 105"/>
                <a:gd name="T37" fmla="*/ 81 h 116"/>
                <a:gd name="T38" fmla="*/ 20 w 105"/>
                <a:gd name="T39" fmla="*/ 86 h 116"/>
                <a:gd name="T40" fmla="*/ 12 w 105"/>
                <a:gd name="T41" fmla="*/ 91 h 116"/>
                <a:gd name="T42" fmla="*/ 1 w 105"/>
                <a:gd name="T43" fmla="*/ 92 h 116"/>
                <a:gd name="T44" fmla="*/ 35 w 105"/>
                <a:gd name="T45" fmla="*/ 95 h 116"/>
                <a:gd name="T46" fmla="*/ 43 w 105"/>
                <a:gd name="T47" fmla="*/ 85 h 116"/>
                <a:gd name="T48" fmla="*/ 50 w 105"/>
                <a:gd name="T49" fmla="*/ 79 h 116"/>
                <a:gd name="T50" fmla="*/ 56 w 105"/>
                <a:gd name="T51" fmla="*/ 77 h 116"/>
                <a:gd name="T52" fmla="*/ 56 w 105"/>
                <a:gd name="T53" fmla="*/ 92 h 116"/>
                <a:gd name="T54" fmla="*/ 49 w 105"/>
                <a:gd name="T55" fmla="*/ 96 h 116"/>
                <a:gd name="T56" fmla="*/ 58 w 105"/>
                <a:gd name="T57" fmla="*/ 103 h 116"/>
                <a:gd name="T58" fmla="*/ 61 w 105"/>
                <a:gd name="T59" fmla="*/ 111 h 116"/>
                <a:gd name="T60" fmla="*/ 71 w 105"/>
                <a:gd name="T61" fmla="*/ 115 h 116"/>
                <a:gd name="T62" fmla="*/ 67 w 105"/>
                <a:gd name="T63" fmla="*/ 78 h 116"/>
                <a:gd name="T64" fmla="*/ 72 w 105"/>
                <a:gd name="T65" fmla="*/ 57 h 116"/>
                <a:gd name="T66" fmla="*/ 93 w 105"/>
                <a:gd name="T67" fmla="*/ 4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5" h="116">
                  <a:moveTo>
                    <a:pt x="91" y="36"/>
                  </a:moveTo>
                  <a:cubicBezTo>
                    <a:pt x="86" y="36"/>
                    <a:pt x="81" y="35"/>
                    <a:pt x="76" y="37"/>
                  </a:cubicBezTo>
                  <a:cubicBezTo>
                    <a:pt x="74" y="38"/>
                    <a:pt x="73" y="39"/>
                    <a:pt x="71" y="40"/>
                  </a:cubicBezTo>
                  <a:cubicBezTo>
                    <a:pt x="71" y="37"/>
                    <a:pt x="77" y="34"/>
                    <a:pt x="78" y="32"/>
                  </a:cubicBezTo>
                  <a:cubicBezTo>
                    <a:pt x="80" y="30"/>
                    <a:pt x="81" y="28"/>
                    <a:pt x="83" y="26"/>
                  </a:cubicBezTo>
                  <a:cubicBezTo>
                    <a:pt x="85" y="25"/>
                    <a:pt x="87" y="24"/>
                    <a:pt x="88" y="23"/>
                  </a:cubicBezTo>
                  <a:cubicBezTo>
                    <a:pt x="89" y="22"/>
                    <a:pt x="89" y="20"/>
                    <a:pt x="90" y="19"/>
                  </a:cubicBezTo>
                  <a:cubicBezTo>
                    <a:pt x="91" y="19"/>
                    <a:pt x="92" y="19"/>
                    <a:pt x="92" y="19"/>
                  </a:cubicBezTo>
                  <a:cubicBezTo>
                    <a:pt x="94" y="18"/>
                    <a:pt x="94" y="16"/>
                    <a:pt x="95" y="15"/>
                  </a:cubicBezTo>
                  <a:cubicBezTo>
                    <a:pt x="99" y="12"/>
                    <a:pt x="102" y="12"/>
                    <a:pt x="105" y="8"/>
                  </a:cubicBezTo>
                  <a:cubicBezTo>
                    <a:pt x="105" y="7"/>
                    <a:pt x="104" y="5"/>
                    <a:pt x="103" y="4"/>
                  </a:cubicBezTo>
                  <a:cubicBezTo>
                    <a:pt x="100" y="2"/>
                    <a:pt x="86" y="0"/>
                    <a:pt x="81" y="1"/>
                  </a:cubicBezTo>
                  <a:cubicBezTo>
                    <a:pt x="79" y="2"/>
                    <a:pt x="75" y="4"/>
                    <a:pt x="73" y="5"/>
                  </a:cubicBezTo>
                  <a:cubicBezTo>
                    <a:pt x="72" y="6"/>
                    <a:pt x="71" y="7"/>
                    <a:pt x="71" y="8"/>
                  </a:cubicBezTo>
                  <a:cubicBezTo>
                    <a:pt x="68" y="9"/>
                    <a:pt x="66" y="9"/>
                    <a:pt x="64" y="9"/>
                  </a:cubicBezTo>
                  <a:cubicBezTo>
                    <a:pt x="61" y="11"/>
                    <a:pt x="59" y="14"/>
                    <a:pt x="57" y="16"/>
                  </a:cubicBezTo>
                  <a:cubicBezTo>
                    <a:pt x="51" y="20"/>
                    <a:pt x="46" y="23"/>
                    <a:pt x="40" y="26"/>
                  </a:cubicBezTo>
                  <a:cubicBezTo>
                    <a:pt x="38" y="27"/>
                    <a:pt x="35" y="21"/>
                    <a:pt x="33" y="20"/>
                  </a:cubicBezTo>
                  <a:cubicBezTo>
                    <a:pt x="32" y="19"/>
                    <a:pt x="30" y="19"/>
                    <a:pt x="29" y="18"/>
                  </a:cubicBezTo>
                  <a:cubicBezTo>
                    <a:pt x="28" y="19"/>
                    <a:pt x="28" y="19"/>
                    <a:pt x="28" y="19"/>
                  </a:cubicBezTo>
                  <a:cubicBezTo>
                    <a:pt x="27" y="19"/>
                    <a:pt x="27" y="19"/>
                    <a:pt x="26" y="20"/>
                  </a:cubicBezTo>
                  <a:cubicBezTo>
                    <a:pt x="26" y="23"/>
                    <a:pt x="27" y="27"/>
                    <a:pt x="26" y="30"/>
                  </a:cubicBezTo>
                  <a:cubicBezTo>
                    <a:pt x="25" y="37"/>
                    <a:pt x="22" y="50"/>
                    <a:pt x="24" y="59"/>
                  </a:cubicBezTo>
                  <a:cubicBezTo>
                    <a:pt x="25" y="60"/>
                    <a:pt x="26" y="62"/>
                    <a:pt x="27" y="63"/>
                  </a:cubicBezTo>
                  <a:cubicBezTo>
                    <a:pt x="28" y="65"/>
                    <a:pt x="27" y="66"/>
                    <a:pt x="28" y="68"/>
                  </a:cubicBezTo>
                  <a:cubicBezTo>
                    <a:pt x="29" y="70"/>
                    <a:pt x="32" y="71"/>
                    <a:pt x="33" y="74"/>
                  </a:cubicBezTo>
                  <a:cubicBezTo>
                    <a:pt x="37" y="73"/>
                    <a:pt x="44" y="61"/>
                    <a:pt x="47" y="56"/>
                  </a:cubicBezTo>
                  <a:cubicBezTo>
                    <a:pt x="47" y="56"/>
                    <a:pt x="47" y="56"/>
                    <a:pt x="47" y="56"/>
                  </a:cubicBezTo>
                  <a:cubicBezTo>
                    <a:pt x="47" y="55"/>
                    <a:pt x="47" y="54"/>
                    <a:pt x="47" y="53"/>
                  </a:cubicBezTo>
                  <a:cubicBezTo>
                    <a:pt x="47" y="53"/>
                    <a:pt x="47" y="53"/>
                    <a:pt x="47" y="53"/>
                  </a:cubicBezTo>
                  <a:cubicBezTo>
                    <a:pt x="47" y="53"/>
                    <a:pt x="47" y="53"/>
                    <a:pt x="47" y="53"/>
                  </a:cubicBezTo>
                  <a:cubicBezTo>
                    <a:pt x="47" y="50"/>
                    <a:pt x="47" y="46"/>
                    <a:pt x="47" y="43"/>
                  </a:cubicBezTo>
                  <a:cubicBezTo>
                    <a:pt x="49" y="42"/>
                    <a:pt x="52" y="42"/>
                    <a:pt x="53" y="41"/>
                  </a:cubicBezTo>
                  <a:cubicBezTo>
                    <a:pt x="55" y="41"/>
                    <a:pt x="56" y="41"/>
                    <a:pt x="57" y="42"/>
                  </a:cubicBezTo>
                  <a:cubicBezTo>
                    <a:pt x="57" y="43"/>
                    <a:pt x="52" y="55"/>
                    <a:pt x="51" y="56"/>
                  </a:cubicBezTo>
                  <a:cubicBezTo>
                    <a:pt x="52" y="59"/>
                    <a:pt x="54" y="60"/>
                    <a:pt x="56" y="60"/>
                  </a:cubicBezTo>
                  <a:cubicBezTo>
                    <a:pt x="55" y="66"/>
                    <a:pt x="49" y="68"/>
                    <a:pt x="45" y="70"/>
                  </a:cubicBezTo>
                  <a:cubicBezTo>
                    <a:pt x="40" y="74"/>
                    <a:pt x="35" y="77"/>
                    <a:pt x="30" y="81"/>
                  </a:cubicBezTo>
                  <a:cubicBezTo>
                    <a:pt x="28" y="82"/>
                    <a:pt x="26" y="82"/>
                    <a:pt x="24" y="83"/>
                  </a:cubicBezTo>
                  <a:cubicBezTo>
                    <a:pt x="23" y="84"/>
                    <a:pt x="22" y="86"/>
                    <a:pt x="20" y="86"/>
                  </a:cubicBezTo>
                  <a:cubicBezTo>
                    <a:pt x="18" y="87"/>
                    <a:pt x="16" y="88"/>
                    <a:pt x="14" y="89"/>
                  </a:cubicBezTo>
                  <a:cubicBezTo>
                    <a:pt x="13" y="90"/>
                    <a:pt x="13" y="91"/>
                    <a:pt x="12" y="91"/>
                  </a:cubicBezTo>
                  <a:cubicBezTo>
                    <a:pt x="10" y="92"/>
                    <a:pt x="8" y="90"/>
                    <a:pt x="7" y="90"/>
                  </a:cubicBezTo>
                  <a:cubicBezTo>
                    <a:pt x="4" y="90"/>
                    <a:pt x="3" y="91"/>
                    <a:pt x="1" y="92"/>
                  </a:cubicBezTo>
                  <a:cubicBezTo>
                    <a:pt x="0" y="103"/>
                    <a:pt x="5" y="114"/>
                    <a:pt x="17" y="114"/>
                  </a:cubicBezTo>
                  <a:cubicBezTo>
                    <a:pt x="23" y="107"/>
                    <a:pt x="29" y="102"/>
                    <a:pt x="35" y="95"/>
                  </a:cubicBezTo>
                  <a:cubicBezTo>
                    <a:pt x="37" y="93"/>
                    <a:pt x="39" y="92"/>
                    <a:pt x="40" y="90"/>
                  </a:cubicBezTo>
                  <a:cubicBezTo>
                    <a:pt x="42" y="88"/>
                    <a:pt x="42" y="87"/>
                    <a:pt x="43" y="85"/>
                  </a:cubicBezTo>
                  <a:cubicBezTo>
                    <a:pt x="44" y="84"/>
                    <a:pt x="45" y="85"/>
                    <a:pt x="46" y="84"/>
                  </a:cubicBezTo>
                  <a:cubicBezTo>
                    <a:pt x="47" y="82"/>
                    <a:pt x="49" y="81"/>
                    <a:pt x="50" y="79"/>
                  </a:cubicBezTo>
                  <a:cubicBezTo>
                    <a:pt x="52" y="78"/>
                    <a:pt x="53" y="78"/>
                    <a:pt x="54" y="76"/>
                  </a:cubicBezTo>
                  <a:cubicBezTo>
                    <a:pt x="55" y="76"/>
                    <a:pt x="55" y="76"/>
                    <a:pt x="56" y="77"/>
                  </a:cubicBezTo>
                  <a:cubicBezTo>
                    <a:pt x="57" y="78"/>
                    <a:pt x="57" y="81"/>
                    <a:pt x="58" y="82"/>
                  </a:cubicBezTo>
                  <a:cubicBezTo>
                    <a:pt x="58" y="86"/>
                    <a:pt x="58" y="91"/>
                    <a:pt x="56" y="92"/>
                  </a:cubicBezTo>
                  <a:cubicBezTo>
                    <a:pt x="54" y="92"/>
                    <a:pt x="53" y="93"/>
                    <a:pt x="52" y="93"/>
                  </a:cubicBezTo>
                  <a:cubicBezTo>
                    <a:pt x="51" y="94"/>
                    <a:pt x="50" y="95"/>
                    <a:pt x="49" y="96"/>
                  </a:cubicBezTo>
                  <a:cubicBezTo>
                    <a:pt x="49" y="97"/>
                    <a:pt x="49" y="98"/>
                    <a:pt x="49" y="99"/>
                  </a:cubicBezTo>
                  <a:cubicBezTo>
                    <a:pt x="49" y="100"/>
                    <a:pt x="57" y="102"/>
                    <a:pt x="58" y="103"/>
                  </a:cubicBezTo>
                  <a:cubicBezTo>
                    <a:pt x="59" y="103"/>
                    <a:pt x="61" y="106"/>
                    <a:pt x="61" y="107"/>
                  </a:cubicBezTo>
                  <a:cubicBezTo>
                    <a:pt x="61" y="108"/>
                    <a:pt x="61" y="109"/>
                    <a:pt x="61" y="111"/>
                  </a:cubicBezTo>
                  <a:cubicBezTo>
                    <a:pt x="62" y="112"/>
                    <a:pt x="64" y="113"/>
                    <a:pt x="65" y="115"/>
                  </a:cubicBezTo>
                  <a:cubicBezTo>
                    <a:pt x="66" y="115"/>
                    <a:pt x="69" y="116"/>
                    <a:pt x="71" y="115"/>
                  </a:cubicBezTo>
                  <a:cubicBezTo>
                    <a:pt x="71" y="115"/>
                    <a:pt x="71" y="114"/>
                    <a:pt x="72" y="114"/>
                  </a:cubicBezTo>
                  <a:cubicBezTo>
                    <a:pt x="72" y="101"/>
                    <a:pt x="71" y="89"/>
                    <a:pt x="67" y="78"/>
                  </a:cubicBezTo>
                  <a:cubicBezTo>
                    <a:pt x="66" y="75"/>
                    <a:pt x="61" y="69"/>
                    <a:pt x="64" y="64"/>
                  </a:cubicBezTo>
                  <a:cubicBezTo>
                    <a:pt x="64" y="57"/>
                    <a:pt x="68" y="59"/>
                    <a:pt x="72" y="57"/>
                  </a:cubicBezTo>
                  <a:cubicBezTo>
                    <a:pt x="78" y="54"/>
                    <a:pt x="83" y="51"/>
                    <a:pt x="89" y="47"/>
                  </a:cubicBezTo>
                  <a:cubicBezTo>
                    <a:pt x="90" y="45"/>
                    <a:pt x="91" y="43"/>
                    <a:pt x="93" y="41"/>
                  </a:cubicBezTo>
                  <a:cubicBezTo>
                    <a:pt x="93" y="39"/>
                    <a:pt x="92" y="38"/>
                    <a:pt x="91" y="3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8" name="Freeform 55"/>
            <p:cNvSpPr>
              <a:spLocks/>
            </p:cNvSpPr>
            <p:nvPr userDrawn="1"/>
          </p:nvSpPr>
          <p:spPr bwMode="auto">
            <a:xfrm>
              <a:off x="3138439" y="1097385"/>
              <a:ext cx="119063" cy="147638"/>
            </a:xfrm>
            <a:custGeom>
              <a:avLst/>
              <a:gdLst>
                <a:gd name="T0" fmla="*/ 27 w 32"/>
                <a:gd name="T1" fmla="*/ 12 h 39"/>
                <a:gd name="T2" fmla="*/ 6 w 32"/>
                <a:gd name="T3" fmla="*/ 0 h 39"/>
                <a:gd name="T4" fmla="*/ 2 w 32"/>
                <a:gd name="T5" fmla="*/ 0 h 39"/>
                <a:gd name="T6" fmla="*/ 5 w 32"/>
                <a:gd name="T7" fmla="*/ 23 h 39"/>
                <a:gd name="T8" fmla="*/ 8 w 32"/>
                <a:gd name="T9" fmla="*/ 27 h 39"/>
                <a:gd name="T10" fmla="*/ 17 w 32"/>
                <a:gd name="T11" fmla="*/ 36 h 39"/>
                <a:gd name="T12" fmla="*/ 30 w 32"/>
                <a:gd name="T13" fmla="*/ 31 h 39"/>
                <a:gd name="T14" fmla="*/ 31 w 32"/>
                <a:gd name="T15" fmla="*/ 18 h 39"/>
                <a:gd name="T16" fmla="*/ 27 w 32"/>
                <a:gd name="T17" fmla="*/ 12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39">
                  <a:moveTo>
                    <a:pt x="27" y="12"/>
                  </a:moveTo>
                  <a:cubicBezTo>
                    <a:pt x="22" y="5"/>
                    <a:pt x="17" y="0"/>
                    <a:pt x="6" y="0"/>
                  </a:cubicBezTo>
                  <a:cubicBezTo>
                    <a:pt x="5" y="0"/>
                    <a:pt x="3" y="0"/>
                    <a:pt x="2" y="0"/>
                  </a:cubicBezTo>
                  <a:cubicBezTo>
                    <a:pt x="0" y="9"/>
                    <a:pt x="0" y="17"/>
                    <a:pt x="5" y="23"/>
                  </a:cubicBezTo>
                  <a:cubicBezTo>
                    <a:pt x="6" y="25"/>
                    <a:pt x="7" y="26"/>
                    <a:pt x="8" y="27"/>
                  </a:cubicBezTo>
                  <a:cubicBezTo>
                    <a:pt x="11" y="30"/>
                    <a:pt x="12" y="34"/>
                    <a:pt x="17" y="36"/>
                  </a:cubicBezTo>
                  <a:cubicBezTo>
                    <a:pt x="22" y="39"/>
                    <a:pt x="27" y="33"/>
                    <a:pt x="30" y="31"/>
                  </a:cubicBezTo>
                  <a:cubicBezTo>
                    <a:pt x="30" y="29"/>
                    <a:pt x="32" y="21"/>
                    <a:pt x="31" y="18"/>
                  </a:cubicBezTo>
                  <a:cubicBezTo>
                    <a:pt x="31" y="15"/>
                    <a:pt x="28" y="14"/>
                    <a:pt x="27" y="12"/>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grpSp>
        <p:nvGrpSpPr>
          <p:cNvPr id="59" name="组合 58"/>
          <p:cNvGrpSpPr/>
          <p:nvPr userDrawn="1"/>
        </p:nvGrpSpPr>
        <p:grpSpPr>
          <a:xfrm rot="-5400000">
            <a:off x="182003" y="602338"/>
            <a:ext cx="274225" cy="321425"/>
            <a:chOff x="758562" y="2561597"/>
            <a:chExt cx="423517" cy="496415"/>
          </a:xfrm>
        </p:grpSpPr>
        <p:sp>
          <p:nvSpPr>
            <p:cNvPr id="60" name="任意多边形 59"/>
            <p:cNvSpPr/>
            <p:nvPr/>
          </p:nvSpPr>
          <p:spPr>
            <a:xfrm>
              <a:off x="769620" y="2581275"/>
              <a:ext cx="400050" cy="457200"/>
            </a:xfrm>
            <a:custGeom>
              <a:avLst/>
              <a:gdLst>
                <a:gd name="connsiteX0" fmla="*/ 11430 w 400050"/>
                <a:gd name="connsiteY0" fmla="*/ 346710 h 457200"/>
                <a:gd name="connsiteX1" fmla="*/ 0 w 400050"/>
                <a:gd name="connsiteY1" fmla="*/ 102870 h 457200"/>
                <a:gd name="connsiteX2" fmla="*/ 194310 w 400050"/>
                <a:gd name="connsiteY2" fmla="*/ 0 h 457200"/>
                <a:gd name="connsiteX3" fmla="*/ 400050 w 400050"/>
                <a:gd name="connsiteY3" fmla="*/ 100965 h 457200"/>
                <a:gd name="connsiteX4" fmla="*/ 398145 w 400050"/>
                <a:gd name="connsiteY4" fmla="*/ 342900 h 457200"/>
                <a:gd name="connsiteX5" fmla="*/ 200025 w 400050"/>
                <a:gd name="connsiteY5" fmla="*/ 457200 h 457200"/>
                <a:gd name="connsiteX6" fmla="*/ 11430 w 400050"/>
                <a:gd name="connsiteY6" fmla="*/ 34671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0050" h="457200">
                  <a:moveTo>
                    <a:pt x="11430" y="346710"/>
                  </a:moveTo>
                  <a:lnTo>
                    <a:pt x="0" y="102870"/>
                  </a:lnTo>
                  <a:lnTo>
                    <a:pt x="194310" y="0"/>
                  </a:lnTo>
                  <a:lnTo>
                    <a:pt x="400050" y="100965"/>
                  </a:lnTo>
                  <a:lnTo>
                    <a:pt x="398145" y="342900"/>
                  </a:lnTo>
                  <a:lnTo>
                    <a:pt x="200025" y="457200"/>
                  </a:lnTo>
                  <a:lnTo>
                    <a:pt x="11430" y="346710"/>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任意多边形 60"/>
            <p:cNvSpPr/>
            <p:nvPr/>
          </p:nvSpPr>
          <p:spPr>
            <a:xfrm>
              <a:off x="819997" y="2563286"/>
              <a:ext cx="356155" cy="297401"/>
            </a:xfrm>
            <a:custGeom>
              <a:avLst/>
              <a:gdLst>
                <a:gd name="connsiteX0" fmla="*/ 53340 w 161925"/>
                <a:gd name="connsiteY0" fmla="*/ 0 h 102870"/>
                <a:gd name="connsiteX1" fmla="*/ 0 w 161925"/>
                <a:gd name="connsiteY1" fmla="*/ 100965 h 102870"/>
                <a:gd name="connsiteX2" fmla="*/ 112395 w 161925"/>
                <a:gd name="connsiteY2" fmla="*/ 102870 h 102870"/>
                <a:gd name="connsiteX3" fmla="*/ 161925 w 161925"/>
                <a:gd name="connsiteY3" fmla="*/ 26670 h 102870"/>
                <a:gd name="connsiteX4" fmla="*/ 53340 w 161925"/>
                <a:gd name="connsiteY4" fmla="*/ 0 h 102870"/>
                <a:gd name="connsiteX0" fmla="*/ 71987 w 161925"/>
                <a:gd name="connsiteY0" fmla="*/ 0 h 126282"/>
                <a:gd name="connsiteX1" fmla="*/ 0 w 161925"/>
                <a:gd name="connsiteY1" fmla="*/ 124377 h 126282"/>
                <a:gd name="connsiteX2" fmla="*/ 112395 w 161925"/>
                <a:gd name="connsiteY2" fmla="*/ 126282 h 126282"/>
                <a:gd name="connsiteX3" fmla="*/ 161925 w 161925"/>
                <a:gd name="connsiteY3" fmla="*/ 50082 h 126282"/>
                <a:gd name="connsiteX4" fmla="*/ 71987 w 161925"/>
                <a:gd name="connsiteY4" fmla="*/ 0 h 126282"/>
                <a:gd name="connsiteX0" fmla="*/ 71987 w 172492"/>
                <a:gd name="connsiteY0" fmla="*/ 0 h 126282"/>
                <a:gd name="connsiteX1" fmla="*/ 0 w 172492"/>
                <a:gd name="connsiteY1" fmla="*/ 124377 h 126282"/>
                <a:gd name="connsiteX2" fmla="*/ 112395 w 172492"/>
                <a:gd name="connsiteY2" fmla="*/ 126282 h 126282"/>
                <a:gd name="connsiteX3" fmla="*/ 172492 w 172492"/>
                <a:gd name="connsiteY3" fmla="*/ 42002 h 126282"/>
                <a:gd name="connsiteX4" fmla="*/ 71987 w 172492"/>
                <a:gd name="connsiteY4" fmla="*/ 0 h 1262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492" h="126282">
                  <a:moveTo>
                    <a:pt x="71987" y="0"/>
                  </a:moveTo>
                  <a:lnTo>
                    <a:pt x="0" y="124377"/>
                  </a:lnTo>
                  <a:lnTo>
                    <a:pt x="112395" y="126282"/>
                  </a:lnTo>
                  <a:lnTo>
                    <a:pt x="172492" y="42002"/>
                  </a:lnTo>
                  <a:lnTo>
                    <a:pt x="71987" y="0"/>
                  </a:lnTo>
                  <a:close/>
                </a:path>
              </a:pathLst>
            </a:custGeom>
            <a:solidFill>
              <a:srgbClr val="7474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2" name="任意多边形 61"/>
            <p:cNvSpPr/>
            <p:nvPr/>
          </p:nvSpPr>
          <p:spPr>
            <a:xfrm>
              <a:off x="758562" y="2561597"/>
              <a:ext cx="213040" cy="295688"/>
            </a:xfrm>
            <a:custGeom>
              <a:avLst/>
              <a:gdLst>
                <a:gd name="connsiteX0" fmla="*/ 0 w 754380"/>
                <a:gd name="connsiteY0" fmla="*/ 266700 h 906780"/>
                <a:gd name="connsiteX1" fmla="*/ 251460 w 754380"/>
                <a:gd name="connsiteY1" fmla="*/ 906780 h 906780"/>
                <a:gd name="connsiteX2" fmla="*/ 754380 w 754380"/>
                <a:gd name="connsiteY2" fmla="*/ 0 h 906780"/>
                <a:gd name="connsiteX3" fmla="*/ 0 w 754380"/>
                <a:gd name="connsiteY3" fmla="*/ 266700 h 906780"/>
                <a:gd name="connsiteX0" fmla="*/ 0 w 754380"/>
                <a:gd name="connsiteY0" fmla="*/ 266700 h 952500"/>
                <a:gd name="connsiteX1" fmla="*/ 274320 w 754380"/>
                <a:gd name="connsiteY1" fmla="*/ 952500 h 952500"/>
                <a:gd name="connsiteX2" fmla="*/ 754380 w 754380"/>
                <a:gd name="connsiteY2" fmla="*/ 0 h 952500"/>
                <a:gd name="connsiteX3" fmla="*/ 0 w 754380"/>
                <a:gd name="connsiteY3" fmla="*/ 266700 h 952500"/>
                <a:gd name="connsiteX0" fmla="*/ 0 w 948690"/>
                <a:gd name="connsiteY0" fmla="*/ 468630 h 1154430"/>
                <a:gd name="connsiteX1" fmla="*/ 274320 w 948690"/>
                <a:gd name="connsiteY1" fmla="*/ 1154430 h 1154430"/>
                <a:gd name="connsiteX2" fmla="*/ 948690 w 948690"/>
                <a:gd name="connsiteY2" fmla="*/ 0 h 1154430"/>
                <a:gd name="connsiteX3" fmla="*/ 0 w 948690"/>
                <a:gd name="connsiteY3" fmla="*/ 468630 h 1154430"/>
              </a:gdLst>
              <a:ahLst/>
              <a:cxnLst>
                <a:cxn ang="0">
                  <a:pos x="connsiteX0" y="connsiteY0"/>
                </a:cxn>
                <a:cxn ang="0">
                  <a:pos x="connsiteX1" y="connsiteY1"/>
                </a:cxn>
                <a:cxn ang="0">
                  <a:pos x="connsiteX2" y="connsiteY2"/>
                </a:cxn>
                <a:cxn ang="0">
                  <a:pos x="connsiteX3" y="connsiteY3"/>
                </a:cxn>
              </a:cxnLst>
              <a:rect l="l" t="t" r="r" b="b"/>
              <a:pathLst>
                <a:path w="948690" h="1154430">
                  <a:moveTo>
                    <a:pt x="0" y="468630"/>
                  </a:moveTo>
                  <a:lnTo>
                    <a:pt x="274320" y="1154430"/>
                  </a:lnTo>
                  <a:lnTo>
                    <a:pt x="948690" y="0"/>
                  </a:lnTo>
                  <a:lnTo>
                    <a:pt x="0" y="468630"/>
                  </a:lnTo>
                  <a:close/>
                </a:path>
              </a:pathLst>
            </a:custGeom>
            <a:solidFill>
              <a:srgbClr val="9393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任意多边形 62"/>
            <p:cNvSpPr/>
            <p:nvPr/>
          </p:nvSpPr>
          <p:spPr>
            <a:xfrm>
              <a:off x="758562" y="2680186"/>
              <a:ext cx="62457" cy="264460"/>
            </a:xfrm>
            <a:custGeom>
              <a:avLst/>
              <a:gdLst>
                <a:gd name="connsiteX0" fmla="*/ 0 w 278130"/>
                <a:gd name="connsiteY0" fmla="*/ 0 h 1032510"/>
                <a:gd name="connsiteX1" fmla="*/ 87630 w 278130"/>
                <a:gd name="connsiteY1" fmla="*/ 1032510 h 1032510"/>
                <a:gd name="connsiteX2" fmla="*/ 278130 w 278130"/>
                <a:gd name="connsiteY2" fmla="*/ 674370 h 1032510"/>
                <a:gd name="connsiteX3" fmla="*/ 0 w 278130"/>
                <a:gd name="connsiteY3" fmla="*/ 0 h 1032510"/>
                <a:gd name="connsiteX0" fmla="*/ 0 w 262890"/>
                <a:gd name="connsiteY0" fmla="*/ 0 h 1032510"/>
                <a:gd name="connsiteX1" fmla="*/ 87630 w 262890"/>
                <a:gd name="connsiteY1" fmla="*/ 1032510 h 1032510"/>
                <a:gd name="connsiteX2" fmla="*/ 262890 w 262890"/>
                <a:gd name="connsiteY2" fmla="*/ 685800 h 1032510"/>
                <a:gd name="connsiteX3" fmla="*/ 0 w 262890"/>
                <a:gd name="connsiteY3" fmla="*/ 0 h 1032510"/>
                <a:gd name="connsiteX0" fmla="*/ 0 w 274320"/>
                <a:gd name="connsiteY0" fmla="*/ 0 h 1032510"/>
                <a:gd name="connsiteX1" fmla="*/ 87630 w 274320"/>
                <a:gd name="connsiteY1" fmla="*/ 1032510 h 1032510"/>
                <a:gd name="connsiteX2" fmla="*/ 274320 w 274320"/>
                <a:gd name="connsiteY2" fmla="*/ 704850 h 1032510"/>
                <a:gd name="connsiteX3" fmla="*/ 0 w 274320"/>
                <a:gd name="connsiteY3" fmla="*/ 0 h 1032510"/>
                <a:gd name="connsiteX0" fmla="*/ 0 w 278130"/>
                <a:gd name="connsiteY0" fmla="*/ 0 h 1032510"/>
                <a:gd name="connsiteX1" fmla="*/ 87630 w 278130"/>
                <a:gd name="connsiteY1" fmla="*/ 1032510 h 1032510"/>
                <a:gd name="connsiteX2" fmla="*/ 278130 w 278130"/>
                <a:gd name="connsiteY2" fmla="*/ 691515 h 1032510"/>
                <a:gd name="connsiteX3" fmla="*/ 0 w 278130"/>
                <a:gd name="connsiteY3" fmla="*/ 0 h 1032510"/>
              </a:gdLst>
              <a:ahLst/>
              <a:cxnLst>
                <a:cxn ang="0">
                  <a:pos x="connsiteX0" y="connsiteY0"/>
                </a:cxn>
                <a:cxn ang="0">
                  <a:pos x="connsiteX1" y="connsiteY1"/>
                </a:cxn>
                <a:cxn ang="0">
                  <a:pos x="connsiteX2" y="connsiteY2"/>
                </a:cxn>
                <a:cxn ang="0">
                  <a:pos x="connsiteX3" y="connsiteY3"/>
                </a:cxn>
              </a:cxnLst>
              <a:rect l="l" t="t" r="r" b="b"/>
              <a:pathLst>
                <a:path w="278130" h="1032510">
                  <a:moveTo>
                    <a:pt x="0" y="0"/>
                  </a:moveTo>
                  <a:lnTo>
                    <a:pt x="87630" y="1032510"/>
                  </a:lnTo>
                  <a:lnTo>
                    <a:pt x="278130" y="691515"/>
                  </a:lnTo>
                  <a:lnTo>
                    <a:pt x="0" y="0"/>
                  </a:lnTo>
                  <a:close/>
                </a:path>
              </a:pathLst>
            </a:custGeom>
            <a:solidFill>
              <a:srgbClr val="8686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任意多边形 63"/>
            <p:cNvSpPr/>
            <p:nvPr/>
          </p:nvSpPr>
          <p:spPr>
            <a:xfrm>
              <a:off x="776106" y="2853730"/>
              <a:ext cx="405973" cy="204282"/>
            </a:xfrm>
            <a:custGeom>
              <a:avLst/>
              <a:gdLst>
                <a:gd name="connsiteX0" fmla="*/ 0 w 1798320"/>
                <a:gd name="connsiteY0" fmla="*/ 342900 h 797560"/>
                <a:gd name="connsiteX1" fmla="*/ 833120 w 1798320"/>
                <a:gd name="connsiteY1" fmla="*/ 797560 h 797560"/>
                <a:gd name="connsiteX2" fmla="*/ 1798320 w 1798320"/>
                <a:gd name="connsiteY2" fmla="*/ 317500 h 797560"/>
                <a:gd name="connsiteX3" fmla="*/ 1231900 w 1798320"/>
                <a:gd name="connsiteY3" fmla="*/ 27940 h 797560"/>
                <a:gd name="connsiteX4" fmla="*/ 203200 w 1798320"/>
                <a:gd name="connsiteY4" fmla="*/ 0 h 797560"/>
                <a:gd name="connsiteX5" fmla="*/ 0 w 1798320"/>
                <a:gd name="connsiteY5" fmla="*/ 342900 h 797560"/>
                <a:gd name="connsiteX0" fmla="*/ 0 w 1798320"/>
                <a:gd name="connsiteY0" fmla="*/ 342900 h 797560"/>
                <a:gd name="connsiteX1" fmla="*/ 833120 w 1798320"/>
                <a:gd name="connsiteY1" fmla="*/ 797560 h 797560"/>
                <a:gd name="connsiteX2" fmla="*/ 1798320 w 1798320"/>
                <a:gd name="connsiteY2" fmla="*/ 317500 h 797560"/>
                <a:gd name="connsiteX3" fmla="*/ 1237615 w 1798320"/>
                <a:gd name="connsiteY3" fmla="*/ 18415 h 797560"/>
                <a:gd name="connsiteX4" fmla="*/ 203200 w 1798320"/>
                <a:gd name="connsiteY4" fmla="*/ 0 h 797560"/>
                <a:gd name="connsiteX5" fmla="*/ 0 w 1798320"/>
                <a:gd name="connsiteY5" fmla="*/ 342900 h 797560"/>
                <a:gd name="connsiteX0" fmla="*/ 0 w 1802130"/>
                <a:gd name="connsiteY0" fmla="*/ 342900 h 797560"/>
                <a:gd name="connsiteX1" fmla="*/ 833120 w 1802130"/>
                <a:gd name="connsiteY1" fmla="*/ 797560 h 797560"/>
                <a:gd name="connsiteX2" fmla="*/ 1802130 w 1802130"/>
                <a:gd name="connsiteY2" fmla="*/ 311785 h 797560"/>
                <a:gd name="connsiteX3" fmla="*/ 1237615 w 1802130"/>
                <a:gd name="connsiteY3" fmla="*/ 18415 h 797560"/>
                <a:gd name="connsiteX4" fmla="*/ 203200 w 1802130"/>
                <a:gd name="connsiteY4" fmla="*/ 0 h 797560"/>
                <a:gd name="connsiteX5" fmla="*/ 0 w 1802130"/>
                <a:gd name="connsiteY5" fmla="*/ 342900 h 797560"/>
                <a:gd name="connsiteX0" fmla="*/ 0 w 1807845"/>
                <a:gd name="connsiteY0" fmla="*/ 342900 h 797560"/>
                <a:gd name="connsiteX1" fmla="*/ 833120 w 1807845"/>
                <a:gd name="connsiteY1" fmla="*/ 797560 h 797560"/>
                <a:gd name="connsiteX2" fmla="*/ 1807845 w 1807845"/>
                <a:gd name="connsiteY2" fmla="*/ 307975 h 797560"/>
                <a:gd name="connsiteX3" fmla="*/ 1237615 w 1807845"/>
                <a:gd name="connsiteY3" fmla="*/ 18415 h 797560"/>
                <a:gd name="connsiteX4" fmla="*/ 203200 w 1807845"/>
                <a:gd name="connsiteY4" fmla="*/ 0 h 797560"/>
                <a:gd name="connsiteX5" fmla="*/ 0 w 1807845"/>
                <a:gd name="connsiteY5" fmla="*/ 342900 h 797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07845" h="797560">
                  <a:moveTo>
                    <a:pt x="0" y="342900"/>
                  </a:moveTo>
                  <a:lnTo>
                    <a:pt x="833120" y="797560"/>
                  </a:lnTo>
                  <a:lnTo>
                    <a:pt x="1807845" y="307975"/>
                  </a:lnTo>
                  <a:lnTo>
                    <a:pt x="1237615" y="18415"/>
                  </a:lnTo>
                  <a:lnTo>
                    <a:pt x="203200" y="0"/>
                  </a:lnTo>
                  <a:lnTo>
                    <a:pt x="0" y="342900"/>
                  </a:lnTo>
                  <a:close/>
                </a:path>
              </a:pathLst>
            </a:custGeom>
            <a:solidFill>
              <a:srgbClr val="343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任意多边形 64"/>
            <p:cNvSpPr/>
            <p:nvPr/>
          </p:nvSpPr>
          <p:spPr>
            <a:xfrm>
              <a:off x="1051746" y="2662135"/>
              <a:ext cx="128908" cy="270641"/>
            </a:xfrm>
            <a:custGeom>
              <a:avLst/>
              <a:gdLst>
                <a:gd name="connsiteX0" fmla="*/ 551180 w 574040"/>
                <a:gd name="connsiteY0" fmla="*/ 0 h 1056640"/>
                <a:gd name="connsiteX1" fmla="*/ 574040 w 574040"/>
                <a:gd name="connsiteY1" fmla="*/ 1056640 h 1056640"/>
                <a:gd name="connsiteX2" fmla="*/ 0 w 574040"/>
                <a:gd name="connsiteY2" fmla="*/ 769620 h 1056640"/>
                <a:gd name="connsiteX3" fmla="*/ 551180 w 574040"/>
                <a:gd name="connsiteY3" fmla="*/ 0 h 1056640"/>
              </a:gdLst>
              <a:ahLst/>
              <a:cxnLst>
                <a:cxn ang="0">
                  <a:pos x="connsiteX0" y="connsiteY0"/>
                </a:cxn>
                <a:cxn ang="0">
                  <a:pos x="connsiteX1" y="connsiteY1"/>
                </a:cxn>
                <a:cxn ang="0">
                  <a:pos x="connsiteX2" y="connsiteY2"/>
                </a:cxn>
                <a:cxn ang="0">
                  <a:pos x="connsiteX3" y="connsiteY3"/>
                </a:cxn>
              </a:cxnLst>
              <a:rect l="l" t="t" r="r" b="b"/>
              <a:pathLst>
                <a:path w="574040" h="1056640">
                  <a:moveTo>
                    <a:pt x="551180" y="0"/>
                  </a:moveTo>
                  <a:lnTo>
                    <a:pt x="574040" y="1056640"/>
                  </a:lnTo>
                  <a:lnTo>
                    <a:pt x="0" y="769620"/>
                  </a:lnTo>
                  <a:lnTo>
                    <a:pt x="551180" y="0"/>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018420691"/>
      </p:ext>
    </p:extLst>
  </p:cSld>
  <p:clrMapOvr>
    <a:masterClrMapping/>
  </p:clrMapOvr>
  <mc:AlternateContent xmlns:mc="http://schemas.openxmlformats.org/markup-compatibility/2006" xmlns:p14="http://schemas.microsoft.com/office/powerpoint/2010/main">
    <mc:Choice Requires="p14">
      <p:transition spd="slow" p14:dur="850">
        <p14:warp/>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pic>
        <p:nvPicPr>
          <p:cNvPr id="178" name="图片 17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021645" y="0"/>
            <a:ext cx="3565884" cy="5176284"/>
          </a:xfrm>
          <a:prstGeom prst="rect">
            <a:avLst/>
          </a:prstGeom>
        </p:spPr>
      </p:pic>
      <p:pic>
        <p:nvPicPr>
          <p:cNvPr id="179" name="图片 17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10800000">
            <a:off x="-251917" y="3323087"/>
            <a:ext cx="2451107" cy="3558059"/>
          </a:xfrm>
          <a:prstGeom prst="rect">
            <a:avLst/>
          </a:prstGeom>
        </p:spPr>
      </p:pic>
    </p:spTree>
    <p:extLst>
      <p:ext uri="{BB962C8B-B14F-4D97-AF65-F5344CB8AC3E}">
        <p14:creationId xmlns:p14="http://schemas.microsoft.com/office/powerpoint/2010/main" val="541593416"/>
      </p:ext>
    </p:extLst>
  </p:cSld>
  <p:clrMapOvr>
    <a:masterClrMapping/>
  </p:clrMapOvr>
  <mc:AlternateContent xmlns:mc="http://schemas.openxmlformats.org/markup-compatibility/2006" xmlns:p14="http://schemas.microsoft.com/office/powerpoint/2010/main">
    <mc:Choice Requires="p14">
      <p:transition spd="slow" p14:dur="850">
        <p14:warp/>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32" fill="hold" nodeType="withEffect">
                                  <p:stCondLst>
                                    <p:cond delay="0"/>
                                  </p:stCondLst>
                                  <p:childTnLst>
                                    <p:set>
                                      <p:cBhvr>
                                        <p:cTn id="6" dur="1" fill="hold">
                                          <p:stCondLst>
                                            <p:cond delay="0"/>
                                          </p:stCondLst>
                                        </p:cTn>
                                        <p:tgtEl>
                                          <p:spTgt spid="178"/>
                                        </p:tgtEl>
                                        <p:attrNameLst>
                                          <p:attrName>style.visibility</p:attrName>
                                        </p:attrNameLst>
                                      </p:cBhvr>
                                      <p:to>
                                        <p:strVal val="visible"/>
                                      </p:to>
                                    </p:set>
                                    <p:anim calcmode="lin" valueType="num">
                                      <p:cBhvr>
                                        <p:cTn id="7" dur="750" fill="hold"/>
                                        <p:tgtEl>
                                          <p:spTgt spid="178"/>
                                        </p:tgtEl>
                                        <p:attrNameLst>
                                          <p:attrName>ppt_w</p:attrName>
                                        </p:attrNameLst>
                                      </p:cBhvr>
                                      <p:tavLst>
                                        <p:tav tm="0">
                                          <p:val>
                                            <p:strVal val="4*#ppt_w"/>
                                          </p:val>
                                        </p:tav>
                                        <p:tav tm="100000">
                                          <p:val>
                                            <p:strVal val="#ppt_w"/>
                                          </p:val>
                                        </p:tav>
                                      </p:tavLst>
                                    </p:anim>
                                    <p:anim calcmode="lin" valueType="num">
                                      <p:cBhvr>
                                        <p:cTn id="8" dur="750" fill="hold"/>
                                        <p:tgtEl>
                                          <p:spTgt spid="178"/>
                                        </p:tgtEl>
                                        <p:attrNameLst>
                                          <p:attrName>ppt_h</p:attrName>
                                        </p:attrNameLst>
                                      </p:cBhvr>
                                      <p:tavLst>
                                        <p:tav tm="0">
                                          <p:val>
                                            <p:strVal val="4*#ppt_h"/>
                                          </p:val>
                                        </p:tav>
                                        <p:tav tm="100000">
                                          <p:val>
                                            <p:strVal val="#ppt_h"/>
                                          </p:val>
                                        </p:tav>
                                      </p:tavLst>
                                    </p:anim>
                                  </p:childTnLst>
                                </p:cTn>
                              </p:par>
                              <p:par>
                                <p:cTn id="9" presetID="23" presetClass="entr" presetSubtype="32" fill="hold" nodeType="withEffect">
                                  <p:stCondLst>
                                    <p:cond delay="250"/>
                                  </p:stCondLst>
                                  <p:childTnLst>
                                    <p:set>
                                      <p:cBhvr>
                                        <p:cTn id="10" dur="1" fill="hold">
                                          <p:stCondLst>
                                            <p:cond delay="0"/>
                                          </p:stCondLst>
                                        </p:cTn>
                                        <p:tgtEl>
                                          <p:spTgt spid="179"/>
                                        </p:tgtEl>
                                        <p:attrNameLst>
                                          <p:attrName>style.visibility</p:attrName>
                                        </p:attrNameLst>
                                      </p:cBhvr>
                                      <p:to>
                                        <p:strVal val="visible"/>
                                      </p:to>
                                    </p:set>
                                    <p:anim calcmode="lin" valueType="num">
                                      <p:cBhvr>
                                        <p:cTn id="11" dur="750" fill="hold"/>
                                        <p:tgtEl>
                                          <p:spTgt spid="179"/>
                                        </p:tgtEl>
                                        <p:attrNameLst>
                                          <p:attrName>ppt_w</p:attrName>
                                        </p:attrNameLst>
                                      </p:cBhvr>
                                      <p:tavLst>
                                        <p:tav tm="0">
                                          <p:val>
                                            <p:strVal val="4*#ppt_w"/>
                                          </p:val>
                                        </p:tav>
                                        <p:tav tm="100000">
                                          <p:val>
                                            <p:strVal val="#ppt_w"/>
                                          </p:val>
                                        </p:tav>
                                      </p:tavLst>
                                    </p:anim>
                                    <p:anim calcmode="lin" valueType="num">
                                      <p:cBhvr>
                                        <p:cTn id="12" dur="750" fill="hold"/>
                                        <p:tgtEl>
                                          <p:spTgt spid="179"/>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flipV="1">
            <a:off x="6746240" y="1580624"/>
            <a:ext cx="5491480" cy="5277376"/>
          </a:xfrm>
          <a:prstGeom prst="rect">
            <a:avLst/>
          </a:prstGeom>
        </p:spPr>
      </p:pic>
      <p:grpSp>
        <p:nvGrpSpPr>
          <p:cNvPr id="8" name="组合 7"/>
          <p:cNvGrpSpPr/>
          <p:nvPr userDrawn="1"/>
        </p:nvGrpSpPr>
        <p:grpSpPr>
          <a:xfrm>
            <a:off x="10354490" y="487231"/>
            <a:ext cx="1258237" cy="355823"/>
            <a:chOff x="479376" y="479847"/>
            <a:chExt cx="4271963" cy="1208088"/>
          </a:xfrm>
          <a:solidFill>
            <a:schemeClr val="tx1">
              <a:lumMod val="85000"/>
              <a:lumOff val="15000"/>
            </a:schemeClr>
          </a:solidFill>
        </p:grpSpPr>
        <p:sp>
          <p:nvSpPr>
            <p:cNvPr id="9" name="Freeform 5"/>
            <p:cNvSpPr>
              <a:spLocks/>
            </p:cNvSpPr>
            <p:nvPr userDrawn="1"/>
          </p:nvSpPr>
          <p:spPr bwMode="auto">
            <a:xfrm>
              <a:off x="833389" y="1516485"/>
              <a:ext cx="63500" cy="84138"/>
            </a:xfrm>
            <a:custGeom>
              <a:avLst/>
              <a:gdLst>
                <a:gd name="T0" fmla="*/ 11 w 17"/>
                <a:gd name="T1" fmla="*/ 22 h 22"/>
                <a:gd name="T2" fmla="*/ 11 w 17"/>
                <a:gd name="T3" fmla="*/ 22 h 22"/>
                <a:gd name="T4" fmla="*/ 6 w 17"/>
                <a:gd name="T5" fmla="*/ 20 h 22"/>
                <a:gd name="T6" fmla="*/ 0 w 17"/>
                <a:gd name="T7" fmla="*/ 17 h 22"/>
                <a:gd name="T8" fmla="*/ 0 w 17"/>
                <a:gd name="T9" fmla="*/ 17 h 22"/>
                <a:gd name="T10" fmla="*/ 0 w 17"/>
                <a:gd name="T11" fmla="*/ 16 h 22"/>
                <a:gd name="T12" fmla="*/ 0 w 17"/>
                <a:gd name="T13" fmla="*/ 16 h 22"/>
                <a:gd name="T14" fmla="*/ 2 w 17"/>
                <a:gd name="T15" fmla="*/ 17 h 22"/>
                <a:gd name="T16" fmla="*/ 3 w 17"/>
                <a:gd name="T17" fmla="*/ 17 h 22"/>
                <a:gd name="T18" fmla="*/ 4 w 17"/>
                <a:gd name="T19" fmla="*/ 17 h 22"/>
                <a:gd name="T20" fmla="*/ 7 w 17"/>
                <a:gd name="T21" fmla="*/ 12 h 22"/>
                <a:gd name="T22" fmla="*/ 8 w 17"/>
                <a:gd name="T23" fmla="*/ 8 h 22"/>
                <a:gd name="T24" fmla="*/ 10 w 17"/>
                <a:gd name="T25" fmla="*/ 4 h 22"/>
                <a:gd name="T26" fmla="*/ 11 w 17"/>
                <a:gd name="T27" fmla="*/ 3 h 22"/>
                <a:gd name="T28" fmla="*/ 11 w 17"/>
                <a:gd name="T29" fmla="*/ 2 h 22"/>
                <a:gd name="T30" fmla="*/ 10 w 17"/>
                <a:gd name="T31" fmla="*/ 2 h 22"/>
                <a:gd name="T32" fmla="*/ 6 w 17"/>
                <a:gd name="T33" fmla="*/ 2 h 22"/>
                <a:gd name="T34" fmla="*/ 6 w 17"/>
                <a:gd name="T35" fmla="*/ 2 h 22"/>
                <a:gd name="T36" fmla="*/ 6 w 17"/>
                <a:gd name="T37" fmla="*/ 0 h 22"/>
                <a:gd name="T38" fmla="*/ 6 w 17"/>
                <a:gd name="T39" fmla="*/ 0 h 22"/>
                <a:gd name="T40" fmla="*/ 16 w 17"/>
                <a:gd name="T41" fmla="*/ 1 h 22"/>
                <a:gd name="T42" fmla="*/ 17 w 17"/>
                <a:gd name="T43" fmla="*/ 1 h 22"/>
                <a:gd name="T44" fmla="*/ 15 w 17"/>
                <a:gd name="T45" fmla="*/ 4 h 22"/>
                <a:gd name="T46" fmla="*/ 14 w 17"/>
                <a:gd name="T47" fmla="*/ 7 h 22"/>
                <a:gd name="T48" fmla="*/ 11 w 17"/>
                <a:gd name="T49" fmla="*/ 13 h 22"/>
                <a:gd name="T50" fmla="*/ 8 w 17"/>
                <a:gd name="T51" fmla="*/ 19 h 22"/>
                <a:gd name="T52" fmla="*/ 9 w 17"/>
                <a:gd name="T53" fmla="*/ 20 h 22"/>
                <a:gd name="T54" fmla="*/ 11 w 17"/>
                <a:gd name="T55" fmla="*/ 21 h 22"/>
                <a:gd name="T56" fmla="*/ 11 w 17"/>
                <a:gd name="T57" fmla="*/ 21 h 22"/>
                <a:gd name="T58" fmla="*/ 11 w 17"/>
                <a:gd name="T59"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7" h="22">
                  <a:moveTo>
                    <a:pt x="11" y="22"/>
                  </a:moveTo>
                  <a:cubicBezTo>
                    <a:pt x="11" y="22"/>
                    <a:pt x="11" y="22"/>
                    <a:pt x="11" y="22"/>
                  </a:cubicBezTo>
                  <a:cubicBezTo>
                    <a:pt x="9" y="22"/>
                    <a:pt x="8" y="21"/>
                    <a:pt x="6" y="20"/>
                  </a:cubicBezTo>
                  <a:cubicBezTo>
                    <a:pt x="4" y="19"/>
                    <a:pt x="2" y="18"/>
                    <a:pt x="0" y="17"/>
                  </a:cubicBezTo>
                  <a:cubicBezTo>
                    <a:pt x="0" y="17"/>
                    <a:pt x="0" y="17"/>
                    <a:pt x="0" y="17"/>
                  </a:cubicBezTo>
                  <a:cubicBezTo>
                    <a:pt x="0" y="16"/>
                    <a:pt x="0" y="16"/>
                    <a:pt x="0" y="16"/>
                  </a:cubicBezTo>
                  <a:cubicBezTo>
                    <a:pt x="0" y="16"/>
                    <a:pt x="0" y="16"/>
                    <a:pt x="0" y="16"/>
                  </a:cubicBezTo>
                  <a:cubicBezTo>
                    <a:pt x="1" y="16"/>
                    <a:pt x="1" y="17"/>
                    <a:pt x="2" y="17"/>
                  </a:cubicBezTo>
                  <a:cubicBezTo>
                    <a:pt x="3" y="17"/>
                    <a:pt x="3" y="17"/>
                    <a:pt x="3" y="17"/>
                  </a:cubicBezTo>
                  <a:cubicBezTo>
                    <a:pt x="4" y="17"/>
                    <a:pt x="4" y="17"/>
                    <a:pt x="4" y="17"/>
                  </a:cubicBezTo>
                  <a:cubicBezTo>
                    <a:pt x="5" y="17"/>
                    <a:pt x="5" y="15"/>
                    <a:pt x="7" y="12"/>
                  </a:cubicBezTo>
                  <a:cubicBezTo>
                    <a:pt x="8" y="8"/>
                    <a:pt x="8" y="8"/>
                    <a:pt x="8" y="8"/>
                  </a:cubicBezTo>
                  <a:cubicBezTo>
                    <a:pt x="9" y="7"/>
                    <a:pt x="10" y="6"/>
                    <a:pt x="10" y="4"/>
                  </a:cubicBezTo>
                  <a:cubicBezTo>
                    <a:pt x="11" y="3"/>
                    <a:pt x="11" y="3"/>
                    <a:pt x="11" y="3"/>
                  </a:cubicBezTo>
                  <a:cubicBezTo>
                    <a:pt x="11" y="2"/>
                    <a:pt x="11" y="2"/>
                    <a:pt x="11" y="2"/>
                  </a:cubicBezTo>
                  <a:cubicBezTo>
                    <a:pt x="11" y="2"/>
                    <a:pt x="10" y="2"/>
                    <a:pt x="10" y="2"/>
                  </a:cubicBezTo>
                  <a:cubicBezTo>
                    <a:pt x="8" y="2"/>
                    <a:pt x="7" y="2"/>
                    <a:pt x="6" y="2"/>
                  </a:cubicBezTo>
                  <a:cubicBezTo>
                    <a:pt x="6" y="2"/>
                    <a:pt x="6" y="2"/>
                    <a:pt x="6" y="2"/>
                  </a:cubicBezTo>
                  <a:cubicBezTo>
                    <a:pt x="6" y="1"/>
                    <a:pt x="6" y="1"/>
                    <a:pt x="6" y="0"/>
                  </a:cubicBezTo>
                  <a:cubicBezTo>
                    <a:pt x="6" y="0"/>
                    <a:pt x="6" y="0"/>
                    <a:pt x="6" y="0"/>
                  </a:cubicBezTo>
                  <a:cubicBezTo>
                    <a:pt x="9" y="0"/>
                    <a:pt x="13" y="1"/>
                    <a:pt x="16" y="1"/>
                  </a:cubicBezTo>
                  <a:cubicBezTo>
                    <a:pt x="17" y="1"/>
                    <a:pt x="17" y="1"/>
                    <a:pt x="17" y="1"/>
                  </a:cubicBezTo>
                  <a:cubicBezTo>
                    <a:pt x="16" y="2"/>
                    <a:pt x="16" y="2"/>
                    <a:pt x="15" y="4"/>
                  </a:cubicBezTo>
                  <a:cubicBezTo>
                    <a:pt x="15" y="4"/>
                    <a:pt x="14" y="5"/>
                    <a:pt x="14" y="7"/>
                  </a:cubicBezTo>
                  <a:cubicBezTo>
                    <a:pt x="11" y="13"/>
                    <a:pt x="11" y="13"/>
                    <a:pt x="11" y="13"/>
                  </a:cubicBezTo>
                  <a:cubicBezTo>
                    <a:pt x="9" y="17"/>
                    <a:pt x="8" y="19"/>
                    <a:pt x="8" y="19"/>
                  </a:cubicBezTo>
                  <a:cubicBezTo>
                    <a:pt x="8" y="19"/>
                    <a:pt x="8" y="20"/>
                    <a:pt x="9" y="20"/>
                  </a:cubicBezTo>
                  <a:cubicBezTo>
                    <a:pt x="9" y="20"/>
                    <a:pt x="10" y="20"/>
                    <a:pt x="11" y="21"/>
                  </a:cubicBezTo>
                  <a:cubicBezTo>
                    <a:pt x="11" y="21"/>
                    <a:pt x="11" y="21"/>
                    <a:pt x="11" y="21"/>
                  </a:cubicBezTo>
                  <a:lnTo>
                    <a:pt x="11" y="22"/>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0" name="Freeform 6"/>
            <p:cNvSpPr>
              <a:spLocks noEditPoints="1"/>
            </p:cNvSpPr>
            <p:nvPr userDrawn="1"/>
          </p:nvSpPr>
          <p:spPr bwMode="auto">
            <a:xfrm>
              <a:off x="976264" y="1554585"/>
              <a:ext cx="63500" cy="84138"/>
            </a:xfrm>
            <a:custGeom>
              <a:avLst/>
              <a:gdLst>
                <a:gd name="T0" fmla="*/ 16 w 17"/>
                <a:gd name="T1" fmla="*/ 16 h 22"/>
                <a:gd name="T2" fmla="*/ 15 w 17"/>
                <a:gd name="T3" fmla="*/ 19 h 22"/>
                <a:gd name="T4" fmla="*/ 10 w 17"/>
                <a:gd name="T5" fmla="*/ 22 h 22"/>
                <a:gd name="T6" fmla="*/ 7 w 17"/>
                <a:gd name="T7" fmla="*/ 22 h 22"/>
                <a:gd name="T8" fmla="*/ 1 w 17"/>
                <a:gd name="T9" fmla="*/ 18 h 22"/>
                <a:gd name="T10" fmla="*/ 1 w 17"/>
                <a:gd name="T11" fmla="*/ 15 h 22"/>
                <a:gd name="T12" fmla="*/ 3 w 17"/>
                <a:gd name="T13" fmla="*/ 11 h 22"/>
                <a:gd name="T14" fmla="*/ 5 w 17"/>
                <a:gd name="T15" fmla="*/ 10 h 22"/>
                <a:gd name="T16" fmla="*/ 3 w 17"/>
                <a:gd name="T17" fmla="*/ 5 h 22"/>
                <a:gd name="T18" fmla="*/ 7 w 17"/>
                <a:gd name="T19" fmla="*/ 0 h 22"/>
                <a:gd name="T20" fmla="*/ 11 w 17"/>
                <a:gd name="T21" fmla="*/ 0 h 22"/>
                <a:gd name="T22" fmla="*/ 15 w 17"/>
                <a:gd name="T23" fmla="*/ 2 h 22"/>
                <a:gd name="T24" fmla="*/ 17 w 17"/>
                <a:gd name="T25" fmla="*/ 5 h 22"/>
                <a:gd name="T26" fmla="*/ 13 w 17"/>
                <a:gd name="T27" fmla="*/ 9 h 22"/>
                <a:gd name="T28" fmla="*/ 16 w 17"/>
                <a:gd name="T29" fmla="*/ 12 h 22"/>
                <a:gd name="T30" fmla="*/ 16 w 17"/>
                <a:gd name="T31" fmla="*/ 16 h 22"/>
                <a:gd name="T32" fmla="*/ 12 w 17"/>
                <a:gd name="T33" fmla="*/ 17 h 22"/>
                <a:gd name="T34" fmla="*/ 10 w 17"/>
                <a:gd name="T35" fmla="*/ 13 h 22"/>
                <a:gd name="T36" fmla="*/ 7 w 17"/>
                <a:gd name="T37" fmla="*/ 11 h 22"/>
                <a:gd name="T38" fmla="*/ 7 w 17"/>
                <a:gd name="T39" fmla="*/ 11 h 22"/>
                <a:gd name="T40" fmla="*/ 4 w 17"/>
                <a:gd name="T41" fmla="*/ 15 h 22"/>
                <a:gd name="T42" fmla="*/ 4 w 17"/>
                <a:gd name="T43" fmla="*/ 18 h 22"/>
                <a:gd name="T44" fmla="*/ 8 w 17"/>
                <a:gd name="T45" fmla="*/ 20 h 22"/>
                <a:gd name="T46" fmla="*/ 11 w 17"/>
                <a:gd name="T47" fmla="*/ 20 h 22"/>
                <a:gd name="T48" fmla="*/ 12 w 17"/>
                <a:gd name="T49" fmla="*/ 17 h 22"/>
                <a:gd name="T50" fmla="*/ 14 w 17"/>
                <a:gd name="T51" fmla="*/ 5 h 22"/>
                <a:gd name="T52" fmla="*/ 13 w 17"/>
                <a:gd name="T53" fmla="*/ 3 h 22"/>
                <a:gd name="T54" fmla="*/ 10 w 17"/>
                <a:gd name="T55" fmla="*/ 1 h 22"/>
                <a:gd name="T56" fmla="*/ 8 w 17"/>
                <a:gd name="T57" fmla="*/ 2 h 22"/>
                <a:gd name="T58" fmla="*/ 6 w 17"/>
                <a:gd name="T59" fmla="*/ 4 h 22"/>
                <a:gd name="T60" fmla="*/ 7 w 17"/>
                <a:gd name="T61" fmla="*/ 6 h 22"/>
                <a:gd name="T62" fmla="*/ 9 w 17"/>
                <a:gd name="T63" fmla="*/ 7 h 22"/>
                <a:gd name="T64" fmla="*/ 10 w 17"/>
                <a:gd name="T65" fmla="*/ 8 h 22"/>
                <a:gd name="T66" fmla="*/ 11 w 17"/>
                <a:gd name="T67" fmla="*/ 9 h 22"/>
                <a:gd name="T68" fmla="*/ 14 w 17"/>
                <a:gd name="T69" fmla="*/ 5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7" h="22">
                  <a:moveTo>
                    <a:pt x="16" y="16"/>
                  </a:moveTo>
                  <a:cubicBezTo>
                    <a:pt x="16" y="17"/>
                    <a:pt x="16" y="18"/>
                    <a:pt x="15" y="19"/>
                  </a:cubicBezTo>
                  <a:cubicBezTo>
                    <a:pt x="14" y="20"/>
                    <a:pt x="12" y="22"/>
                    <a:pt x="10" y="22"/>
                  </a:cubicBezTo>
                  <a:cubicBezTo>
                    <a:pt x="9" y="22"/>
                    <a:pt x="8" y="22"/>
                    <a:pt x="7" y="22"/>
                  </a:cubicBezTo>
                  <a:cubicBezTo>
                    <a:pt x="4" y="22"/>
                    <a:pt x="2" y="20"/>
                    <a:pt x="1" y="18"/>
                  </a:cubicBezTo>
                  <a:cubicBezTo>
                    <a:pt x="1" y="18"/>
                    <a:pt x="0" y="16"/>
                    <a:pt x="1" y="15"/>
                  </a:cubicBezTo>
                  <a:cubicBezTo>
                    <a:pt x="1" y="14"/>
                    <a:pt x="2" y="12"/>
                    <a:pt x="3" y="11"/>
                  </a:cubicBezTo>
                  <a:cubicBezTo>
                    <a:pt x="3" y="11"/>
                    <a:pt x="4" y="11"/>
                    <a:pt x="5" y="10"/>
                  </a:cubicBezTo>
                  <a:cubicBezTo>
                    <a:pt x="3" y="9"/>
                    <a:pt x="2" y="7"/>
                    <a:pt x="3" y="5"/>
                  </a:cubicBezTo>
                  <a:cubicBezTo>
                    <a:pt x="3" y="2"/>
                    <a:pt x="4" y="1"/>
                    <a:pt x="7" y="0"/>
                  </a:cubicBezTo>
                  <a:cubicBezTo>
                    <a:pt x="8" y="0"/>
                    <a:pt x="9" y="0"/>
                    <a:pt x="11" y="0"/>
                  </a:cubicBezTo>
                  <a:cubicBezTo>
                    <a:pt x="13" y="0"/>
                    <a:pt x="14" y="1"/>
                    <a:pt x="15" y="2"/>
                  </a:cubicBezTo>
                  <a:cubicBezTo>
                    <a:pt x="16" y="3"/>
                    <a:pt x="17" y="4"/>
                    <a:pt x="17" y="5"/>
                  </a:cubicBezTo>
                  <a:cubicBezTo>
                    <a:pt x="16" y="7"/>
                    <a:pt x="15" y="9"/>
                    <a:pt x="13" y="9"/>
                  </a:cubicBezTo>
                  <a:cubicBezTo>
                    <a:pt x="14" y="10"/>
                    <a:pt x="15" y="11"/>
                    <a:pt x="16" y="12"/>
                  </a:cubicBezTo>
                  <a:cubicBezTo>
                    <a:pt x="16" y="13"/>
                    <a:pt x="16" y="14"/>
                    <a:pt x="16" y="16"/>
                  </a:cubicBezTo>
                  <a:close/>
                  <a:moveTo>
                    <a:pt x="12" y="17"/>
                  </a:moveTo>
                  <a:cubicBezTo>
                    <a:pt x="12" y="15"/>
                    <a:pt x="12" y="14"/>
                    <a:pt x="10" y="13"/>
                  </a:cubicBezTo>
                  <a:cubicBezTo>
                    <a:pt x="9" y="13"/>
                    <a:pt x="8" y="12"/>
                    <a:pt x="7" y="11"/>
                  </a:cubicBezTo>
                  <a:cubicBezTo>
                    <a:pt x="7" y="11"/>
                    <a:pt x="7" y="11"/>
                    <a:pt x="7" y="11"/>
                  </a:cubicBezTo>
                  <a:cubicBezTo>
                    <a:pt x="5" y="12"/>
                    <a:pt x="4" y="13"/>
                    <a:pt x="4" y="15"/>
                  </a:cubicBezTo>
                  <a:cubicBezTo>
                    <a:pt x="4" y="16"/>
                    <a:pt x="4" y="17"/>
                    <a:pt x="4" y="18"/>
                  </a:cubicBezTo>
                  <a:cubicBezTo>
                    <a:pt x="5" y="19"/>
                    <a:pt x="6" y="20"/>
                    <a:pt x="8" y="20"/>
                  </a:cubicBezTo>
                  <a:cubicBezTo>
                    <a:pt x="9" y="20"/>
                    <a:pt x="10" y="20"/>
                    <a:pt x="11" y="20"/>
                  </a:cubicBezTo>
                  <a:cubicBezTo>
                    <a:pt x="12" y="19"/>
                    <a:pt x="12" y="18"/>
                    <a:pt x="12" y="17"/>
                  </a:cubicBezTo>
                  <a:close/>
                  <a:moveTo>
                    <a:pt x="14" y="5"/>
                  </a:moveTo>
                  <a:cubicBezTo>
                    <a:pt x="14" y="4"/>
                    <a:pt x="13" y="3"/>
                    <a:pt x="13" y="3"/>
                  </a:cubicBezTo>
                  <a:cubicBezTo>
                    <a:pt x="12" y="2"/>
                    <a:pt x="11" y="2"/>
                    <a:pt x="10" y="1"/>
                  </a:cubicBezTo>
                  <a:cubicBezTo>
                    <a:pt x="9" y="1"/>
                    <a:pt x="8" y="1"/>
                    <a:pt x="8" y="2"/>
                  </a:cubicBezTo>
                  <a:cubicBezTo>
                    <a:pt x="7" y="2"/>
                    <a:pt x="7" y="3"/>
                    <a:pt x="6" y="4"/>
                  </a:cubicBezTo>
                  <a:cubicBezTo>
                    <a:pt x="6" y="5"/>
                    <a:pt x="7" y="5"/>
                    <a:pt x="7" y="6"/>
                  </a:cubicBezTo>
                  <a:cubicBezTo>
                    <a:pt x="8" y="7"/>
                    <a:pt x="8" y="7"/>
                    <a:pt x="9" y="7"/>
                  </a:cubicBezTo>
                  <a:cubicBezTo>
                    <a:pt x="9" y="8"/>
                    <a:pt x="10" y="8"/>
                    <a:pt x="10" y="8"/>
                  </a:cubicBezTo>
                  <a:cubicBezTo>
                    <a:pt x="11" y="9"/>
                    <a:pt x="11" y="9"/>
                    <a:pt x="11" y="9"/>
                  </a:cubicBezTo>
                  <a:cubicBezTo>
                    <a:pt x="12" y="8"/>
                    <a:pt x="13" y="7"/>
                    <a:pt x="14" y="5"/>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1" name="Freeform 7"/>
            <p:cNvSpPr>
              <a:spLocks noEditPoints="1"/>
            </p:cNvSpPr>
            <p:nvPr userDrawn="1"/>
          </p:nvSpPr>
          <p:spPr bwMode="auto">
            <a:xfrm>
              <a:off x="1114376" y="1551410"/>
              <a:ext cx="65088" cy="90488"/>
            </a:xfrm>
            <a:custGeom>
              <a:avLst/>
              <a:gdLst>
                <a:gd name="T0" fmla="*/ 16 w 17"/>
                <a:gd name="T1" fmla="*/ 9 h 24"/>
                <a:gd name="T2" fmla="*/ 16 w 17"/>
                <a:gd name="T3" fmla="*/ 16 h 24"/>
                <a:gd name="T4" fmla="*/ 12 w 17"/>
                <a:gd name="T5" fmla="*/ 21 h 24"/>
                <a:gd name="T6" fmla="*/ 5 w 17"/>
                <a:gd name="T7" fmla="*/ 24 h 24"/>
                <a:gd name="T8" fmla="*/ 4 w 17"/>
                <a:gd name="T9" fmla="*/ 23 h 24"/>
                <a:gd name="T10" fmla="*/ 4 w 17"/>
                <a:gd name="T11" fmla="*/ 22 h 24"/>
                <a:gd name="T12" fmla="*/ 6 w 17"/>
                <a:gd name="T13" fmla="*/ 22 h 24"/>
                <a:gd name="T14" fmla="*/ 10 w 17"/>
                <a:gd name="T15" fmla="*/ 20 h 24"/>
                <a:gd name="T16" fmla="*/ 11 w 17"/>
                <a:gd name="T17" fmla="*/ 17 h 24"/>
                <a:gd name="T18" fmla="*/ 12 w 17"/>
                <a:gd name="T19" fmla="*/ 12 h 24"/>
                <a:gd name="T20" fmla="*/ 9 w 17"/>
                <a:gd name="T21" fmla="*/ 14 h 24"/>
                <a:gd name="T22" fmla="*/ 7 w 17"/>
                <a:gd name="T23" fmla="*/ 15 h 24"/>
                <a:gd name="T24" fmla="*/ 3 w 17"/>
                <a:gd name="T25" fmla="*/ 14 h 24"/>
                <a:gd name="T26" fmla="*/ 1 w 17"/>
                <a:gd name="T27" fmla="*/ 10 h 24"/>
                <a:gd name="T28" fmla="*/ 3 w 17"/>
                <a:gd name="T29" fmla="*/ 2 h 24"/>
                <a:gd name="T30" fmla="*/ 7 w 17"/>
                <a:gd name="T31" fmla="*/ 1 h 24"/>
                <a:gd name="T32" fmla="*/ 15 w 17"/>
                <a:gd name="T33" fmla="*/ 4 h 24"/>
                <a:gd name="T34" fmla="*/ 16 w 17"/>
                <a:gd name="T35" fmla="*/ 9 h 24"/>
                <a:gd name="T36" fmla="*/ 12 w 17"/>
                <a:gd name="T37" fmla="*/ 8 h 24"/>
                <a:gd name="T38" fmla="*/ 10 w 17"/>
                <a:gd name="T39" fmla="*/ 3 h 24"/>
                <a:gd name="T40" fmla="*/ 7 w 17"/>
                <a:gd name="T41" fmla="*/ 2 h 24"/>
                <a:gd name="T42" fmla="*/ 5 w 17"/>
                <a:gd name="T43" fmla="*/ 5 h 24"/>
                <a:gd name="T44" fmla="*/ 5 w 17"/>
                <a:gd name="T45" fmla="*/ 7 h 24"/>
                <a:gd name="T46" fmla="*/ 6 w 17"/>
                <a:gd name="T47" fmla="*/ 11 h 24"/>
                <a:gd name="T48" fmla="*/ 9 w 17"/>
                <a:gd name="T49" fmla="*/ 12 h 24"/>
                <a:gd name="T50" fmla="*/ 12 w 17"/>
                <a:gd name="T51" fmla="*/ 10 h 24"/>
                <a:gd name="T52" fmla="*/ 12 w 17"/>
                <a:gd name="T53"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4">
                  <a:moveTo>
                    <a:pt x="16" y="9"/>
                  </a:moveTo>
                  <a:cubicBezTo>
                    <a:pt x="17" y="11"/>
                    <a:pt x="16" y="14"/>
                    <a:pt x="16" y="16"/>
                  </a:cubicBezTo>
                  <a:cubicBezTo>
                    <a:pt x="15" y="18"/>
                    <a:pt x="13" y="20"/>
                    <a:pt x="12" y="21"/>
                  </a:cubicBezTo>
                  <a:cubicBezTo>
                    <a:pt x="10" y="22"/>
                    <a:pt x="8" y="23"/>
                    <a:pt x="5" y="24"/>
                  </a:cubicBezTo>
                  <a:cubicBezTo>
                    <a:pt x="4" y="23"/>
                    <a:pt x="4" y="23"/>
                    <a:pt x="4" y="23"/>
                  </a:cubicBezTo>
                  <a:cubicBezTo>
                    <a:pt x="4" y="22"/>
                    <a:pt x="4" y="22"/>
                    <a:pt x="4" y="22"/>
                  </a:cubicBezTo>
                  <a:cubicBezTo>
                    <a:pt x="5" y="22"/>
                    <a:pt x="5" y="22"/>
                    <a:pt x="6" y="22"/>
                  </a:cubicBezTo>
                  <a:cubicBezTo>
                    <a:pt x="7" y="22"/>
                    <a:pt x="9" y="21"/>
                    <a:pt x="10" y="20"/>
                  </a:cubicBezTo>
                  <a:cubicBezTo>
                    <a:pt x="10" y="19"/>
                    <a:pt x="11" y="18"/>
                    <a:pt x="11" y="17"/>
                  </a:cubicBezTo>
                  <a:cubicBezTo>
                    <a:pt x="12" y="16"/>
                    <a:pt x="12" y="14"/>
                    <a:pt x="12" y="12"/>
                  </a:cubicBezTo>
                  <a:cubicBezTo>
                    <a:pt x="10" y="13"/>
                    <a:pt x="10" y="14"/>
                    <a:pt x="9" y="14"/>
                  </a:cubicBezTo>
                  <a:cubicBezTo>
                    <a:pt x="9" y="15"/>
                    <a:pt x="8" y="15"/>
                    <a:pt x="7" y="15"/>
                  </a:cubicBezTo>
                  <a:cubicBezTo>
                    <a:pt x="5" y="15"/>
                    <a:pt x="4" y="15"/>
                    <a:pt x="3" y="14"/>
                  </a:cubicBezTo>
                  <a:cubicBezTo>
                    <a:pt x="2" y="13"/>
                    <a:pt x="1" y="12"/>
                    <a:pt x="1" y="10"/>
                  </a:cubicBezTo>
                  <a:cubicBezTo>
                    <a:pt x="0" y="7"/>
                    <a:pt x="1" y="4"/>
                    <a:pt x="3" y="2"/>
                  </a:cubicBezTo>
                  <a:cubicBezTo>
                    <a:pt x="4" y="1"/>
                    <a:pt x="6" y="1"/>
                    <a:pt x="7" y="1"/>
                  </a:cubicBezTo>
                  <a:cubicBezTo>
                    <a:pt x="11" y="0"/>
                    <a:pt x="13" y="1"/>
                    <a:pt x="15" y="4"/>
                  </a:cubicBezTo>
                  <a:cubicBezTo>
                    <a:pt x="16" y="5"/>
                    <a:pt x="16" y="7"/>
                    <a:pt x="16" y="9"/>
                  </a:cubicBezTo>
                  <a:close/>
                  <a:moveTo>
                    <a:pt x="12" y="8"/>
                  </a:moveTo>
                  <a:cubicBezTo>
                    <a:pt x="11" y="6"/>
                    <a:pt x="11" y="4"/>
                    <a:pt x="10" y="3"/>
                  </a:cubicBezTo>
                  <a:cubicBezTo>
                    <a:pt x="9" y="3"/>
                    <a:pt x="8" y="2"/>
                    <a:pt x="7" y="2"/>
                  </a:cubicBezTo>
                  <a:cubicBezTo>
                    <a:pt x="6" y="3"/>
                    <a:pt x="5" y="3"/>
                    <a:pt x="5" y="5"/>
                  </a:cubicBezTo>
                  <a:cubicBezTo>
                    <a:pt x="5" y="5"/>
                    <a:pt x="5" y="6"/>
                    <a:pt x="5" y="7"/>
                  </a:cubicBezTo>
                  <a:cubicBezTo>
                    <a:pt x="5" y="9"/>
                    <a:pt x="6" y="10"/>
                    <a:pt x="6" y="11"/>
                  </a:cubicBezTo>
                  <a:cubicBezTo>
                    <a:pt x="7" y="12"/>
                    <a:pt x="8" y="12"/>
                    <a:pt x="9" y="12"/>
                  </a:cubicBezTo>
                  <a:cubicBezTo>
                    <a:pt x="10" y="12"/>
                    <a:pt x="11" y="11"/>
                    <a:pt x="12" y="10"/>
                  </a:cubicBezTo>
                  <a:cubicBezTo>
                    <a:pt x="12" y="9"/>
                    <a:pt x="12" y="9"/>
                    <a:pt x="12" y="8"/>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2" name="Freeform 8"/>
            <p:cNvSpPr>
              <a:spLocks noEditPoints="1"/>
            </p:cNvSpPr>
            <p:nvPr userDrawn="1"/>
          </p:nvSpPr>
          <p:spPr bwMode="auto">
            <a:xfrm>
              <a:off x="1246139" y="1513310"/>
              <a:ext cx="71438" cy="87313"/>
            </a:xfrm>
            <a:custGeom>
              <a:avLst/>
              <a:gdLst>
                <a:gd name="T0" fmla="*/ 18 w 19"/>
                <a:gd name="T1" fmla="*/ 12 h 23"/>
                <a:gd name="T2" fmla="*/ 19 w 19"/>
                <a:gd name="T3" fmla="*/ 15 h 23"/>
                <a:gd name="T4" fmla="*/ 16 w 19"/>
                <a:gd name="T5" fmla="*/ 21 h 23"/>
                <a:gd name="T6" fmla="*/ 14 w 19"/>
                <a:gd name="T7" fmla="*/ 22 h 23"/>
                <a:gd name="T8" fmla="*/ 7 w 19"/>
                <a:gd name="T9" fmla="*/ 22 h 23"/>
                <a:gd name="T10" fmla="*/ 5 w 19"/>
                <a:gd name="T11" fmla="*/ 20 h 23"/>
                <a:gd name="T12" fmla="*/ 5 w 19"/>
                <a:gd name="T13" fmla="*/ 15 h 23"/>
                <a:gd name="T14" fmla="*/ 6 w 19"/>
                <a:gd name="T15" fmla="*/ 13 h 23"/>
                <a:gd name="T16" fmla="*/ 1 w 19"/>
                <a:gd name="T17" fmla="*/ 10 h 23"/>
                <a:gd name="T18" fmla="*/ 2 w 19"/>
                <a:gd name="T19" fmla="*/ 3 h 23"/>
                <a:gd name="T20" fmla="*/ 6 w 19"/>
                <a:gd name="T21" fmla="*/ 1 h 23"/>
                <a:gd name="T22" fmla="*/ 10 w 19"/>
                <a:gd name="T23" fmla="*/ 1 h 23"/>
                <a:gd name="T24" fmla="*/ 13 w 19"/>
                <a:gd name="T25" fmla="*/ 3 h 23"/>
                <a:gd name="T26" fmla="*/ 12 w 19"/>
                <a:gd name="T27" fmla="*/ 9 h 23"/>
                <a:gd name="T28" fmla="*/ 16 w 19"/>
                <a:gd name="T29" fmla="*/ 9 h 23"/>
                <a:gd name="T30" fmla="*/ 18 w 19"/>
                <a:gd name="T31" fmla="*/ 12 h 23"/>
                <a:gd name="T32" fmla="*/ 11 w 19"/>
                <a:gd name="T33" fmla="*/ 5 h 23"/>
                <a:gd name="T34" fmla="*/ 9 w 19"/>
                <a:gd name="T35" fmla="*/ 3 h 23"/>
                <a:gd name="T36" fmla="*/ 6 w 19"/>
                <a:gd name="T37" fmla="*/ 3 h 23"/>
                <a:gd name="T38" fmla="*/ 4 w 19"/>
                <a:gd name="T39" fmla="*/ 5 h 23"/>
                <a:gd name="T40" fmla="*/ 4 w 19"/>
                <a:gd name="T41" fmla="*/ 7 h 23"/>
                <a:gd name="T42" fmla="*/ 6 w 19"/>
                <a:gd name="T43" fmla="*/ 9 h 23"/>
                <a:gd name="T44" fmla="*/ 8 w 19"/>
                <a:gd name="T45" fmla="*/ 9 h 23"/>
                <a:gd name="T46" fmla="*/ 9 w 19"/>
                <a:gd name="T47" fmla="*/ 9 h 23"/>
                <a:gd name="T48" fmla="*/ 10 w 19"/>
                <a:gd name="T49" fmla="*/ 9 h 23"/>
                <a:gd name="T50" fmla="*/ 11 w 19"/>
                <a:gd name="T51" fmla="*/ 5 h 23"/>
                <a:gd name="T52" fmla="*/ 16 w 19"/>
                <a:gd name="T53" fmla="*/ 15 h 23"/>
                <a:gd name="T54" fmla="*/ 12 w 19"/>
                <a:gd name="T55" fmla="*/ 13 h 23"/>
                <a:gd name="T56" fmla="*/ 9 w 19"/>
                <a:gd name="T57" fmla="*/ 13 h 23"/>
                <a:gd name="T58" fmla="*/ 8 w 19"/>
                <a:gd name="T59" fmla="*/ 13 h 23"/>
                <a:gd name="T60" fmla="*/ 8 w 19"/>
                <a:gd name="T61" fmla="*/ 18 h 23"/>
                <a:gd name="T62" fmla="*/ 9 w 19"/>
                <a:gd name="T63" fmla="*/ 20 h 23"/>
                <a:gd name="T64" fmla="*/ 13 w 19"/>
                <a:gd name="T65" fmla="*/ 20 h 23"/>
                <a:gd name="T66" fmla="*/ 16 w 19"/>
                <a:gd name="T67" fmla="*/ 18 h 23"/>
                <a:gd name="T68" fmla="*/ 16 w 19"/>
                <a:gd name="T6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9" h="23">
                  <a:moveTo>
                    <a:pt x="18" y="12"/>
                  </a:moveTo>
                  <a:cubicBezTo>
                    <a:pt x="19" y="13"/>
                    <a:pt x="19" y="14"/>
                    <a:pt x="19" y="15"/>
                  </a:cubicBezTo>
                  <a:cubicBezTo>
                    <a:pt x="19" y="17"/>
                    <a:pt x="18" y="19"/>
                    <a:pt x="16" y="21"/>
                  </a:cubicBezTo>
                  <a:cubicBezTo>
                    <a:pt x="16" y="21"/>
                    <a:pt x="15" y="22"/>
                    <a:pt x="14" y="22"/>
                  </a:cubicBezTo>
                  <a:cubicBezTo>
                    <a:pt x="11" y="23"/>
                    <a:pt x="9" y="23"/>
                    <a:pt x="7" y="22"/>
                  </a:cubicBezTo>
                  <a:cubicBezTo>
                    <a:pt x="6" y="22"/>
                    <a:pt x="5" y="21"/>
                    <a:pt x="5" y="20"/>
                  </a:cubicBezTo>
                  <a:cubicBezTo>
                    <a:pt x="4" y="18"/>
                    <a:pt x="4" y="17"/>
                    <a:pt x="5" y="15"/>
                  </a:cubicBezTo>
                  <a:cubicBezTo>
                    <a:pt x="5" y="15"/>
                    <a:pt x="6" y="14"/>
                    <a:pt x="6" y="13"/>
                  </a:cubicBezTo>
                  <a:cubicBezTo>
                    <a:pt x="4" y="13"/>
                    <a:pt x="2" y="12"/>
                    <a:pt x="1" y="10"/>
                  </a:cubicBezTo>
                  <a:cubicBezTo>
                    <a:pt x="0" y="8"/>
                    <a:pt x="1" y="6"/>
                    <a:pt x="2" y="3"/>
                  </a:cubicBezTo>
                  <a:cubicBezTo>
                    <a:pt x="3" y="3"/>
                    <a:pt x="4" y="2"/>
                    <a:pt x="6" y="1"/>
                  </a:cubicBezTo>
                  <a:cubicBezTo>
                    <a:pt x="7" y="0"/>
                    <a:pt x="9" y="0"/>
                    <a:pt x="10" y="1"/>
                  </a:cubicBezTo>
                  <a:cubicBezTo>
                    <a:pt x="12" y="1"/>
                    <a:pt x="13" y="2"/>
                    <a:pt x="13" y="3"/>
                  </a:cubicBezTo>
                  <a:cubicBezTo>
                    <a:pt x="14" y="5"/>
                    <a:pt x="14" y="7"/>
                    <a:pt x="12" y="9"/>
                  </a:cubicBezTo>
                  <a:cubicBezTo>
                    <a:pt x="14" y="9"/>
                    <a:pt x="15" y="9"/>
                    <a:pt x="16" y="9"/>
                  </a:cubicBezTo>
                  <a:cubicBezTo>
                    <a:pt x="17" y="10"/>
                    <a:pt x="18" y="11"/>
                    <a:pt x="18" y="12"/>
                  </a:cubicBezTo>
                  <a:close/>
                  <a:moveTo>
                    <a:pt x="11" y="5"/>
                  </a:moveTo>
                  <a:cubicBezTo>
                    <a:pt x="10" y="4"/>
                    <a:pt x="10" y="3"/>
                    <a:pt x="9" y="3"/>
                  </a:cubicBezTo>
                  <a:cubicBezTo>
                    <a:pt x="8" y="3"/>
                    <a:pt x="7" y="3"/>
                    <a:pt x="6" y="3"/>
                  </a:cubicBezTo>
                  <a:cubicBezTo>
                    <a:pt x="5" y="4"/>
                    <a:pt x="4" y="4"/>
                    <a:pt x="4" y="5"/>
                  </a:cubicBezTo>
                  <a:cubicBezTo>
                    <a:pt x="4" y="6"/>
                    <a:pt x="4" y="6"/>
                    <a:pt x="4" y="7"/>
                  </a:cubicBezTo>
                  <a:cubicBezTo>
                    <a:pt x="4" y="8"/>
                    <a:pt x="5" y="8"/>
                    <a:pt x="6" y="9"/>
                  </a:cubicBezTo>
                  <a:cubicBezTo>
                    <a:pt x="6" y="9"/>
                    <a:pt x="7" y="9"/>
                    <a:pt x="8" y="9"/>
                  </a:cubicBezTo>
                  <a:cubicBezTo>
                    <a:pt x="8" y="9"/>
                    <a:pt x="9" y="9"/>
                    <a:pt x="9" y="9"/>
                  </a:cubicBezTo>
                  <a:cubicBezTo>
                    <a:pt x="10" y="9"/>
                    <a:pt x="10" y="9"/>
                    <a:pt x="10" y="9"/>
                  </a:cubicBezTo>
                  <a:cubicBezTo>
                    <a:pt x="11" y="8"/>
                    <a:pt x="11" y="6"/>
                    <a:pt x="11" y="5"/>
                  </a:cubicBezTo>
                  <a:close/>
                  <a:moveTo>
                    <a:pt x="16" y="15"/>
                  </a:moveTo>
                  <a:cubicBezTo>
                    <a:pt x="15" y="14"/>
                    <a:pt x="14" y="13"/>
                    <a:pt x="12" y="13"/>
                  </a:cubicBezTo>
                  <a:cubicBezTo>
                    <a:pt x="11" y="13"/>
                    <a:pt x="10" y="13"/>
                    <a:pt x="9" y="13"/>
                  </a:cubicBezTo>
                  <a:cubicBezTo>
                    <a:pt x="8" y="13"/>
                    <a:pt x="8" y="13"/>
                    <a:pt x="8" y="13"/>
                  </a:cubicBezTo>
                  <a:cubicBezTo>
                    <a:pt x="7" y="15"/>
                    <a:pt x="7" y="16"/>
                    <a:pt x="8" y="18"/>
                  </a:cubicBezTo>
                  <a:cubicBezTo>
                    <a:pt x="8" y="19"/>
                    <a:pt x="8" y="20"/>
                    <a:pt x="9" y="20"/>
                  </a:cubicBezTo>
                  <a:cubicBezTo>
                    <a:pt x="10" y="21"/>
                    <a:pt x="12" y="21"/>
                    <a:pt x="13" y="20"/>
                  </a:cubicBezTo>
                  <a:cubicBezTo>
                    <a:pt x="15" y="20"/>
                    <a:pt x="15" y="19"/>
                    <a:pt x="16" y="18"/>
                  </a:cubicBezTo>
                  <a:cubicBezTo>
                    <a:pt x="16" y="17"/>
                    <a:pt x="16" y="16"/>
                    <a:pt x="16" y="15"/>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3" name="Freeform 9"/>
            <p:cNvSpPr>
              <a:spLocks noEditPoints="1"/>
            </p:cNvSpPr>
            <p:nvPr userDrawn="1"/>
          </p:nvSpPr>
          <p:spPr bwMode="auto">
            <a:xfrm>
              <a:off x="479376" y="479847"/>
              <a:ext cx="1200150" cy="1208088"/>
            </a:xfrm>
            <a:custGeom>
              <a:avLst/>
              <a:gdLst>
                <a:gd name="T0" fmla="*/ 97 w 319"/>
                <a:gd name="T1" fmla="*/ 13 h 319"/>
                <a:gd name="T2" fmla="*/ 46 w 319"/>
                <a:gd name="T3" fmla="*/ 47 h 319"/>
                <a:gd name="T4" fmla="*/ 12 w 319"/>
                <a:gd name="T5" fmla="*/ 98 h 319"/>
                <a:gd name="T6" fmla="*/ 0 w 319"/>
                <a:gd name="T7" fmla="*/ 160 h 319"/>
                <a:gd name="T8" fmla="*/ 12 w 319"/>
                <a:gd name="T9" fmla="*/ 222 h 319"/>
                <a:gd name="T10" fmla="*/ 46 w 319"/>
                <a:gd name="T11" fmla="*/ 273 h 319"/>
                <a:gd name="T12" fmla="*/ 97 w 319"/>
                <a:gd name="T13" fmla="*/ 307 h 319"/>
                <a:gd name="T14" fmla="*/ 159 w 319"/>
                <a:gd name="T15" fmla="*/ 319 h 319"/>
                <a:gd name="T16" fmla="*/ 221 w 319"/>
                <a:gd name="T17" fmla="*/ 307 h 319"/>
                <a:gd name="T18" fmla="*/ 272 w 319"/>
                <a:gd name="T19" fmla="*/ 273 h 319"/>
                <a:gd name="T20" fmla="*/ 306 w 319"/>
                <a:gd name="T21" fmla="*/ 222 h 319"/>
                <a:gd name="T22" fmla="*/ 319 w 319"/>
                <a:gd name="T23" fmla="*/ 160 h 319"/>
                <a:gd name="T24" fmla="*/ 306 w 319"/>
                <a:gd name="T25" fmla="*/ 98 h 319"/>
                <a:gd name="T26" fmla="*/ 272 w 319"/>
                <a:gd name="T27" fmla="*/ 47 h 319"/>
                <a:gd name="T28" fmla="*/ 221 w 319"/>
                <a:gd name="T29" fmla="*/ 13 h 319"/>
                <a:gd name="T30" fmla="*/ 159 w 319"/>
                <a:gd name="T31" fmla="*/ 0 h 319"/>
                <a:gd name="T32" fmla="*/ 97 w 319"/>
                <a:gd name="T33" fmla="*/ 13 h 319"/>
                <a:gd name="T34" fmla="*/ 99 w 319"/>
                <a:gd name="T35" fmla="*/ 302 h 319"/>
                <a:gd name="T36" fmla="*/ 50 w 319"/>
                <a:gd name="T37" fmla="*/ 269 h 319"/>
                <a:gd name="T38" fmla="*/ 17 w 319"/>
                <a:gd name="T39" fmla="*/ 220 h 319"/>
                <a:gd name="T40" fmla="*/ 5 w 319"/>
                <a:gd name="T41" fmla="*/ 160 h 319"/>
                <a:gd name="T42" fmla="*/ 17 w 319"/>
                <a:gd name="T43" fmla="*/ 100 h 319"/>
                <a:gd name="T44" fmla="*/ 50 w 319"/>
                <a:gd name="T45" fmla="*/ 51 h 319"/>
                <a:gd name="T46" fmla="*/ 99 w 319"/>
                <a:gd name="T47" fmla="*/ 18 h 319"/>
                <a:gd name="T48" fmla="*/ 159 w 319"/>
                <a:gd name="T49" fmla="*/ 6 h 319"/>
                <a:gd name="T50" fmla="*/ 219 w 319"/>
                <a:gd name="T51" fmla="*/ 18 h 319"/>
                <a:gd name="T52" fmla="*/ 268 w 319"/>
                <a:gd name="T53" fmla="*/ 51 h 319"/>
                <a:gd name="T54" fmla="*/ 301 w 319"/>
                <a:gd name="T55" fmla="*/ 100 h 319"/>
                <a:gd name="T56" fmla="*/ 314 w 319"/>
                <a:gd name="T57" fmla="*/ 160 h 319"/>
                <a:gd name="T58" fmla="*/ 301 w 319"/>
                <a:gd name="T59" fmla="*/ 220 h 319"/>
                <a:gd name="T60" fmla="*/ 268 w 319"/>
                <a:gd name="T61" fmla="*/ 269 h 319"/>
                <a:gd name="T62" fmla="*/ 219 w 319"/>
                <a:gd name="T63" fmla="*/ 302 h 319"/>
                <a:gd name="T64" fmla="*/ 159 w 319"/>
                <a:gd name="T65" fmla="*/ 314 h 319"/>
                <a:gd name="T66" fmla="*/ 99 w 319"/>
                <a:gd name="T67" fmla="*/ 302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19" h="319">
                  <a:moveTo>
                    <a:pt x="97" y="13"/>
                  </a:moveTo>
                  <a:cubicBezTo>
                    <a:pt x="78" y="21"/>
                    <a:pt x="61" y="32"/>
                    <a:pt x="46" y="47"/>
                  </a:cubicBezTo>
                  <a:cubicBezTo>
                    <a:pt x="32" y="62"/>
                    <a:pt x="20" y="79"/>
                    <a:pt x="12" y="98"/>
                  </a:cubicBezTo>
                  <a:cubicBezTo>
                    <a:pt x="4" y="117"/>
                    <a:pt x="0" y="138"/>
                    <a:pt x="0" y="160"/>
                  </a:cubicBezTo>
                  <a:cubicBezTo>
                    <a:pt x="0" y="181"/>
                    <a:pt x="4" y="202"/>
                    <a:pt x="12" y="222"/>
                  </a:cubicBezTo>
                  <a:cubicBezTo>
                    <a:pt x="20" y="241"/>
                    <a:pt x="32" y="258"/>
                    <a:pt x="46" y="273"/>
                  </a:cubicBezTo>
                  <a:cubicBezTo>
                    <a:pt x="61" y="287"/>
                    <a:pt x="78" y="299"/>
                    <a:pt x="97" y="307"/>
                  </a:cubicBezTo>
                  <a:cubicBezTo>
                    <a:pt x="117" y="315"/>
                    <a:pt x="138" y="319"/>
                    <a:pt x="159" y="319"/>
                  </a:cubicBezTo>
                  <a:cubicBezTo>
                    <a:pt x="181" y="319"/>
                    <a:pt x="202" y="315"/>
                    <a:pt x="221" y="307"/>
                  </a:cubicBezTo>
                  <a:cubicBezTo>
                    <a:pt x="240" y="299"/>
                    <a:pt x="257" y="287"/>
                    <a:pt x="272" y="273"/>
                  </a:cubicBezTo>
                  <a:cubicBezTo>
                    <a:pt x="287" y="258"/>
                    <a:pt x="298" y="241"/>
                    <a:pt x="306" y="222"/>
                  </a:cubicBezTo>
                  <a:cubicBezTo>
                    <a:pt x="315" y="202"/>
                    <a:pt x="319" y="181"/>
                    <a:pt x="319" y="160"/>
                  </a:cubicBezTo>
                  <a:cubicBezTo>
                    <a:pt x="319" y="138"/>
                    <a:pt x="315" y="117"/>
                    <a:pt x="306" y="98"/>
                  </a:cubicBezTo>
                  <a:cubicBezTo>
                    <a:pt x="298" y="79"/>
                    <a:pt x="287" y="62"/>
                    <a:pt x="272" y="47"/>
                  </a:cubicBezTo>
                  <a:cubicBezTo>
                    <a:pt x="257" y="32"/>
                    <a:pt x="240" y="21"/>
                    <a:pt x="221" y="13"/>
                  </a:cubicBezTo>
                  <a:cubicBezTo>
                    <a:pt x="202" y="5"/>
                    <a:pt x="181" y="0"/>
                    <a:pt x="159" y="0"/>
                  </a:cubicBezTo>
                  <a:cubicBezTo>
                    <a:pt x="138" y="0"/>
                    <a:pt x="117" y="5"/>
                    <a:pt x="97" y="13"/>
                  </a:cubicBezTo>
                  <a:close/>
                  <a:moveTo>
                    <a:pt x="99" y="302"/>
                  </a:moveTo>
                  <a:cubicBezTo>
                    <a:pt x="81" y="294"/>
                    <a:pt x="64" y="283"/>
                    <a:pt x="50" y="269"/>
                  </a:cubicBezTo>
                  <a:cubicBezTo>
                    <a:pt x="36" y="255"/>
                    <a:pt x="25" y="238"/>
                    <a:pt x="17" y="220"/>
                  </a:cubicBezTo>
                  <a:cubicBezTo>
                    <a:pt x="9" y="201"/>
                    <a:pt x="5" y="181"/>
                    <a:pt x="5" y="160"/>
                  </a:cubicBezTo>
                  <a:cubicBezTo>
                    <a:pt x="5" y="139"/>
                    <a:pt x="9" y="119"/>
                    <a:pt x="17" y="100"/>
                  </a:cubicBezTo>
                  <a:cubicBezTo>
                    <a:pt x="25" y="81"/>
                    <a:pt x="36" y="65"/>
                    <a:pt x="50" y="51"/>
                  </a:cubicBezTo>
                  <a:cubicBezTo>
                    <a:pt x="64" y="37"/>
                    <a:pt x="81" y="26"/>
                    <a:pt x="99" y="18"/>
                  </a:cubicBezTo>
                  <a:cubicBezTo>
                    <a:pt x="118" y="10"/>
                    <a:pt x="138" y="6"/>
                    <a:pt x="159" y="6"/>
                  </a:cubicBezTo>
                  <a:cubicBezTo>
                    <a:pt x="180" y="6"/>
                    <a:pt x="200" y="10"/>
                    <a:pt x="219" y="18"/>
                  </a:cubicBezTo>
                  <a:cubicBezTo>
                    <a:pt x="238" y="26"/>
                    <a:pt x="254" y="37"/>
                    <a:pt x="268" y="51"/>
                  </a:cubicBezTo>
                  <a:cubicBezTo>
                    <a:pt x="283" y="65"/>
                    <a:pt x="294" y="81"/>
                    <a:pt x="301" y="100"/>
                  </a:cubicBezTo>
                  <a:cubicBezTo>
                    <a:pt x="309" y="119"/>
                    <a:pt x="314" y="139"/>
                    <a:pt x="314" y="160"/>
                  </a:cubicBezTo>
                  <a:cubicBezTo>
                    <a:pt x="314" y="181"/>
                    <a:pt x="309" y="201"/>
                    <a:pt x="301" y="220"/>
                  </a:cubicBezTo>
                  <a:cubicBezTo>
                    <a:pt x="294" y="238"/>
                    <a:pt x="283" y="255"/>
                    <a:pt x="268" y="269"/>
                  </a:cubicBezTo>
                  <a:cubicBezTo>
                    <a:pt x="254" y="283"/>
                    <a:pt x="238" y="294"/>
                    <a:pt x="219" y="302"/>
                  </a:cubicBezTo>
                  <a:cubicBezTo>
                    <a:pt x="200" y="310"/>
                    <a:pt x="180" y="314"/>
                    <a:pt x="159" y="314"/>
                  </a:cubicBezTo>
                  <a:cubicBezTo>
                    <a:pt x="138" y="314"/>
                    <a:pt x="118" y="310"/>
                    <a:pt x="99" y="302"/>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4" name="Freeform 10"/>
            <p:cNvSpPr>
              <a:spLocks noEditPoints="1"/>
            </p:cNvSpPr>
            <p:nvPr userDrawn="1"/>
          </p:nvSpPr>
          <p:spPr bwMode="auto">
            <a:xfrm>
              <a:off x="633364" y="640185"/>
              <a:ext cx="887413" cy="892175"/>
            </a:xfrm>
            <a:custGeom>
              <a:avLst/>
              <a:gdLst>
                <a:gd name="T0" fmla="*/ 72 w 236"/>
                <a:gd name="T1" fmla="*/ 9 h 236"/>
                <a:gd name="T2" fmla="*/ 35 w 236"/>
                <a:gd name="T3" fmla="*/ 34 h 236"/>
                <a:gd name="T4" fmla="*/ 10 w 236"/>
                <a:gd name="T5" fmla="*/ 72 h 236"/>
                <a:gd name="T6" fmla="*/ 0 w 236"/>
                <a:gd name="T7" fmla="*/ 118 h 236"/>
                <a:gd name="T8" fmla="*/ 10 w 236"/>
                <a:gd name="T9" fmla="*/ 164 h 236"/>
                <a:gd name="T10" fmla="*/ 35 w 236"/>
                <a:gd name="T11" fmla="*/ 201 h 236"/>
                <a:gd name="T12" fmla="*/ 72 w 236"/>
                <a:gd name="T13" fmla="*/ 227 h 236"/>
                <a:gd name="T14" fmla="*/ 118 w 236"/>
                <a:gd name="T15" fmla="*/ 236 h 236"/>
                <a:gd name="T16" fmla="*/ 164 w 236"/>
                <a:gd name="T17" fmla="*/ 227 h 236"/>
                <a:gd name="T18" fmla="*/ 202 w 236"/>
                <a:gd name="T19" fmla="*/ 201 h 236"/>
                <a:gd name="T20" fmla="*/ 227 w 236"/>
                <a:gd name="T21" fmla="*/ 164 h 236"/>
                <a:gd name="T22" fmla="*/ 236 w 236"/>
                <a:gd name="T23" fmla="*/ 118 h 236"/>
                <a:gd name="T24" fmla="*/ 227 w 236"/>
                <a:gd name="T25" fmla="*/ 72 h 236"/>
                <a:gd name="T26" fmla="*/ 202 w 236"/>
                <a:gd name="T27" fmla="*/ 34 h 236"/>
                <a:gd name="T28" fmla="*/ 164 w 236"/>
                <a:gd name="T29" fmla="*/ 9 h 236"/>
                <a:gd name="T30" fmla="*/ 118 w 236"/>
                <a:gd name="T31" fmla="*/ 0 h 236"/>
                <a:gd name="T32" fmla="*/ 72 w 236"/>
                <a:gd name="T33" fmla="*/ 9 h 236"/>
                <a:gd name="T34" fmla="*/ 74 w 236"/>
                <a:gd name="T35" fmla="*/ 223 h 236"/>
                <a:gd name="T36" fmla="*/ 37 w 236"/>
                <a:gd name="T37" fmla="*/ 199 h 236"/>
                <a:gd name="T38" fmla="*/ 13 w 236"/>
                <a:gd name="T39" fmla="*/ 162 h 236"/>
                <a:gd name="T40" fmla="*/ 4 w 236"/>
                <a:gd name="T41" fmla="*/ 118 h 236"/>
                <a:gd name="T42" fmla="*/ 13 w 236"/>
                <a:gd name="T43" fmla="*/ 73 h 236"/>
                <a:gd name="T44" fmla="*/ 37 w 236"/>
                <a:gd name="T45" fmla="*/ 37 h 236"/>
                <a:gd name="T46" fmla="*/ 74 w 236"/>
                <a:gd name="T47" fmla="*/ 12 h 236"/>
                <a:gd name="T48" fmla="*/ 118 w 236"/>
                <a:gd name="T49" fmla="*/ 3 h 236"/>
                <a:gd name="T50" fmla="*/ 163 w 236"/>
                <a:gd name="T51" fmla="*/ 12 h 236"/>
                <a:gd name="T52" fmla="*/ 199 w 236"/>
                <a:gd name="T53" fmla="*/ 37 h 236"/>
                <a:gd name="T54" fmla="*/ 224 w 236"/>
                <a:gd name="T55" fmla="*/ 73 h 236"/>
                <a:gd name="T56" fmla="*/ 233 w 236"/>
                <a:gd name="T57" fmla="*/ 118 h 236"/>
                <a:gd name="T58" fmla="*/ 224 w 236"/>
                <a:gd name="T59" fmla="*/ 162 h 236"/>
                <a:gd name="T60" fmla="*/ 199 w 236"/>
                <a:gd name="T61" fmla="*/ 199 h 236"/>
                <a:gd name="T62" fmla="*/ 163 w 236"/>
                <a:gd name="T63" fmla="*/ 223 h 236"/>
                <a:gd name="T64" fmla="*/ 118 w 236"/>
                <a:gd name="T65" fmla="*/ 232 h 236"/>
                <a:gd name="T66" fmla="*/ 74 w 236"/>
                <a:gd name="T67" fmla="*/ 223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6" h="236">
                  <a:moveTo>
                    <a:pt x="72" y="9"/>
                  </a:moveTo>
                  <a:cubicBezTo>
                    <a:pt x="58" y="15"/>
                    <a:pt x="46" y="24"/>
                    <a:pt x="35" y="34"/>
                  </a:cubicBezTo>
                  <a:cubicBezTo>
                    <a:pt x="24" y="45"/>
                    <a:pt x="15" y="58"/>
                    <a:pt x="10" y="72"/>
                  </a:cubicBezTo>
                  <a:cubicBezTo>
                    <a:pt x="3" y="87"/>
                    <a:pt x="0" y="102"/>
                    <a:pt x="0" y="118"/>
                  </a:cubicBezTo>
                  <a:cubicBezTo>
                    <a:pt x="0" y="134"/>
                    <a:pt x="3" y="149"/>
                    <a:pt x="10" y="164"/>
                  </a:cubicBezTo>
                  <a:cubicBezTo>
                    <a:pt x="15" y="178"/>
                    <a:pt x="24" y="190"/>
                    <a:pt x="35" y="201"/>
                  </a:cubicBezTo>
                  <a:cubicBezTo>
                    <a:pt x="46" y="212"/>
                    <a:pt x="58" y="221"/>
                    <a:pt x="72" y="227"/>
                  </a:cubicBezTo>
                  <a:cubicBezTo>
                    <a:pt x="87" y="233"/>
                    <a:pt x="102" y="236"/>
                    <a:pt x="118" y="236"/>
                  </a:cubicBezTo>
                  <a:cubicBezTo>
                    <a:pt x="134" y="236"/>
                    <a:pt x="150" y="233"/>
                    <a:pt x="164" y="227"/>
                  </a:cubicBezTo>
                  <a:cubicBezTo>
                    <a:pt x="178" y="221"/>
                    <a:pt x="191" y="212"/>
                    <a:pt x="202" y="201"/>
                  </a:cubicBezTo>
                  <a:cubicBezTo>
                    <a:pt x="213" y="190"/>
                    <a:pt x="221" y="178"/>
                    <a:pt x="227" y="164"/>
                  </a:cubicBezTo>
                  <a:cubicBezTo>
                    <a:pt x="233" y="149"/>
                    <a:pt x="236" y="134"/>
                    <a:pt x="236" y="118"/>
                  </a:cubicBezTo>
                  <a:cubicBezTo>
                    <a:pt x="236" y="102"/>
                    <a:pt x="233" y="87"/>
                    <a:pt x="227" y="72"/>
                  </a:cubicBezTo>
                  <a:cubicBezTo>
                    <a:pt x="221" y="58"/>
                    <a:pt x="213" y="45"/>
                    <a:pt x="202" y="34"/>
                  </a:cubicBezTo>
                  <a:cubicBezTo>
                    <a:pt x="191" y="24"/>
                    <a:pt x="178" y="15"/>
                    <a:pt x="164" y="9"/>
                  </a:cubicBezTo>
                  <a:cubicBezTo>
                    <a:pt x="150" y="3"/>
                    <a:pt x="134" y="0"/>
                    <a:pt x="118" y="0"/>
                  </a:cubicBezTo>
                  <a:cubicBezTo>
                    <a:pt x="102" y="0"/>
                    <a:pt x="87" y="3"/>
                    <a:pt x="72" y="9"/>
                  </a:cubicBezTo>
                  <a:close/>
                  <a:moveTo>
                    <a:pt x="74" y="223"/>
                  </a:moveTo>
                  <a:cubicBezTo>
                    <a:pt x="60" y="218"/>
                    <a:pt x="48" y="209"/>
                    <a:pt x="37" y="199"/>
                  </a:cubicBezTo>
                  <a:cubicBezTo>
                    <a:pt x="27" y="188"/>
                    <a:pt x="19" y="176"/>
                    <a:pt x="13" y="162"/>
                  </a:cubicBezTo>
                  <a:cubicBezTo>
                    <a:pt x="7" y="148"/>
                    <a:pt x="4" y="133"/>
                    <a:pt x="4" y="118"/>
                  </a:cubicBezTo>
                  <a:cubicBezTo>
                    <a:pt x="4" y="102"/>
                    <a:pt x="7" y="87"/>
                    <a:pt x="13" y="73"/>
                  </a:cubicBezTo>
                  <a:cubicBezTo>
                    <a:pt x="19" y="60"/>
                    <a:pt x="27" y="47"/>
                    <a:pt x="37" y="37"/>
                  </a:cubicBezTo>
                  <a:cubicBezTo>
                    <a:pt x="48" y="26"/>
                    <a:pt x="60" y="18"/>
                    <a:pt x="74" y="12"/>
                  </a:cubicBezTo>
                  <a:cubicBezTo>
                    <a:pt x="88" y="6"/>
                    <a:pt x="103" y="3"/>
                    <a:pt x="118" y="3"/>
                  </a:cubicBezTo>
                  <a:cubicBezTo>
                    <a:pt x="134" y="3"/>
                    <a:pt x="149" y="6"/>
                    <a:pt x="163" y="12"/>
                  </a:cubicBezTo>
                  <a:cubicBezTo>
                    <a:pt x="176" y="18"/>
                    <a:pt x="189" y="26"/>
                    <a:pt x="199" y="37"/>
                  </a:cubicBezTo>
                  <a:cubicBezTo>
                    <a:pt x="210" y="47"/>
                    <a:pt x="218" y="60"/>
                    <a:pt x="224" y="73"/>
                  </a:cubicBezTo>
                  <a:cubicBezTo>
                    <a:pt x="230" y="87"/>
                    <a:pt x="233" y="102"/>
                    <a:pt x="233" y="118"/>
                  </a:cubicBezTo>
                  <a:cubicBezTo>
                    <a:pt x="233" y="133"/>
                    <a:pt x="230" y="148"/>
                    <a:pt x="224" y="162"/>
                  </a:cubicBezTo>
                  <a:cubicBezTo>
                    <a:pt x="218" y="176"/>
                    <a:pt x="210" y="188"/>
                    <a:pt x="199" y="199"/>
                  </a:cubicBezTo>
                  <a:cubicBezTo>
                    <a:pt x="189" y="209"/>
                    <a:pt x="176" y="218"/>
                    <a:pt x="163" y="223"/>
                  </a:cubicBezTo>
                  <a:cubicBezTo>
                    <a:pt x="149" y="229"/>
                    <a:pt x="134" y="232"/>
                    <a:pt x="118" y="232"/>
                  </a:cubicBezTo>
                  <a:cubicBezTo>
                    <a:pt x="103" y="232"/>
                    <a:pt x="88" y="229"/>
                    <a:pt x="74" y="223"/>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5" name="Freeform 11"/>
            <p:cNvSpPr>
              <a:spLocks noEditPoints="1"/>
            </p:cNvSpPr>
            <p:nvPr userDrawn="1"/>
          </p:nvSpPr>
          <p:spPr bwMode="auto">
            <a:xfrm>
              <a:off x="558751" y="1237085"/>
              <a:ext cx="93663" cy="79375"/>
            </a:xfrm>
            <a:custGeom>
              <a:avLst/>
              <a:gdLst>
                <a:gd name="T0" fmla="*/ 3 w 25"/>
                <a:gd name="T1" fmla="*/ 1 h 21"/>
                <a:gd name="T2" fmla="*/ 6 w 25"/>
                <a:gd name="T3" fmla="*/ 0 h 21"/>
                <a:gd name="T4" fmla="*/ 9 w 25"/>
                <a:gd name="T5" fmla="*/ 1 h 21"/>
                <a:gd name="T6" fmla="*/ 11 w 25"/>
                <a:gd name="T7" fmla="*/ 4 h 21"/>
                <a:gd name="T8" fmla="*/ 13 w 25"/>
                <a:gd name="T9" fmla="*/ 7 h 21"/>
                <a:gd name="T10" fmla="*/ 13 w 25"/>
                <a:gd name="T11" fmla="*/ 9 h 21"/>
                <a:gd name="T12" fmla="*/ 19 w 25"/>
                <a:gd name="T13" fmla="*/ 7 h 21"/>
                <a:gd name="T14" fmla="*/ 20 w 25"/>
                <a:gd name="T15" fmla="*/ 6 h 21"/>
                <a:gd name="T16" fmla="*/ 20 w 25"/>
                <a:gd name="T17" fmla="*/ 5 h 21"/>
                <a:gd name="T18" fmla="*/ 20 w 25"/>
                <a:gd name="T19" fmla="*/ 4 h 21"/>
                <a:gd name="T20" fmla="*/ 19 w 25"/>
                <a:gd name="T21" fmla="*/ 3 h 21"/>
                <a:gd name="T22" fmla="*/ 21 w 25"/>
                <a:gd name="T23" fmla="*/ 3 h 21"/>
                <a:gd name="T24" fmla="*/ 25 w 25"/>
                <a:gd name="T25" fmla="*/ 14 h 21"/>
                <a:gd name="T26" fmla="*/ 24 w 25"/>
                <a:gd name="T27" fmla="*/ 14 h 21"/>
                <a:gd name="T28" fmla="*/ 23 w 25"/>
                <a:gd name="T29" fmla="*/ 13 h 21"/>
                <a:gd name="T30" fmla="*/ 23 w 25"/>
                <a:gd name="T31" fmla="*/ 12 h 21"/>
                <a:gd name="T32" fmla="*/ 22 w 25"/>
                <a:gd name="T33" fmla="*/ 12 h 21"/>
                <a:gd name="T34" fmla="*/ 21 w 25"/>
                <a:gd name="T35" fmla="*/ 12 h 21"/>
                <a:gd name="T36" fmla="*/ 7 w 25"/>
                <a:gd name="T37" fmla="*/ 17 h 21"/>
                <a:gd name="T38" fmla="*/ 6 w 25"/>
                <a:gd name="T39" fmla="*/ 18 h 21"/>
                <a:gd name="T40" fmla="*/ 6 w 25"/>
                <a:gd name="T41" fmla="*/ 18 h 21"/>
                <a:gd name="T42" fmla="*/ 6 w 25"/>
                <a:gd name="T43" fmla="*/ 20 h 21"/>
                <a:gd name="T44" fmla="*/ 6 w 25"/>
                <a:gd name="T45" fmla="*/ 21 h 21"/>
                <a:gd name="T46" fmla="*/ 5 w 25"/>
                <a:gd name="T47" fmla="*/ 21 h 21"/>
                <a:gd name="T48" fmla="*/ 1 w 25"/>
                <a:gd name="T49" fmla="*/ 10 h 21"/>
                <a:gd name="T50" fmla="*/ 0 w 25"/>
                <a:gd name="T51" fmla="*/ 4 h 21"/>
                <a:gd name="T52" fmla="*/ 3 w 25"/>
                <a:gd name="T53" fmla="*/ 1 h 21"/>
                <a:gd name="T54" fmla="*/ 6 w 25"/>
                <a:gd name="T55" fmla="*/ 6 h 21"/>
                <a:gd name="T56" fmla="*/ 3 w 25"/>
                <a:gd name="T57" fmla="*/ 8 h 21"/>
                <a:gd name="T58" fmla="*/ 3 w 25"/>
                <a:gd name="T59" fmla="*/ 12 h 21"/>
                <a:gd name="T60" fmla="*/ 3 w 25"/>
                <a:gd name="T61" fmla="*/ 13 h 21"/>
                <a:gd name="T62" fmla="*/ 12 w 25"/>
                <a:gd name="T63" fmla="*/ 9 h 21"/>
                <a:gd name="T64" fmla="*/ 12 w 25"/>
                <a:gd name="T65" fmla="*/ 9 h 21"/>
                <a:gd name="T66" fmla="*/ 9 w 25"/>
                <a:gd name="T67" fmla="*/ 6 h 21"/>
                <a:gd name="T68" fmla="*/ 6 w 25"/>
                <a:gd name="T69" fmla="*/ 6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5" h="21">
                  <a:moveTo>
                    <a:pt x="3" y="1"/>
                  </a:moveTo>
                  <a:cubicBezTo>
                    <a:pt x="4" y="0"/>
                    <a:pt x="5" y="0"/>
                    <a:pt x="6" y="0"/>
                  </a:cubicBezTo>
                  <a:cubicBezTo>
                    <a:pt x="7" y="0"/>
                    <a:pt x="8" y="1"/>
                    <a:pt x="9" y="1"/>
                  </a:cubicBezTo>
                  <a:cubicBezTo>
                    <a:pt x="10" y="2"/>
                    <a:pt x="10" y="3"/>
                    <a:pt x="11" y="4"/>
                  </a:cubicBezTo>
                  <a:cubicBezTo>
                    <a:pt x="12" y="5"/>
                    <a:pt x="12" y="6"/>
                    <a:pt x="13" y="7"/>
                  </a:cubicBezTo>
                  <a:cubicBezTo>
                    <a:pt x="13" y="9"/>
                    <a:pt x="13" y="9"/>
                    <a:pt x="13" y="9"/>
                  </a:cubicBezTo>
                  <a:cubicBezTo>
                    <a:pt x="19" y="7"/>
                    <a:pt x="19" y="7"/>
                    <a:pt x="19" y="7"/>
                  </a:cubicBezTo>
                  <a:cubicBezTo>
                    <a:pt x="19" y="7"/>
                    <a:pt x="19" y="7"/>
                    <a:pt x="20" y="6"/>
                  </a:cubicBezTo>
                  <a:cubicBezTo>
                    <a:pt x="20" y="6"/>
                    <a:pt x="20" y="6"/>
                    <a:pt x="20" y="5"/>
                  </a:cubicBezTo>
                  <a:cubicBezTo>
                    <a:pt x="20" y="5"/>
                    <a:pt x="20" y="5"/>
                    <a:pt x="20" y="4"/>
                  </a:cubicBezTo>
                  <a:cubicBezTo>
                    <a:pt x="20" y="4"/>
                    <a:pt x="20" y="4"/>
                    <a:pt x="19" y="3"/>
                  </a:cubicBezTo>
                  <a:cubicBezTo>
                    <a:pt x="21" y="3"/>
                    <a:pt x="21" y="3"/>
                    <a:pt x="21" y="3"/>
                  </a:cubicBezTo>
                  <a:cubicBezTo>
                    <a:pt x="25" y="14"/>
                    <a:pt x="25" y="14"/>
                    <a:pt x="25" y="14"/>
                  </a:cubicBezTo>
                  <a:cubicBezTo>
                    <a:pt x="24" y="14"/>
                    <a:pt x="24" y="14"/>
                    <a:pt x="24" y="14"/>
                  </a:cubicBezTo>
                  <a:cubicBezTo>
                    <a:pt x="23" y="14"/>
                    <a:pt x="23" y="13"/>
                    <a:pt x="23" y="13"/>
                  </a:cubicBezTo>
                  <a:cubicBezTo>
                    <a:pt x="23" y="13"/>
                    <a:pt x="23" y="12"/>
                    <a:pt x="23" y="12"/>
                  </a:cubicBezTo>
                  <a:cubicBezTo>
                    <a:pt x="22" y="12"/>
                    <a:pt x="22" y="12"/>
                    <a:pt x="22" y="12"/>
                  </a:cubicBezTo>
                  <a:cubicBezTo>
                    <a:pt x="21" y="12"/>
                    <a:pt x="21" y="12"/>
                    <a:pt x="21" y="12"/>
                  </a:cubicBezTo>
                  <a:cubicBezTo>
                    <a:pt x="7" y="17"/>
                    <a:pt x="7" y="17"/>
                    <a:pt x="7" y="17"/>
                  </a:cubicBezTo>
                  <a:cubicBezTo>
                    <a:pt x="7" y="17"/>
                    <a:pt x="6" y="17"/>
                    <a:pt x="6" y="18"/>
                  </a:cubicBezTo>
                  <a:cubicBezTo>
                    <a:pt x="6" y="18"/>
                    <a:pt x="6" y="18"/>
                    <a:pt x="6" y="18"/>
                  </a:cubicBezTo>
                  <a:cubicBezTo>
                    <a:pt x="6" y="19"/>
                    <a:pt x="6" y="19"/>
                    <a:pt x="6" y="20"/>
                  </a:cubicBezTo>
                  <a:cubicBezTo>
                    <a:pt x="6" y="20"/>
                    <a:pt x="6" y="20"/>
                    <a:pt x="6" y="21"/>
                  </a:cubicBezTo>
                  <a:cubicBezTo>
                    <a:pt x="5" y="21"/>
                    <a:pt x="5" y="21"/>
                    <a:pt x="5" y="21"/>
                  </a:cubicBezTo>
                  <a:cubicBezTo>
                    <a:pt x="1" y="10"/>
                    <a:pt x="1" y="10"/>
                    <a:pt x="1" y="10"/>
                  </a:cubicBezTo>
                  <a:cubicBezTo>
                    <a:pt x="0" y="8"/>
                    <a:pt x="0" y="6"/>
                    <a:pt x="0" y="4"/>
                  </a:cubicBezTo>
                  <a:cubicBezTo>
                    <a:pt x="0" y="3"/>
                    <a:pt x="1" y="1"/>
                    <a:pt x="3" y="1"/>
                  </a:cubicBezTo>
                  <a:close/>
                  <a:moveTo>
                    <a:pt x="6" y="6"/>
                  </a:moveTo>
                  <a:cubicBezTo>
                    <a:pt x="4" y="6"/>
                    <a:pt x="3" y="7"/>
                    <a:pt x="3" y="8"/>
                  </a:cubicBezTo>
                  <a:cubicBezTo>
                    <a:pt x="2" y="9"/>
                    <a:pt x="2" y="10"/>
                    <a:pt x="3" y="12"/>
                  </a:cubicBezTo>
                  <a:cubicBezTo>
                    <a:pt x="3" y="13"/>
                    <a:pt x="3" y="13"/>
                    <a:pt x="3" y="13"/>
                  </a:cubicBezTo>
                  <a:cubicBezTo>
                    <a:pt x="12" y="9"/>
                    <a:pt x="12" y="9"/>
                    <a:pt x="12" y="9"/>
                  </a:cubicBezTo>
                  <a:cubicBezTo>
                    <a:pt x="12" y="9"/>
                    <a:pt x="12" y="9"/>
                    <a:pt x="12" y="9"/>
                  </a:cubicBezTo>
                  <a:cubicBezTo>
                    <a:pt x="11" y="7"/>
                    <a:pt x="10" y="6"/>
                    <a:pt x="9" y="6"/>
                  </a:cubicBezTo>
                  <a:cubicBezTo>
                    <a:pt x="8" y="5"/>
                    <a:pt x="7" y="5"/>
                    <a:pt x="6" y="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6" name="Freeform 12"/>
            <p:cNvSpPr>
              <a:spLocks/>
            </p:cNvSpPr>
            <p:nvPr userDrawn="1"/>
          </p:nvSpPr>
          <p:spPr bwMode="auto">
            <a:xfrm>
              <a:off x="528589" y="1105322"/>
              <a:ext cx="85725" cy="82550"/>
            </a:xfrm>
            <a:custGeom>
              <a:avLst/>
              <a:gdLst>
                <a:gd name="T0" fmla="*/ 5 w 23"/>
                <a:gd name="T1" fmla="*/ 3 h 22"/>
                <a:gd name="T2" fmla="*/ 5 w 23"/>
                <a:gd name="T3" fmla="*/ 4 h 22"/>
                <a:gd name="T4" fmla="*/ 3 w 23"/>
                <a:gd name="T5" fmla="*/ 6 h 22"/>
                <a:gd name="T6" fmla="*/ 2 w 23"/>
                <a:gd name="T7" fmla="*/ 8 h 22"/>
                <a:gd name="T8" fmla="*/ 2 w 23"/>
                <a:gd name="T9" fmla="*/ 9 h 22"/>
                <a:gd name="T10" fmla="*/ 2 w 23"/>
                <a:gd name="T11" fmla="*/ 10 h 22"/>
                <a:gd name="T12" fmla="*/ 3 w 23"/>
                <a:gd name="T13" fmla="*/ 13 h 22"/>
                <a:gd name="T14" fmla="*/ 11 w 23"/>
                <a:gd name="T15" fmla="*/ 12 h 22"/>
                <a:gd name="T16" fmla="*/ 10 w 23"/>
                <a:gd name="T17" fmla="*/ 10 h 22"/>
                <a:gd name="T18" fmla="*/ 10 w 23"/>
                <a:gd name="T19" fmla="*/ 9 h 22"/>
                <a:gd name="T20" fmla="*/ 9 w 23"/>
                <a:gd name="T21" fmla="*/ 8 h 22"/>
                <a:gd name="T22" fmla="*/ 8 w 23"/>
                <a:gd name="T23" fmla="*/ 7 h 22"/>
                <a:gd name="T24" fmla="*/ 6 w 23"/>
                <a:gd name="T25" fmla="*/ 7 h 22"/>
                <a:gd name="T26" fmla="*/ 6 w 23"/>
                <a:gd name="T27" fmla="*/ 6 h 22"/>
                <a:gd name="T28" fmla="*/ 15 w 23"/>
                <a:gd name="T29" fmla="*/ 5 h 22"/>
                <a:gd name="T30" fmla="*/ 15 w 23"/>
                <a:gd name="T31" fmla="*/ 6 h 22"/>
                <a:gd name="T32" fmla="*/ 13 w 23"/>
                <a:gd name="T33" fmla="*/ 7 h 22"/>
                <a:gd name="T34" fmla="*/ 12 w 23"/>
                <a:gd name="T35" fmla="*/ 7 h 22"/>
                <a:gd name="T36" fmla="*/ 12 w 23"/>
                <a:gd name="T37" fmla="*/ 9 h 22"/>
                <a:gd name="T38" fmla="*/ 12 w 23"/>
                <a:gd name="T39" fmla="*/ 10 h 22"/>
                <a:gd name="T40" fmla="*/ 12 w 23"/>
                <a:gd name="T41" fmla="*/ 12 h 22"/>
                <a:gd name="T42" fmla="*/ 18 w 23"/>
                <a:gd name="T43" fmla="*/ 12 h 22"/>
                <a:gd name="T44" fmla="*/ 19 w 23"/>
                <a:gd name="T45" fmla="*/ 11 h 22"/>
                <a:gd name="T46" fmla="*/ 20 w 23"/>
                <a:gd name="T47" fmla="*/ 11 h 22"/>
                <a:gd name="T48" fmla="*/ 20 w 23"/>
                <a:gd name="T49" fmla="*/ 10 h 22"/>
                <a:gd name="T50" fmla="*/ 20 w 23"/>
                <a:gd name="T51" fmla="*/ 8 h 22"/>
                <a:gd name="T52" fmla="*/ 20 w 23"/>
                <a:gd name="T53" fmla="*/ 7 h 22"/>
                <a:gd name="T54" fmla="*/ 20 w 23"/>
                <a:gd name="T55" fmla="*/ 5 h 22"/>
                <a:gd name="T56" fmla="*/ 20 w 23"/>
                <a:gd name="T57" fmla="*/ 4 h 22"/>
                <a:gd name="T58" fmla="*/ 19 w 23"/>
                <a:gd name="T59" fmla="*/ 4 h 22"/>
                <a:gd name="T60" fmla="*/ 17 w 23"/>
                <a:gd name="T61" fmla="*/ 2 h 22"/>
                <a:gd name="T62" fmla="*/ 14 w 23"/>
                <a:gd name="T63" fmla="*/ 1 h 22"/>
                <a:gd name="T64" fmla="*/ 14 w 23"/>
                <a:gd name="T65" fmla="*/ 0 h 22"/>
                <a:gd name="T66" fmla="*/ 21 w 23"/>
                <a:gd name="T67" fmla="*/ 0 h 22"/>
                <a:gd name="T68" fmla="*/ 23 w 23"/>
                <a:gd name="T69" fmla="*/ 19 h 22"/>
                <a:gd name="T70" fmla="*/ 22 w 23"/>
                <a:gd name="T71" fmla="*/ 20 h 22"/>
                <a:gd name="T72" fmla="*/ 22 w 23"/>
                <a:gd name="T73" fmla="*/ 18 h 22"/>
                <a:gd name="T74" fmla="*/ 21 w 23"/>
                <a:gd name="T75" fmla="*/ 17 h 22"/>
                <a:gd name="T76" fmla="*/ 21 w 23"/>
                <a:gd name="T77" fmla="*/ 17 h 22"/>
                <a:gd name="T78" fmla="*/ 20 w 23"/>
                <a:gd name="T79" fmla="*/ 17 h 22"/>
                <a:gd name="T80" fmla="*/ 5 w 23"/>
                <a:gd name="T81" fmla="*/ 18 h 22"/>
                <a:gd name="T82" fmla="*/ 4 w 23"/>
                <a:gd name="T83" fmla="*/ 19 h 22"/>
                <a:gd name="T84" fmla="*/ 4 w 23"/>
                <a:gd name="T85" fmla="*/ 20 h 22"/>
                <a:gd name="T86" fmla="*/ 3 w 23"/>
                <a:gd name="T87" fmla="*/ 21 h 22"/>
                <a:gd name="T88" fmla="*/ 3 w 23"/>
                <a:gd name="T89" fmla="*/ 22 h 22"/>
                <a:gd name="T90" fmla="*/ 2 w 23"/>
                <a:gd name="T91" fmla="*/ 22 h 22"/>
                <a:gd name="T92" fmla="*/ 0 w 23"/>
                <a:gd name="T93" fmla="*/ 3 h 22"/>
                <a:gd name="T94" fmla="*/ 5 w 23"/>
                <a:gd name="T95"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 h="22">
                  <a:moveTo>
                    <a:pt x="5" y="3"/>
                  </a:moveTo>
                  <a:cubicBezTo>
                    <a:pt x="5" y="4"/>
                    <a:pt x="5" y="4"/>
                    <a:pt x="5" y="4"/>
                  </a:cubicBezTo>
                  <a:cubicBezTo>
                    <a:pt x="5" y="4"/>
                    <a:pt x="4" y="5"/>
                    <a:pt x="3" y="6"/>
                  </a:cubicBezTo>
                  <a:cubicBezTo>
                    <a:pt x="2" y="6"/>
                    <a:pt x="2" y="7"/>
                    <a:pt x="2" y="8"/>
                  </a:cubicBezTo>
                  <a:cubicBezTo>
                    <a:pt x="2" y="8"/>
                    <a:pt x="2" y="9"/>
                    <a:pt x="2" y="9"/>
                  </a:cubicBezTo>
                  <a:cubicBezTo>
                    <a:pt x="2" y="10"/>
                    <a:pt x="2" y="10"/>
                    <a:pt x="2" y="10"/>
                  </a:cubicBezTo>
                  <a:cubicBezTo>
                    <a:pt x="3" y="13"/>
                    <a:pt x="3" y="13"/>
                    <a:pt x="3" y="13"/>
                  </a:cubicBezTo>
                  <a:cubicBezTo>
                    <a:pt x="11" y="12"/>
                    <a:pt x="11" y="12"/>
                    <a:pt x="11" y="12"/>
                  </a:cubicBezTo>
                  <a:cubicBezTo>
                    <a:pt x="10" y="10"/>
                    <a:pt x="10" y="10"/>
                    <a:pt x="10" y="10"/>
                  </a:cubicBezTo>
                  <a:cubicBezTo>
                    <a:pt x="10" y="10"/>
                    <a:pt x="10" y="9"/>
                    <a:pt x="10" y="9"/>
                  </a:cubicBezTo>
                  <a:cubicBezTo>
                    <a:pt x="10" y="8"/>
                    <a:pt x="9" y="8"/>
                    <a:pt x="9" y="8"/>
                  </a:cubicBezTo>
                  <a:cubicBezTo>
                    <a:pt x="9" y="8"/>
                    <a:pt x="8" y="7"/>
                    <a:pt x="8" y="7"/>
                  </a:cubicBezTo>
                  <a:cubicBezTo>
                    <a:pt x="7" y="7"/>
                    <a:pt x="7" y="7"/>
                    <a:pt x="6" y="7"/>
                  </a:cubicBezTo>
                  <a:cubicBezTo>
                    <a:pt x="6" y="6"/>
                    <a:pt x="6" y="6"/>
                    <a:pt x="6" y="6"/>
                  </a:cubicBezTo>
                  <a:cubicBezTo>
                    <a:pt x="15" y="5"/>
                    <a:pt x="15" y="5"/>
                    <a:pt x="15" y="5"/>
                  </a:cubicBezTo>
                  <a:cubicBezTo>
                    <a:pt x="15" y="6"/>
                    <a:pt x="15" y="6"/>
                    <a:pt x="15" y="6"/>
                  </a:cubicBezTo>
                  <a:cubicBezTo>
                    <a:pt x="15" y="6"/>
                    <a:pt x="14" y="6"/>
                    <a:pt x="13" y="7"/>
                  </a:cubicBezTo>
                  <a:cubicBezTo>
                    <a:pt x="13" y="7"/>
                    <a:pt x="12" y="7"/>
                    <a:pt x="12" y="7"/>
                  </a:cubicBezTo>
                  <a:cubicBezTo>
                    <a:pt x="12" y="8"/>
                    <a:pt x="12" y="8"/>
                    <a:pt x="12" y="9"/>
                  </a:cubicBezTo>
                  <a:cubicBezTo>
                    <a:pt x="12" y="9"/>
                    <a:pt x="12" y="10"/>
                    <a:pt x="12" y="10"/>
                  </a:cubicBezTo>
                  <a:cubicBezTo>
                    <a:pt x="12" y="12"/>
                    <a:pt x="12" y="12"/>
                    <a:pt x="12" y="12"/>
                  </a:cubicBezTo>
                  <a:cubicBezTo>
                    <a:pt x="18" y="12"/>
                    <a:pt x="18" y="12"/>
                    <a:pt x="18" y="12"/>
                  </a:cubicBezTo>
                  <a:cubicBezTo>
                    <a:pt x="19" y="12"/>
                    <a:pt x="19" y="11"/>
                    <a:pt x="19" y="11"/>
                  </a:cubicBezTo>
                  <a:cubicBezTo>
                    <a:pt x="20" y="11"/>
                    <a:pt x="20" y="11"/>
                    <a:pt x="20" y="11"/>
                  </a:cubicBezTo>
                  <a:cubicBezTo>
                    <a:pt x="20" y="10"/>
                    <a:pt x="20" y="10"/>
                    <a:pt x="20" y="10"/>
                  </a:cubicBezTo>
                  <a:cubicBezTo>
                    <a:pt x="20" y="9"/>
                    <a:pt x="20" y="9"/>
                    <a:pt x="20" y="8"/>
                  </a:cubicBezTo>
                  <a:cubicBezTo>
                    <a:pt x="20" y="8"/>
                    <a:pt x="20" y="7"/>
                    <a:pt x="20" y="7"/>
                  </a:cubicBezTo>
                  <a:cubicBezTo>
                    <a:pt x="20" y="6"/>
                    <a:pt x="20" y="6"/>
                    <a:pt x="20" y="5"/>
                  </a:cubicBezTo>
                  <a:cubicBezTo>
                    <a:pt x="20" y="5"/>
                    <a:pt x="20" y="5"/>
                    <a:pt x="20" y="4"/>
                  </a:cubicBezTo>
                  <a:cubicBezTo>
                    <a:pt x="19" y="4"/>
                    <a:pt x="19" y="4"/>
                    <a:pt x="19" y="4"/>
                  </a:cubicBezTo>
                  <a:cubicBezTo>
                    <a:pt x="19" y="3"/>
                    <a:pt x="18" y="3"/>
                    <a:pt x="17" y="2"/>
                  </a:cubicBezTo>
                  <a:cubicBezTo>
                    <a:pt x="16" y="2"/>
                    <a:pt x="15" y="1"/>
                    <a:pt x="14" y="1"/>
                  </a:cubicBezTo>
                  <a:cubicBezTo>
                    <a:pt x="14" y="0"/>
                    <a:pt x="14" y="0"/>
                    <a:pt x="14" y="0"/>
                  </a:cubicBezTo>
                  <a:cubicBezTo>
                    <a:pt x="21" y="0"/>
                    <a:pt x="21" y="0"/>
                    <a:pt x="21" y="0"/>
                  </a:cubicBezTo>
                  <a:cubicBezTo>
                    <a:pt x="23" y="19"/>
                    <a:pt x="23" y="19"/>
                    <a:pt x="23" y="19"/>
                  </a:cubicBezTo>
                  <a:cubicBezTo>
                    <a:pt x="22" y="20"/>
                    <a:pt x="22" y="20"/>
                    <a:pt x="22" y="20"/>
                  </a:cubicBezTo>
                  <a:cubicBezTo>
                    <a:pt x="22" y="19"/>
                    <a:pt x="22" y="19"/>
                    <a:pt x="22" y="18"/>
                  </a:cubicBezTo>
                  <a:cubicBezTo>
                    <a:pt x="22" y="18"/>
                    <a:pt x="21" y="18"/>
                    <a:pt x="21" y="17"/>
                  </a:cubicBezTo>
                  <a:cubicBezTo>
                    <a:pt x="21" y="17"/>
                    <a:pt x="21" y="17"/>
                    <a:pt x="21" y="17"/>
                  </a:cubicBezTo>
                  <a:cubicBezTo>
                    <a:pt x="20" y="17"/>
                    <a:pt x="20" y="17"/>
                    <a:pt x="20" y="17"/>
                  </a:cubicBezTo>
                  <a:cubicBezTo>
                    <a:pt x="5" y="18"/>
                    <a:pt x="5" y="18"/>
                    <a:pt x="5" y="18"/>
                  </a:cubicBezTo>
                  <a:cubicBezTo>
                    <a:pt x="5" y="18"/>
                    <a:pt x="4" y="19"/>
                    <a:pt x="4" y="19"/>
                  </a:cubicBezTo>
                  <a:cubicBezTo>
                    <a:pt x="4" y="19"/>
                    <a:pt x="4" y="19"/>
                    <a:pt x="4" y="20"/>
                  </a:cubicBezTo>
                  <a:cubicBezTo>
                    <a:pt x="3" y="20"/>
                    <a:pt x="3" y="20"/>
                    <a:pt x="3" y="21"/>
                  </a:cubicBezTo>
                  <a:cubicBezTo>
                    <a:pt x="3" y="21"/>
                    <a:pt x="3" y="21"/>
                    <a:pt x="3" y="22"/>
                  </a:cubicBezTo>
                  <a:cubicBezTo>
                    <a:pt x="2" y="22"/>
                    <a:pt x="2" y="22"/>
                    <a:pt x="2" y="22"/>
                  </a:cubicBezTo>
                  <a:cubicBezTo>
                    <a:pt x="0" y="3"/>
                    <a:pt x="0" y="3"/>
                    <a:pt x="0" y="3"/>
                  </a:cubicBezTo>
                  <a:lnTo>
                    <a:pt x="5" y="3"/>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7" name="Freeform 13"/>
            <p:cNvSpPr>
              <a:spLocks/>
            </p:cNvSpPr>
            <p:nvPr userDrawn="1"/>
          </p:nvSpPr>
          <p:spPr bwMode="auto">
            <a:xfrm>
              <a:off x="528589" y="960860"/>
              <a:ext cx="90488" cy="98425"/>
            </a:xfrm>
            <a:custGeom>
              <a:avLst/>
              <a:gdLst>
                <a:gd name="T0" fmla="*/ 24 w 24"/>
                <a:gd name="T1" fmla="*/ 2 h 26"/>
                <a:gd name="T2" fmla="*/ 23 w 24"/>
                <a:gd name="T3" fmla="*/ 10 h 26"/>
                <a:gd name="T4" fmla="*/ 18 w 24"/>
                <a:gd name="T5" fmla="*/ 13 h 26"/>
                <a:gd name="T6" fmla="*/ 12 w 24"/>
                <a:gd name="T7" fmla="*/ 16 h 26"/>
                <a:gd name="T8" fmla="*/ 12 w 24"/>
                <a:gd name="T9" fmla="*/ 17 h 26"/>
                <a:gd name="T10" fmla="*/ 19 w 24"/>
                <a:gd name="T11" fmla="*/ 18 h 26"/>
                <a:gd name="T12" fmla="*/ 20 w 24"/>
                <a:gd name="T13" fmla="*/ 18 h 26"/>
                <a:gd name="T14" fmla="*/ 20 w 24"/>
                <a:gd name="T15" fmla="*/ 17 h 26"/>
                <a:gd name="T16" fmla="*/ 21 w 24"/>
                <a:gd name="T17" fmla="*/ 16 h 26"/>
                <a:gd name="T18" fmla="*/ 21 w 24"/>
                <a:gd name="T19" fmla="*/ 15 h 26"/>
                <a:gd name="T20" fmla="*/ 22 w 24"/>
                <a:gd name="T21" fmla="*/ 15 h 26"/>
                <a:gd name="T22" fmla="*/ 21 w 24"/>
                <a:gd name="T23" fmla="*/ 26 h 26"/>
                <a:gd name="T24" fmla="*/ 20 w 24"/>
                <a:gd name="T25" fmla="*/ 26 h 26"/>
                <a:gd name="T26" fmla="*/ 20 w 24"/>
                <a:gd name="T27" fmla="*/ 25 h 26"/>
                <a:gd name="T28" fmla="*/ 20 w 24"/>
                <a:gd name="T29" fmla="*/ 24 h 26"/>
                <a:gd name="T30" fmla="*/ 19 w 24"/>
                <a:gd name="T31" fmla="*/ 23 h 26"/>
                <a:gd name="T32" fmla="*/ 18 w 24"/>
                <a:gd name="T33" fmla="*/ 23 h 26"/>
                <a:gd name="T34" fmla="*/ 3 w 24"/>
                <a:gd name="T35" fmla="*/ 21 h 26"/>
                <a:gd name="T36" fmla="*/ 3 w 24"/>
                <a:gd name="T37" fmla="*/ 21 h 26"/>
                <a:gd name="T38" fmla="*/ 2 w 24"/>
                <a:gd name="T39" fmla="*/ 21 h 26"/>
                <a:gd name="T40" fmla="*/ 1 w 24"/>
                <a:gd name="T41" fmla="*/ 22 h 26"/>
                <a:gd name="T42" fmla="*/ 1 w 24"/>
                <a:gd name="T43" fmla="*/ 23 h 26"/>
                <a:gd name="T44" fmla="*/ 0 w 24"/>
                <a:gd name="T45" fmla="*/ 23 h 26"/>
                <a:gd name="T46" fmla="*/ 1 w 24"/>
                <a:gd name="T47" fmla="*/ 12 h 26"/>
                <a:gd name="T48" fmla="*/ 3 w 24"/>
                <a:gd name="T49" fmla="*/ 12 h 26"/>
                <a:gd name="T50" fmla="*/ 3 w 24"/>
                <a:gd name="T51" fmla="*/ 13 h 26"/>
                <a:gd name="T52" fmla="*/ 3 w 24"/>
                <a:gd name="T53" fmla="*/ 14 h 26"/>
                <a:gd name="T54" fmla="*/ 3 w 24"/>
                <a:gd name="T55" fmla="*/ 15 h 26"/>
                <a:gd name="T56" fmla="*/ 4 w 24"/>
                <a:gd name="T57" fmla="*/ 15 h 26"/>
                <a:gd name="T58" fmla="*/ 11 w 24"/>
                <a:gd name="T59" fmla="*/ 16 h 26"/>
                <a:gd name="T60" fmla="*/ 11 w 24"/>
                <a:gd name="T61" fmla="*/ 16 h 26"/>
                <a:gd name="T62" fmla="*/ 9 w 24"/>
                <a:gd name="T63" fmla="*/ 13 h 26"/>
                <a:gd name="T64" fmla="*/ 7 w 24"/>
                <a:gd name="T65" fmla="*/ 10 h 26"/>
                <a:gd name="T66" fmla="*/ 5 w 24"/>
                <a:gd name="T67" fmla="*/ 8 h 26"/>
                <a:gd name="T68" fmla="*/ 4 w 24"/>
                <a:gd name="T69" fmla="*/ 7 h 26"/>
                <a:gd name="T70" fmla="*/ 3 w 24"/>
                <a:gd name="T71" fmla="*/ 8 h 26"/>
                <a:gd name="T72" fmla="*/ 3 w 24"/>
                <a:gd name="T73" fmla="*/ 9 h 26"/>
                <a:gd name="T74" fmla="*/ 2 w 24"/>
                <a:gd name="T75" fmla="*/ 9 h 26"/>
                <a:gd name="T76" fmla="*/ 3 w 24"/>
                <a:gd name="T77" fmla="*/ 0 h 26"/>
                <a:gd name="T78" fmla="*/ 4 w 24"/>
                <a:gd name="T79" fmla="*/ 0 h 26"/>
                <a:gd name="T80" fmla="*/ 5 w 24"/>
                <a:gd name="T81" fmla="*/ 3 h 26"/>
                <a:gd name="T82" fmla="*/ 6 w 24"/>
                <a:gd name="T83" fmla="*/ 6 h 26"/>
                <a:gd name="T84" fmla="*/ 8 w 24"/>
                <a:gd name="T85" fmla="*/ 9 h 26"/>
                <a:gd name="T86" fmla="*/ 10 w 24"/>
                <a:gd name="T87" fmla="*/ 12 h 26"/>
                <a:gd name="T88" fmla="*/ 15 w 24"/>
                <a:gd name="T89" fmla="*/ 9 h 26"/>
                <a:gd name="T90" fmla="*/ 20 w 24"/>
                <a:gd name="T91" fmla="*/ 6 h 26"/>
                <a:gd name="T92" fmla="*/ 21 w 24"/>
                <a:gd name="T93" fmla="*/ 5 h 26"/>
                <a:gd name="T94" fmla="*/ 22 w 24"/>
                <a:gd name="T95" fmla="*/ 3 h 26"/>
                <a:gd name="T96" fmla="*/ 23 w 24"/>
                <a:gd name="T97" fmla="*/ 2 h 26"/>
                <a:gd name="T98" fmla="*/ 23 w 24"/>
                <a:gd name="T99" fmla="*/ 2 h 26"/>
                <a:gd name="T100" fmla="*/ 24 w 24"/>
                <a:gd name="T101" fmla="*/ 2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4" h="26">
                  <a:moveTo>
                    <a:pt x="24" y="2"/>
                  </a:moveTo>
                  <a:cubicBezTo>
                    <a:pt x="23" y="10"/>
                    <a:pt x="23" y="10"/>
                    <a:pt x="23" y="10"/>
                  </a:cubicBezTo>
                  <a:cubicBezTo>
                    <a:pt x="21" y="11"/>
                    <a:pt x="19" y="12"/>
                    <a:pt x="18" y="13"/>
                  </a:cubicBezTo>
                  <a:cubicBezTo>
                    <a:pt x="16" y="14"/>
                    <a:pt x="15" y="15"/>
                    <a:pt x="12" y="16"/>
                  </a:cubicBezTo>
                  <a:cubicBezTo>
                    <a:pt x="12" y="17"/>
                    <a:pt x="12" y="17"/>
                    <a:pt x="12" y="17"/>
                  </a:cubicBezTo>
                  <a:cubicBezTo>
                    <a:pt x="19" y="18"/>
                    <a:pt x="19" y="18"/>
                    <a:pt x="19" y="18"/>
                  </a:cubicBezTo>
                  <a:cubicBezTo>
                    <a:pt x="19" y="18"/>
                    <a:pt x="19" y="18"/>
                    <a:pt x="20" y="18"/>
                  </a:cubicBezTo>
                  <a:cubicBezTo>
                    <a:pt x="20" y="17"/>
                    <a:pt x="20" y="17"/>
                    <a:pt x="20" y="17"/>
                  </a:cubicBezTo>
                  <a:cubicBezTo>
                    <a:pt x="21" y="17"/>
                    <a:pt x="21" y="16"/>
                    <a:pt x="21" y="16"/>
                  </a:cubicBezTo>
                  <a:cubicBezTo>
                    <a:pt x="21" y="16"/>
                    <a:pt x="21" y="15"/>
                    <a:pt x="21" y="15"/>
                  </a:cubicBezTo>
                  <a:cubicBezTo>
                    <a:pt x="22" y="15"/>
                    <a:pt x="22" y="15"/>
                    <a:pt x="22" y="15"/>
                  </a:cubicBezTo>
                  <a:cubicBezTo>
                    <a:pt x="21" y="26"/>
                    <a:pt x="21" y="26"/>
                    <a:pt x="21" y="26"/>
                  </a:cubicBezTo>
                  <a:cubicBezTo>
                    <a:pt x="20" y="26"/>
                    <a:pt x="20" y="26"/>
                    <a:pt x="20" y="26"/>
                  </a:cubicBezTo>
                  <a:cubicBezTo>
                    <a:pt x="20" y="26"/>
                    <a:pt x="20" y="25"/>
                    <a:pt x="20" y="25"/>
                  </a:cubicBezTo>
                  <a:cubicBezTo>
                    <a:pt x="20" y="25"/>
                    <a:pt x="20" y="24"/>
                    <a:pt x="20" y="24"/>
                  </a:cubicBezTo>
                  <a:cubicBezTo>
                    <a:pt x="20" y="24"/>
                    <a:pt x="19" y="23"/>
                    <a:pt x="19" y="23"/>
                  </a:cubicBezTo>
                  <a:cubicBezTo>
                    <a:pt x="19" y="23"/>
                    <a:pt x="19" y="23"/>
                    <a:pt x="18" y="23"/>
                  </a:cubicBezTo>
                  <a:cubicBezTo>
                    <a:pt x="3" y="21"/>
                    <a:pt x="3" y="21"/>
                    <a:pt x="3" y="21"/>
                  </a:cubicBezTo>
                  <a:cubicBezTo>
                    <a:pt x="3" y="21"/>
                    <a:pt x="3" y="21"/>
                    <a:pt x="3" y="21"/>
                  </a:cubicBezTo>
                  <a:cubicBezTo>
                    <a:pt x="2" y="21"/>
                    <a:pt x="2" y="21"/>
                    <a:pt x="2" y="21"/>
                  </a:cubicBezTo>
                  <a:cubicBezTo>
                    <a:pt x="2" y="22"/>
                    <a:pt x="1" y="22"/>
                    <a:pt x="1" y="22"/>
                  </a:cubicBezTo>
                  <a:cubicBezTo>
                    <a:pt x="1" y="23"/>
                    <a:pt x="1" y="23"/>
                    <a:pt x="1" y="23"/>
                  </a:cubicBezTo>
                  <a:cubicBezTo>
                    <a:pt x="0" y="23"/>
                    <a:pt x="0" y="23"/>
                    <a:pt x="0" y="23"/>
                  </a:cubicBezTo>
                  <a:cubicBezTo>
                    <a:pt x="1" y="12"/>
                    <a:pt x="1" y="12"/>
                    <a:pt x="1" y="12"/>
                  </a:cubicBezTo>
                  <a:cubicBezTo>
                    <a:pt x="3" y="12"/>
                    <a:pt x="3" y="12"/>
                    <a:pt x="3" y="12"/>
                  </a:cubicBezTo>
                  <a:cubicBezTo>
                    <a:pt x="3" y="12"/>
                    <a:pt x="3" y="13"/>
                    <a:pt x="3" y="13"/>
                  </a:cubicBezTo>
                  <a:cubicBezTo>
                    <a:pt x="3" y="14"/>
                    <a:pt x="3" y="14"/>
                    <a:pt x="3" y="14"/>
                  </a:cubicBezTo>
                  <a:cubicBezTo>
                    <a:pt x="3" y="15"/>
                    <a:pt x="3" y="15"/>
                    <a:pt x="3" y="15"/>
                  </a:cubicBezTo>
                  <a:cubicBezTo>
                    <a:pt x="3" y="15"/>
                    <a:pt x="4" y="15"/>
                    <a:pt x="4" y="15"/>
                  </a:cubicBezTo>
                  <a:cubicBezTo>
                    <a:pt x="11" y="16"/>
                    <a:pt x="11" y="16"/>
                    <a:pt x="11" y="16"/>
                  </a:cubicBezTo>
                  <a:cubicBezTo>
                    <a:pt x="11" y="16"/>
                    <a:pt x="11" y="16"/>
                    <a:pt x="11" y="16"/>
                  </a:cubicBezTo>
                  <a:cubicBezTo>
                    <a:pt x="11" y="15"/>
                    <a:pt x="10" y="14"/>
                    <a:pt x="9" y="13"/>
                  </a:cubicBezTo>
                  <a:cubicBezTo>
                    <a:pt x="8" y="12"/>
                    <a:pt x="8" y="11"/>
                    <a:pt x="7" y="10"/>
                  </a:cubicBezTo>
                  <a:cubicBezTo>
                    <a:pt x="6" y="9"/>
                    <a:pt x="6" y="9"/>
                    <a:pt x="5" y="8"/>
                  </a:cubicBezTo>
                  <a:cubicBezTo>
                    <a:pt x="5" y="8"/>
                    <a:pt x="4" y="7"/>
                    <a:pt x="4" y="7"/>
                  </a:cubicBezTo>
                  <a:cubicBezTo>
                    <a:pt x="4" y="7"/>
                    <a:pt x="4" y="8"/>
                    <a:pt x="3" y="8"/>
                  </a:cubicBezTo>
                  <a:cubicBezTo>
                    <a:pt x="3" y="8"/>
                    <a:pt x="3" y="9"/>
                    <a:pt x="3" y="9"/>
                  </a:cubicBezTo>
                  <a:cubicBezTo>
                    <a:pt x="2" y="9"/>
                    <a:pt x="2" y="9"/>
                    <a:pt x="2" y="9"/>
                  </a:cubicBezTo>
                  <a:cubicBezTo>
                    <a:pt x="3" y="0"/>
                    <a:pt x="3" y="0"/>
                    <a:pt x="3" y="0"/>
                  </a:cubicBezTo>
                  <a:cubicBezTo>
                    <a:pt x="4" y="0"/>
                    <a:pt x="4" y="0"/>
                    <a:pt x="4" y="0"/>
                  </a:cubicBezTo>
                  <a:cubicBezTo>
                    <a:pt x="4" y="2"/>
                    <a:pt x="4" y="2"/>
                    <a:pt x="5" y="3"/>
                  </a:cubicBezTo>
                  <a:cubicBezTo>
                    <a:pt x="5" y="4"/>
                    <a:pt x="5" y="5"/>
                    <a:pt x="6" y="6"/>
                  </a:cubicBezTo>
                  <a:cubicBezTo>
                    <a:pt x="6" y="7"/>
                    <a:pt x="7" y="8"/>
                    <a:pt x="8" y="9"/>
                  </a:cubicBezTo>
                  <a:cubicBezTo>
                    <a:pt x="8" y="9"/>
                    <a:pt x="9" y="10"/>
                    <a:pt x="10" y="12"/>
                  </a:cubicBezTo>
                  <a:cubicBezTo>
                    <a:pt x="11" y="11"/>
                    <a:pt x="13" y="10"/>
                    <a:pt x="15" y="9"/>
                  </a:cubicBezTo>
                  <a:cubicBezTo>
                    <a:pt x="16" y="8"/>
                    <a:pt x="18" y="7"/>
                    <a:pt x="20" y="6"/>
                  </a:cubicBezTo>
                  <a:cubicBezTo>
                    <a:pt x="21" y="5"/>
                    <a:pt x="21" y="5"/>
                    <a:pt x="21" y="5"/>
                  </a:cubicBezTo>
                  <a:cubicBezTo>
                    <a:pt x="22" y="4"/>
                    <a:pt x="22" y="4"/>
                    <a:pt x="22" y="3"/>
                  </a:cubicBezTo>
                  <a:cubicBezTo>
                    <a:pt x="23" y="3"/>
                    <a:pt x="23" y="3"/>
                    <a:pt x="23" y="2"/>
                  </a:cubicBezTo>
                  <a:cubicBezTo>
                    <a:pt x="23" y="2"/>
                    <a:pt x="23" y="2"/>
                    <a:pt x="23" y="2"/>
                  </a:cubicBezTo>
                  <a:lnTo>
                    <a:pt x="24" y="2"/>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8" name="Freeform 14"/>
            <p:cNvSpPr>
              <a:spLocks/>
            </p:cNvSpPr>
            <p:nvPr userDrawn="1"/>
          </p:nvSpPr>
          <p:spPr bwMode="auto">
            <a:xfrm>
              <a:off x="558751" y="859260"/>
              <a:ext cx="90488" cy="71438"/>
            </a:xfrm>
            <a:custGeom>
              <a:avLst/>
              <a:gdLst>
                <a:gd name="T0" fmla="*/ 24 w 24"/>
                <a:gd name="T1" fmla="*/ 8 h 19"/>
                <a:gd name="T2" fmla="*/ 20 w 24"/>
                <a:gd name="T3" fmla="*/ 19 h 19"/>
                <a:gd name="T4" fmla="*/ 19 w 24"/>
                <a:gd name="T5" fmla="*/ 18 h 19"/>
                <a:gd name="T6" fmla="*/ 19 w 24"/>
                <a:gd name="T7" fmla="*/ 17 h 19"/>
                <a:gd name="T8" fmla="*/ 19 w 24"/>
                <a:gd name="T9" fmla="*/ 16 h 19"/>
                <a:gd name="T10" fmla="*/ 19 w 24"/>
                <a:gd name="T11" fmla="*/ 15 h 19"/>
                <a:gd name="T12" fmla="*/ 18 w 24"/>
                <a:gd name="T13" fmla="*/ 15 h 19"/>
                <a:gd name="T14" fmla="*/ 4 w 24"/>
                <a:gd name="T15" fmla="*/ 9 h 19"/>
                <a:gd name="T16" fmla="*/ 4 w 24"/>
                <a:gd name="T17" fmla="*/ 9 h 19"/>
                <a:gd name="T18" fmla="*/ 3 w 24"/>
                <a:gd name="T19" fmla="*/ 10 h 19"/>
                <a:gd name="T20" fmla="*/ 2 w 24"/>
                <a:gd name="T21" fmla="*/ 10 h 19"/>
                <a:gd name="T22" fmla="*/ 1 w 24"/>
                <a:gd name="T23" fmla="*/ 11 h 19"/>
                <a:gd name="T24" fmla="*/ 0 w 24"/>
                <a:gd name="T25" fmla="*/ 11 h 19"/>
                <a:gd name="T26" fmla="*/ 5 w 24"/>
                <a:gd name="T27" fmla="*/ 0 h 19"/>
                <a:gd name="T28" fmla="*/ 6 w 24"/>
                <a:gd name="T29" fmla="*/ 1 h 19"/>
                <a:gd name="T30" fmla="*/ 5 w 24"/>
                <a:gd name="T31" fmla="*/ 2 h 19"/>
                <a:gd name="T32" fmla="*/ 5 w 24"/>
                <a:gd name="T33" fmla="*/ 3 h 19"/>
                <a:gd name="T34" fmla="*/ 5 w 24"/>
                <a:gd name="T35" fmla="*/ 4 h 19"/>
                <a:gd name="T36" fmla="*/ 6 w 24"/>
                <a:gd name="T37" fmla="*/ 4 h 19"/>
                <a:gd name="T38" fmla="*/ 20 w 24"/>
                <a:gd name="T39" fmla="*/ 10 h 19"/>
                <a:gd name="T40" fmla="*/ 21 w 24"/>
                <a:gd name="T41" fmla="*/ 10 h 19"/>
                <a:gd name="T42" fmla="*/ 22 w 24"/>
                <a:gd name="T43" fmla="*/ 9 h 19"/>
                <a:gd name="T44" fmla="*/ 22 w 24"/>
                <a:gd name="T45" fmla="*/ 9 h 19"/>
                <a:gd name="T46" fmla="*/ 23 w 24"/>
                <a:gd name="T47" fmla="*/ 8 h 19"/>
                <a:gd name="T48" fmla="*/ 24 w 24"/>
                <a:gd name="T49" fmla="*/ 8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4" h="19">
                  <a:moveTo>
                    <a:pt x="24" y="8"/>
                  </a:moveTo>
                  <a:cubicBezTo>
                    <a:pt x="20" y="19"/>
                    <a:pt x="20" y="19"/>
                    <a:pt x="20" y="19"/>
                  </a:cubicBezTo>
                  <a:cubicBezTo>
                    <a:pt x="19" y="18"/>
                    <a:pt x="19" y="18"/>
                    <a:pt x="19" y="18"/>
                  </a:cubicBezTo>
                  <a:cubicBezTo>
                    <a:pt x="19" y="18"/>
                    <a:pt x="19" y="18"/>
                    <a:pt x="19" y="17"/>
                  </a:cubicBezTo>
                  <a:cubicBezTo>
                    <a:pt x="19" y="17"/>
                    <a:pt x="19" y="16"/>
                    <a:pt x="19" y="16"/>
                  </a:cubicBezTo>
                  <a:cubicBezTo>
                    <a:pt x="19" y="16"/>
                    <a:pt x="19" y="15"/>
                    <a:pt x="19" y="15"/>
                  </a:cubicBezTo>
                  <a:cubicBezTo>
                    <a:pt x="19" y="15"/>
                    <a:pt x="19" y="15"/>
                    <a:pt x="18" y="15"/>
                  </a:cubicBezTo>
                  <a:cubicBezTo>
                    <a:pt x="4" y="9"/>
                    <a:pt x="4" y="9"/>
                    <a:pt x="4" y="9"/>
                  </a:cubicBezTo>
                  <a:cubicBezTo>
                    <a:pt x="4" y="9"/>
                    <a:pt x="4" y="9"/>
                    <a:pt x="4" y="9"/>
                  </a:cubicBezTo>
                  <a:cubicBezTo>
                    <a:pt x="3" y="9"/>
                    <a:pt x="3" y="9"/>
                    <a:pt x="3" y="10"/>
                  </a:cubicBezTo>
                  <a:cubicBezTo>
                    <a:pt x="2" y="10"/>
                    <a:pt x="2" y="10"/>
                    <a:pt x="2" y="10"/>
                  </a:cubicBezTo>
                  <a:cubicBezTo>
                    <a:pt x="2" y="11"/>
                    <a:pt x="1" y="11"/>
                    <a:pt x="1" y="11"/>
                  </a:cubicBezTo>
                  <a:cubicBezTo>
                    <a:pt x="0" y="11"/>
                    <a:pt x="0" y="11"/>
                    <a:pt x="0" y="11"/>
                  </a:cubicBezTo>
                  <a:cubicBezTo>
                    <a:pt x="5" y="0"/>
                    <a:pt x="5" y="0"/>
                    <a:pt x="5" y="0"/>
                  </a:cubicBezTo>
                  <a:cubicBezTo>
                    <a:pt x="6" y="1"/>
                    <a:pt x="6" y="1"/>
                    <a:pt x="6" y="1"/>
                  </a:cubicBezTo>
                  <a:cubicBezTo>
                    <a:pt x="6" y="1"/>
                    <a:pt x="5" y="1"/>
                    <a:pt x="5" y="2"/>
                  </a:cubicBezTo>
                  <a:cubicBezTo>
                    <a:pt x="5" y="2"/>
                    <a:pt x="5" y="2"/>
                    <a:pt x="5" y="3"/>
                  </a:cubicBezTo>
                  <a:cubicBezTo>
                    <a:pt x="5" y="3"/>
                    <a:pt x="5" y="3"/>
                    <a:pt x="5" y="4"/>
                  </a:cubicBezTo>
                  <a:cubicBezTo>
                    <a:pt x="6" y="4"/>
                    <a:pt x="6" y="4"/>
                    <a:pt x="6" y="4"/>
                  </a:cubicBezTo>
                  <a:cubicBezTo>
                    <a:pt x="20" y="10"/>
                    <a:pt x="20" y="10"/>
                    <a:pt x="20" y="10"/>
                  </a:cubicBezTo>
                  <a:cubicBezTo>
                    <a:pt x="20" y="10"/>
                    <a:pt x="21" y="10"/>
                    <a:pt x="21" y="10"/>
                  </a:cubicBezTo>
                  <a:cubicBezTo>
                    <a:pt x="21" y="10"/>
                    <a:pt x="22" y="10"/>
                    <a:pt x="22" y="9"/>
                  </a:cubicBezTo>
                  <a:cubicBezTo>
                    <a:pt x="22" y="9"/>
                    <a:pt x="22" y="9"/>
                    <a:pt x="22" y="9"/>
                  </a:cubicBezTo>
                  <a:cubicBezTo>
                    <a:pt x="23" y="8"/>
                    <a:pt x="23" y="8"/>
                    <a:pt x="23" y="8"/>
                  </a:cubicBezTo>
                  <a:lnTo>
                    <a:pt x="24" y="8"/>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9" name="Freeform 15"/>
            <p:cNvSpPr>
              <a:spLocks/>
            </p:cNvSpPr>
            <p:nvPr userDrawn="1"/>
          </p:nvSpPr>
          <p:spPr bwMode="auto">
            <a:xfrm>
              <a:off x="603201" y="725910"/>
              <a:ext cx="112713" cy="122238"/>
            </a:xfrm>
            <a:custGeom>
              <a:avLst/>
              <a:gdLst>
                <a:gd name="T0" fmla="*/ 16 w 30"/>
                <a:gd name="T1" fmla="*/ 0 h 32"/>
                <a:gd name="T2" fmla="*/ 15 w 30"/>
                <a:gd name="T3" fmla="*/ 1 h 32"/>
                <a:gd name="T4" fmla="*/ 15 w 30"/>
                <a:gd name="T5" fmla="*/ 3 h 32"/>
                <a:gd name="T6" fmla="*/ 15 w 30"/>
                <a:gd name="T7" fmla="*/ 4 h 32"/>
                <a:gd name="T8" fmla="*/ 17 w 30"/>
                <a:gd name="T9" fmla="*/ 6 h 32"/>
                <a:gd name="T10" fmla="*/ 30 w 30"/>
                <a:gd name="T11" fmla="*/ 15 h 32"/>
                <a:gd name="T12" fmla="*/ 28 w 30"/>
                <a:gd name="T13" fmla="*/ 17 h 32"/>
                <a:gd name="T14" fmla="*/ 7 w 30"/>
                <a:gd name="T15" fmla="*/ 18 h 32"/>
                <a:gd name="T16" fmla="*/ 15 w 30"/>
                <a:gd name="T17" fmla="*/ 24 h 32"/>
                <a:gd name="T18" fmla="*/ 18 w 30"/>
                <a:gd name="T19" fmla="*/ 25 h 32"/>
                <a:gd name="T20" fmla="*/ 19 w 30"/>
                <a:gd name="T21" fmla="*/ 25 h 32"/>
                <a:gd name="T22" fmla="*/ 21 w 30"/>
                <a:gd name="T23" fmla="*/ 25 h 32"/>
                <a:gd name="T24" fmla="*/ 22 w 30"/>
                <a:gd name="T25" fmla="*/ 24 h 32"/>
                <a:gd name="T26" fmla="*/ 23 w 30"/>
                <a:gd name="T27" fmla="*/ 25 h 32"/>
                <a:gd name="T28" fmla="*/ 17 w 30"/>
                <a:gd name="T29" fmla="*/ 32 h 32"/>
                <a:gd name="T30" fmla="*/ 16 w 30"/>
                <a:gd name="T31" fmla="*/ 31 h 32"/>
                <a:gd name="T32" fmla="*/ 17 w 30"/>
                <a:gd name="T33" fmla="*/ 30 h 32"/>
                <a:gd name="T34" fmla="*/ 17 w 30"/>
                <a:gd name="T35" fmla="*/ 29 h 32"/>
                <a:gd name="T36" fmla="*/ 17 w 30"/>
                <a:gd name="T37" fmla="*/ 27 h 32"/>
                <a:gd name="T38" fmla="*/ 14 w 30"/>
                <a:gd name="T39" fmla="*/ 25 h 32"/>
                <a:gd name="T40" fmla="*/ 6 w 30"/>
                <a:gd name="T41" fmla="*/ 20 h 32"/>
                <a:gd name="T42" fmla="*/ 5 w 30"/>
                <a:gd name="T43" fmla="*/ 19 h 32"/>
                <a:gd name="T44" fmla="*/ 4 w 30"/>
                <a:gd name="T45" fmla="*/ 19 h 32"/>
                <a:gd name="T46" fmla="*/ 2 w 30"/>
                <a:gd name="T47" fmla="*/ 19 h 32"/>
                <a:gd name="T48" fmla="*/ 1 w 30"/>
                <a:gd name="T49" fmla="*/ 20 h 32"/>
                <a:gd name="T50" fmla="*/ 0 w 30"/>
                <a:gd name="T51" fmla="*/ 20 h 32"/>
                <a:gd name="T52" fmla="*/ 5 w 30"/>
                <a:gd name="T53" fmla="*/ 13 h 32"/>
                <a:gd name="T54" fmla="*/ 23 w 30"/>
                <a:gd name="T55" fmla="*/ 12 h 32"/>
                <a:gd name="T56" fmla="*/ 17 w 30"/>
                <a:gd name="T57" fmla="*/ 8 h 32"/>
                <a:gd name="T58" fmla="*/ 14 w 30"/>
                <a:gd name="T59" fmla="*/ 6 h 32"/>
                <a:gd name="T60" fmla="*/ 13 w 30"/>
                <a:gd name="T61" fmla="*/ 6 h 32"/>
                <a:gd name="T62" fmla="*/ 11 w 30"/>
                <a:gd name="T63" fmla="*/ 7 h 32"/>
                <a:gd name="T64" fmla="*/ 10 w 30"/>
                <a:gd name="T65" fmla="*/ 8 h 32"/>
                <a:gd name="T66" fmla="*/ 9 w 30"/>
                <a:gd name="T67" fmla="*/ 7 h 32"/>
                <a:gd name="T68" fmla="*/ 15 w 30"/>
                <a:gd name="T69" fmla="*/ 0 h 32"/>
                <a:gd name="T70" fmla="*/ 16 w 30"/>
                <a:gd name="T71"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 h="32">
                  <a:moveTo>
                    <a:pt x="16" y="0"/>
                  </a:moveTo>
                  <a:cubicBezTo>
                    <a:pt x="15" y="1"/>
                    <a:pt x="15" y="1"/>
                    <a:pt x="15" y="1"/>
                  </a:cubicBezTo>
                  <a:cubicBezTo>
                    <a:pt x="15" y="2"/>
                    <a:pt x="15" y="2"/>
                    <a:pt x="15" y="3"/>
                  </a:cubicBezTo>
                  <a:cubicBezTo>
                    <a:pt x="15" y="3"/>
                    <a:pt x="15" y="4"/>
                    <a:pt x="15" y="4"/>
                  </a:cubicBezTo>
                  <a:cubicBezTo>
                    <a:pt x="16" y="5"/>
                    <a:pt x="16" y="5"/>
                    <a:pt x="17" y="6"/>
                  </a:cubicBezTo>
                  <a:cubicBezTo>
                    <a:pt x="30" y="15"/>
                    <a:pt x="30" y="15"/>
                    <a:pt x="30" y="15"/>
                  </a:cubicBezTo>
                  <a:cubicBezTo>
                    <a:pt x="28" y="17"/>
                    <a:pt x="28" y="17"/>
                    <a:pt x="28" y="17"/>
                  </a:cubicBezTo>
                  <a:cubicBezTo>
                    <a:pt x="7" y="18"/>
                    <a:pt x="7" y="18"/>
                    <a:pt x="7" y="18"/>
                  </a:cubicBezTo>
                  <a:cubicBezTo>
                    <a:pt x="15" y="24"/>
                    <a:pt x="15" y="24"/>
                    <a:pt x="15" y="24"/>
                  </a:cubicBezTo>
                  <a:cubicBezTo>
                    <a:pt x="16" y="25"/>
                    <a:pt x="17" y="25"/>
                    <a:pt x="18" y="25"/>
                  </a:cubicBezTo>
                  <a:cubicBezTo>
                    <a:pt x="18" y="26"/>
                    <a:pt x="19" y="26"/>
                    <a:pt x="19" y="25"/>
                  </a:cubicBezTo>
                  <a:cubicBezTo>
                    <a:pt x="20" y="25"/>
                    <a:pt x="20" y="25"/>
                    <a:pt x="21" y="25"/>
                  </a:cubicBezTo>
                  <a:cubicBezTo>
                    <a:pt x="21" y="24"/>
                    <a:pt x="21" y="24"/>
                    <a:pt x="22" y="24"/>
                  </a:cubicBezTo>
                  <a:cubicBezTo>
                    <a:pt x="23" y="25"/>
                    <a:pt x="23" y="25"/>
                    <a:pt x="23" y="25"/>
                  </a:cubicBezTo>
                  <a:cubicBezTo>
                    <a:pt x="17" y="32"/>
                    <a:pt x="17" y="32"/>
                    <a:pt x="17" y="32"/>
                  </a:cubicBezTo>
                  <a:cubicBezTo>
                    <a:pt x="16" y="31"/>
                    <a:pt x="16" y="31"/>
                    <a:pt x="16" y="31"/>
                  </a:cubicBezTo>
                  <a:cubicBezTo>
                    <a:pt x="17" y="31"/>
                    <a:pt x="17" y="30"/>
                    <a:pt x="17" y="30"/>
                  </a:cubicBezTo>
                  <a:cubicBezTo>
                    <a:pt x="17" y="30"/>
                    <a:pt x="17" y="29"/>
                    <a:pt x="17" y="29"/>
                  </a:cubicBezTo>
                  <a:cubicBezTo>
                    <a:pt x="17" y="28"/>
                    <a:pt x="17" y="28"/>
                    <a:pt x="17" y="27"/>
                  </a:cubicBezTo>
                  <a:cubicBezTo>
                    <a:pt x="16" y="27"/>
                    <a:pt x="16" y="26"/>
                    <a:pt x="14" y="25"/>
                  </a:cubicBezTo>
                  <a:cubicBezTo>
                    <a:pt x="6" y="20"/>
                    <a:pt x="6" y="20"/>
                    <a:pt x="6" y="20"/>
                  </a:cubicBezTo>
                  <a:cubicBezTo>
                    <a:pt x="6" y="19"/>
                    <a:pt x="6" y="19"/>
                    <a:pt x="5" y="19"/>
                  </a:cubicBezTo>
                  <a:cubicBezTo>
                    <a:pt x="5" y="19"/>
                    <a:pt x="4" y="19"/>
                    <a:pt x="4" y="19"/>
                  </a:cubicBezTo>
                  <a:cubicBezTo>
                    <a:pt x="3" y="19"/>
                    <a:pt x="3" y="19"/>
                    <a:pt x="2" y="19"/>
                  </a:cubicBezTo>
                  <a:cubicBezTo>
                    <a:pt x="2" y="20"/>
                    <a:pt x="2" y="20"/>
                    <a:pt x="1" y="20"/>
                  </a:cubicBezTo>
                  <a:cubicBezTo>
                    <a:pt x="0" y="20"/>
                    <a:pt x="0" y="20"/>
                    <a:pt x="0" y="20"/>
                  </a:cubicBezTo>
                  <a:cubicBezTo>
                    <a:pt x="5" y="13"/>
                    <a:pt x="5" y="13"/>
                    <a:pt x="5" y="13"/>
                  </a:cubicBezTo>
                  <a:cubicBezTo>
                    <a:pt x="23" y="12"/>
                    <a:pt x="23" y="12"/>
                    <a:pt x="23" y="12"/>
                  </a:cubicBezTo>
                  <a:cubicBezTo>
                    <a:pt x="17" y="8"/>
                    <a:pt x="17" y="8"/>
                    <a:pt x="17" y="8"/>
                  </a:cubicBezTo>
                  <a:cubicBezTo>
                    <a:pt x="16" y="7"/>
                    <a:pt x="15" y="6"/>
                    <a:pt x="14" y="6"/>
                  </a:cubicBezTo>
                  <a:cubicBezTo>
                    <a:pt x="14" y="6"/>
                    <a:pt x="13" y="6"/>
                    <a:pt x="13" y="6"/>
                  </a:cubicBezTo>
                  <a:cubicBezTo>
                    <a:pt x="12" y="6"/>
                    <a:pt x="12" y="6"/>
                    <a:pt x="11" y="7"/>
                  </a:cubicBezTo>
                  <a:cubicBezTo>
                    <a:pt x="11" y="7"/>
                    <a:pt x="11" y="7"/>
                    <a:pt x="10" y="8"/>
                  </a:cubicBezTo>
                  <a:cubicBezTo>
                    <a:pt x="9" y="7"/>
                    <a:pt x="9" y="7"/>
                    <a:pt x="9" y="7"/>
                  </a:cubicBezTo>
                  <a:cubicBezTo>
                    <a:pt x="15" y="0"/>
                    <a:pt x="15" y="0"/>
                    <a:pt x="15" y="0"/>
                  </a:cubicBezTo>
                  <a:lnTo>
                    <a:pt x="16" y="0"/>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0" name="Freeform 16"/>
            <p:cNvSpPr>
              <a:spLocks/>
            </p:cNvSpPr>
            <p:nvPr userDrawn="1"/>
          </p:nvSpPr>
          <p:spPr bwMode="auto">
            <a:xfrm>
              <a:off x="715914" y="635422"/>
              <a:ext cx="90488" cy="95250"/>
            </a:xfrm>
            <a:custGeom>
              <a:avLst/>
              <a:gdLst>
                <a:gd name="T0" fmla="*/ 22 w 24"/>
                <a:gd name="T1" fmla="*/ 7 h 25"/>
                <a:gd name="T2" fmla="*/ 21 w 24"/>
                <a:gd name="T3" fmla="*/ 8 h 25"/>
                <a:gd name="T4" fmla="*/ 21 w 24"/>
                <a:gd name="T5" fmla="*/ 8 h 25"/>
                <a:gd name="T6" fmla="*/ 21 w 24"/>
                <a:gd name="T7" fmla="*/ 9 h 25"/>
                <a:gd name="T8" fmla="*/ 21 w 24"/>
                <a:gd name="T9" fmla="*/ 10 h 25"/>
                <a:gd name="T10" fmla="*/ 23 w 24"/>
                <a:gd name="T11" fmla="*/ 12 h 25"/>
                <a:gd name="T12" fmla="*/ 23 w 24"/>
                <a:gd name="T13" fmla="*/ 13 h 25"/>
                <a:gd name="T14" fmla="*/ 24 w 24"/>
                <a:gd name="T15" fmla="*/ 14 h 25"/>
                <a:gd name="T16" fmla="*/ 22 w 24"/>
                <a:gd name="T17" fmla="*/ 18 h 25"/>
                <a:gd name="T18" fmla="*/ 18 w 24"/>
                <a:gd name="T19" fmla="*/ 22 h 25"/>
                <a:gd name="T20" fmla="*/ 14 w 24"/>
                <a:gd name="T21" fmla="*/ 24 h 25"/>
                <a:gd name="T22" fmla="*/ 10 w 24"/>
                <a:gd name="T23" fmla="*/ 25 h 25"/>
                <a:gd name="T24" fmla="*/ 6 w 24"/>
                <a:gd name="T25" fmla="*/ 23 h 25"/>
                <a:gd name="T26" fmla="*/ 3 w 24"/>
                <a:gd name="T27" fmla="*/ 20 h 25"/>
                <a:gd name="T28" fmla="*/ 0 w 24"/>
                <a:gd name="T29" fmla="*/ 16 h 25"/>
                <a:gd name="T30" fmla="*/ 0 w 24"/>
                <a:gd name="T31" fmla="*/ 12 h 25"/>
                <a:gd name="T32" fmla="*/ 1 w 24"/>
                <a:gd name="T33" fmla="*/ 8 h 25"/>
                <a:gd name="T34" fmla="*/ 5 w 24"/>
                <a:gd name="T35" fmla="*/ 4 h 25"/>
                <a:gd name="T36" fmla="*/ 8 w 24"/>
                <a:gd name="T37" fmla="*/ 2 h 25"/>
                <a:gd name="T38" fmla="*/ 10 w 24"/>
                <a:gd name="T39" fmla="*/ 2 h 25"/>
                <a:gd name="T40" fmla="*/ 10 w 24"/>
                <a:gd name="T41" fmla="*/ 0 h 25"/>
                <a:gd name="T42" fmla="*/ 11 w 24"/>
                <a:gd name="T43" fmla="*/ 0 h 25"/>
                <a:gd name="T44" fmla="*/ 16 w 24"/>
                <a:gd name="T45" fmla="*/ 5 h 25"/>
                <a:gd name="T46" fmla="*/ 15 w 24"/>
                <a:gd name="T47" fmla="*/ 6 h 25"/>
                <a:gd name="T48" fmla="*/ 10 w 24"/>
                <a:gd name="T49" fmla="*/ 4 h 25"/>
                <a:gd name="T50" fmla="*/ 6 w 24"/>
                <a:gd name="T51" fmla="*/ 5 h 25"/>
                <a:gd name="T52" fmla="*/ 4 w 24"/>
                <a:gd name="T53" fmla="*/ 10 h 25"/>
                <a:gd name="T54" fmla="*/ 7 w 24"/>
                <a:gd name="T55" fmla="*/ 16 h 25"/>
                <a:gd name="T56" fmla="*/ 13 w 24"/>
                <a:gd name="T57" fmla="*/ 21 h 25"/>
                <a:gd name="T58" fmla="*/ 18 w 24"/>
                <a:gd name="T59" fmla="*/ 20 h 25"/>
                <a:gd name="T60" fmla="*/ 19 w 24"/>
                <a:gd name="T61" fmla="*/ 18 h 25"/>
                <a:gd name="T62" fmla="*/ 20 w 24"/>
                <a:gd name="T63" fmla="*/ 17 h 25"/>
                <a:gd name="T64" fmla="*/ 17 w 24"/>
                <a:gd name="T65" fmla="*/ 13 h 25"/>
                <a:gd name="T66" fmla="*/ 17 w 24"/>
                <a:gd name="T67" fmla="*/ 13 h 25"/>
                <a:gd name="T68" fmla="*/ 16 w 24"/>
                <a:gd name="T69" fmla="*/ 13 h 25"/>
                <a:gd name="T70" fmla="*/ 14 w 24"/>
                <a:gd name="T71" fmla="*/ 13 h 25"/>
                <a:gd name="T72" fmla="*/ 13 w 24"/>
                <a:gd name="T73" fmla="*/ 14 h 25"/>
                <a:gd name="T74" fmla="*/ 13 w 24"/>
                <a:gd name="T75" fmla="*/ 13 h 25"/>
                <a:gd name="T76" fmla="*/ 21 w 24"/>
                <a:gd name="T77" fmla="*/ 6 h 25"/>
                <a:gd name="T78" fmla="*/ 22 w 24"/>
                <a:gd name="T79" fmla="*/ 7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4" h="25">
                  <a:moveTo>
                    <a:pt x="22" y="7"/>
                  </a:moveTo>
                  <a:cubicBezTo>
                    <a:pt x="22" y="7"/>
                    <a:pt x="22" y="7"/>
                    <a:pt x="21" y="8"/>
                  </a:cubicBezTo>
                  <a:cubicBezTo>
                    <a:pt x="21" y="8"/>
                    <a:pt x="21" y="8"/>
                    <a:pt x="21" y="8"/>
                  </a:cubicBezTo>
                  <a:cubicBezTo>
                    <a:pt x="21" y="9"/>
                    <a:pt x="21" y="9"/>
                    <a:pt x="21" y="9"/>
                  </a:cubicBezTo>
                  <a:cubicBezTo>
                    <a:pt x="21" y="10"/>
                    <a:pt x="21" y="10"/>
                    <a:pt x="21" y="10"/>
                  </a:cubicBezTo>
                  <a:cubicBezTo>
                    <a:pt x="23" y="12"/>
                    <a:pt x="23" y="12"/>
                    <a:pt x="23" y="12"/>
                  </a:cubicBezTo>
                  <a:cubicBezTo>
                    <a:pt x="23" y="12"/>
                    <a:pt x="23" y="13"/>
                    <a:pt x="23" y="13"/>
                  </a:cubicBezTo>
                  <a:cubicBezTo>
                    <a:pt x="24" y="13"/>
                    <a:pt x="24" y="13"/>
                    <a:pt x="24" y="14"/>
                  </a:cubicBezTo>
                  <a:cubicBezTo>
                    <a:pt x="24" y="15"/>
                    <a:pt x="23" y="16"/>
                    <a:pt x="22" y="18"/>
                  </a:cubicBezTo>
                  <a:cubicBezTo>
                    <a:pt x="21" y="19"/>
                    <a:pt x="19" y="21"/>
                    <a:pt x="18" y="22"/>
                  </a:cubicBezTo>
                  <a:cubicBezTo>
                    <a:pt x="17" y="23"/>
                    <a:pt x="16" y="23"/>
                    <a:pt x="14" y="24"/>
                  </a:cubicBezTo>
                  <a:cubicBezTo>
                    <a:pt x="13" y="24"/>
                    <a:pt x="12" y="25"/>
                    <a:pt x="10" y="25"/>
                  </a:cubicBezTo>
                  <a:cubicBezTo>
                    <a:pt x="9" y="24"/>
                    <a:pt x="8" y="24"/>
                    <a:pt x="6" y="23"/>
                  </a:cubicBezTo>
                  <a:cubicBezTo>
                    <a:pt x="5" y="23"/>
                    <a:pt x="4" y="22"/>
                    <a:pt x="3" y="20"/>
                  </a:cubicBezTo>
                  <a:cubicBezTo>
                    <a:pt x="2" y="19"/>
                    <a:pt x="1" y="18"/>
                    <a:pt x="0" y="16"/>
                  </a:cubicBezTo>
                  <a:cubicBezTo>
                    <a:pt x="0" y="15"/>
                    <a:pt x="0" y="13"/>
                    <a:pt x="0" y="12"/>
                  </a:cubicBezTo>
                  <a:cubicBezTo>
                    <a:pt x="0" y="10"/>
                    <a:pt x="1" y="9"/>
                    <a:pt x="1" y="8"/>
                  </a:cubicBezTo>
                  <a:cubicBezTo>
                    <a:pt x="2" y="6"/>
                    <a:pt x="3" y="5"/>
                    <a:pt x="5" y="4"/>
                  </a:cubicBezTo>
                  <a:cubicBezTo>
                    <a:pt x="6" y="3"/>
                    <a:pt x="7" y="3"/>
                    <a:pt x="8" y="2"/>
                  </a:cubicBezTo>
                  <a:cubicBezTo>
                    <a:pt x="9" y="2"/>
                    <a:pt x="9" y="2"/>
                    <a:pt x="10" y="2"/>
                  </a:cubicBezTo>
                  <a:cubicBezTo>
                    <a:pt x="10" y="0"/>
                    <a:pt x="10" y="0"/>
                    <a:pt x="10" y="0"/>
                  </a:cubicBezTo>
                  <a:cubicBezTo>
                    <a:pt x="11" y="0"/>
                    <a:pt x="11" y="0"/>
                    <a:pt x="11" y="0"/>
                  </a:cubicBezTo>
                  <a:cubicBezTo>
                    <a:pt x="16" y="5"/>
                    <a:pt x="16" y="5"/>
                    <a:pt x="16" y="5"/>
                  </a:cubicBezTo>
                  <a:cubicBezTo>
                    <a:pt x="15" y="6"/>
                    <a:pt x="15" y="6"/>
                    <a:pt x="15" y="6"/>
                  </a:cubicBezTo>
                  <a:cubicBezTo>
                    <a:pt x="13" y="5"/>
                    <a:pt x="11" y="4"/>
                    <a:pt x="10" y="4"/>
                  </a:cubicBezTo>
                  <a:cubicBezTo>
                    <a:pt x="8" y="4"/>
                    <a:pt x="7" y="4"/>
                    <a:pt x="6" y="5"/>
                  </a:cubicBezTo>
                  <a:cubicBezTo>
                    <a:pt x="4" y="6"/>
                    <a:pt x="4" y="8"/>
                    <a:pt x="4" y="10"/>
                  </a:cubicBezTo>
                  <a:cubicBezTo>
                    <a:pt x="4" y="12"/>
                    <a:pt x="5" y="14"/>
                    <a:pt x="7" y="16"/>
                  </a:cubicBezTo>
                  <a:cubicBezTo>
                    <a:pt x="9" y="19"/>
                    <a:pt x="11" y="20"/>
                    <a:pt x="13" y="21"/>
                  </a:cubicBezTo>
                  <a:cubicBezTo>
                    <a:pt x="15" y="22"/>
                    <a:pt x="16" y="21"/>
                    <a:pt x="18" y="20"/>
                  </a:cubicBezTo>
                  <a:cubicBezTo>
                    <a:pt x="18" y="20"/>
                    <a:pt x="19" y="19"/>
                    <a:pt x="19" y="18"/>
                  </a:cubicBezTo>
                  <a:cubicBezTo>
                    <a:pt x="20" y="18"/>
                    <a:pt x="20" y="17"/>
                    <a:pt x="20" y="17"/>
                  </a:cubicBezTo>
                  <a:cubicBezTo>
                    <a:pt x="17" y="13"/>
                    <a:pt x="17" y="13"/>
                    <a:pt x="17" y="13"/>
                  </a:cubicBezTo>
                  <a:cubicBezTo>
                    <a:pt x="17" y="13"/>
                    <a:pt x="17" y="13"/>
                    <a:pt x="17" y="13"/>
                  </a:cubicBezTo>
                  <a:cubicBezTo>
                    <a:pt x="16" y="13"/>
                    <a:pt x="16" y="13"/>
                    <a:pt x="16" y="13"/>
                  </a:cubicBezTo>
                  <a:cubicBezTo>
                    <a:pt x="15" y="13"/>
                    <a:pt x="15" y="13"/>
                    <a:pt x="14" y="13"/>
                  </a:cubicBezTo>
                  <a:cubicBezTo>
                    <a:pt x="14" y="13"/>
                    <a:pt x="14" y="14"/>
                    <a:pt x="13" y="14"/>
                  </a:cubicBezTo>
                  <a:cubicBezTo>
                    <a:pt x="13" y="13"/>
                    <a:pt x="13" y="13"/>
                    <a:pt x="13" y="13"/>
                  </a:cubicBezTo>
                  <a:cubicBezTo>
                    <a:pt x="21" y="6"/>
                    <a:pt x="21" y="6"/>
                    <a:pt x="21" y="6"/>
                  </a:cubicBezTo>
                  <a:lnTo>
                    <a:pt x="22" y="7"/>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1" name="Freeform 17"/>
            <p:cNvSpPr>
              <a:spLocks/>
            </p:cNvSpPr>
            <p:nvPr userDrawn="1"/>
          </p:nvSpPr>
          <p:spPr bwMode="auto">
            <a:xfrm>
              <a:off x="893714" y="536997"/>
              <a:ext cx="88900" cy="95250"/>
            </a:xfrm>
            <a:custGeom>
              <a:avLst/>
              <a:gdLst>
                <a:gd name="T0" fmla="*/ 24 w 24"/>
                <a:gd name="T1" fmla="*/ 1 h 25"/>
                <a:gd name="T2" fmla="*/ 23 w 24"/>
                <a:gd name="T3" fmla="*/ 2 h 25"/>
                <a:gd name="T4" fmla="*/ 22 w 24"/>
                <a:gd name="T5" fmla="*/ 3 h 25"/>
                <a:gd name="T6" fmla="*/ 21 w 24"/>
                <a:gd name="T7" fmla="*/ 4 h 25"/>
                <a:gd name="T8" fmla="*/ 22 w 24"/>
                <a:gd name="T9" fmla="*/ 7 h 25"/>
                <a:gd name="T10" fmla="*/ 24 w 24"/>
                <a:gd name="T11" fmla="*/ 15 h 25"/>
                <a:gd name="T12" fmla="*/ 23 w 24"/>
                <a:gd name="T13" fmla="*/ 21 h 25"/>
                <a:gd name="T14" fmla="*/ 17 w 24"/>
                <a:gd name="T15" fmla="*/ 24 h 25"/>
                <a:gd name="T16" fmla="*/ 10 w 24"/>
                <a:gd name="T17" fmla="*/ 24 h 25"/>
                <a:gd name="T18" fmla="*/ 6 w 24"/>
                <a:gd name="T19" fmla="*/ 19 h 25"/>
                <a:gd name="T20" fmla="*/ 4 w 24"/>
                <a:gd name="T21" fmla="*/ 9 h 25"/>
                <a:gd name="T22" fmla="*/ 3 w 24"/>
                <a:gd name="T23" fmla="*/ 8 h 25"/>
                <a:gd name="T24" fmla="*/ 2 w 24"/>
                <a:gd name="T25" fmla="*/ 8 h 25"/>
                <a:gd name="T26" fmla="*/ 1 w 24"/>
                <a:gd name="T27" fmla="*/ 8 h 25"/>
                <a:gd name="T28" fmla="*/ 0 w 24"/>
                <a:gd name="T29" fmla="*/ 8 h 25"/>
                <a:gd name="T30" fmla="*/ 0 w 24"/>
                <a:gd name="T31" fmla="*/ 7 h 25"/>
                <a:gd name="T32" fmla="*/ 11 w 24"/>
                <a:gd name="T33" fmla="*/ 4 h 25"/>
                <a:gd name="T34" fmla="*/ 11 w 24"/>
                <a:gd name="T35" fmla="*/ 5 h 25"/>
                <a:gd name="T36" fmla="*/ 10 w 24"/>
                <a:gd name="T37" fmla="*/ 5 h 25"/>
                <a:gd name="T38" fmla="*/ 9 w 24"/>
                <a:gd name="T39" fmla="*/ 6 h 25"/>
                <a:gd name="T40" fmla="*/ 9 w 24"/>
                <a:gd name="T41" fmla="*/ 7 h 25"/>
                <a:gd name="T42" fmla="*/ 9 w 24"/>
                <a:gd name="T43" fmla="*/ 8 h 25"/>
                <a:gd name="T44" fmla="*/ 11 w 24"/>
                <a:gd name="T45" fmla="*/ 18 h 25"/>
                <a:gd name="T46" fmla="*/ 14 w 24"/>
                <a:gd name="T47" fmla="*/ 22 h 25"/>
                <a:gd name="T48" fmla="*/ 18 w 24"/>
                <a:gd name="T49" fmla="*/ 22 h 25"/>
                <a:gd name="T50" fmla="*/ 22 w 24"/>
                <a:gd name="T51" fmla="*/ 20 h 25"/>
                <a:gd name="T52" fmla="*/ 22 w 24"/>
                <a:gd name="T53" fmla="*/ 15 h 25"/>
                <a:gd name="T54" fmla="*/ 20 w 24"/>
                <a:gd name="T55" fmla="*/ 8 h 25"/>
                <a:gd name="T56" fmla="*/ 19 w 24"/>
                <a:gd name="T57" fmla="*/ 5 h 25"/>
                <a:gd name="T58" fmla="*/ 18 w 24"/>
                <a:gd name="T59" fmla="*/ 4 h 25"/>
                <a:gd name="T60" fmla="*/ 17 w 24"/>
                <a:gd name="T61" fmla="*/ 4 h 25"/>
                <a:gd name="T62" fmla="*/ 15 w 24"/>
                <a:gd name="T63" fmla="*/ 4 h 25"/>
                <a:gd name="T64" fmla="*/ 15 w 24"/>
                <a:gd name="T65" fmla="*/ 3 h 25"/>
                <a:gd name="T66" fmla="*/ 24 w 24"/>
                <a:gd name="T67" fmla="*/ 0 h 25"/>
                <a:gd name="T68" fmla="*/ 24 w 24"/>
                <a:gd name="T69" fmla="*/ 1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4" h="25">
                  <a:moveTo>
                    <a:pt x="24" y="1"/>
                  </a:moveTo>
                  <a:cubicBezTo>
                    <a:pt x="24" y="2"/>
                    <a:pt x="23" y="2"/>
                    <a:pt x="23" y="2"/>
                  </a:cubicBezTo>
                  <a:cubicBezTo>
                    <a:pt x="22" y="2"/>
                    <a:pt x="22" y="3"/>
                    <a:pt x="22" y="3"/>
                  </a:cubicBezTo>
                  <a:cubicBezTo>
                    <a:pt x="21" y="3"/>
                    <a:pt x="21" y="4"/>
                    <a:pt x="21" y="4"/>
                  </a:cubicBezTo>
                  <a:cubicBezTo>
                    <a:pt x="21" y="5"/>
                    <a:pt x="21" y="6"/>
                    <a:pt x="22" y="7"/>
                  </a:cubicBezTo>
                  <a:cubicBezTo>
                    <a:pt x="24" y="15"/>
                    <a:pt x="24" y="15"/>
                    <a:pt x="24" y="15"/>
                  </a:cubicBezTo>
                  <a:cubicBezTo>
                    <a:pt x="24" y="17"/>
                    <a:pt x="24" y="19"/>
                    <a:pt x="23" y="21"/>
                  </a:cubicBezTo>
                  <a:cubicBezTo>
                    <a:pt x="22" y="22"/>
                    <a:pt x="20" y="24"/>
                    <a:pt x="17" y="24"/>
                  </a:cubicBezTo>
                  <a:cubicBezTo>
                    <a:pt x="15" y="25"/>
                    <a:pt x="12" y="25"/>
                    <a:pt x="10" y="24"/>
                  </a:cubicBezTo>
                  <a:cubicBezTo>
                    <a:pt x="8" y="23"/>
                    <a:pt x="7" y="22"/>
                    <a:pt x="6" y="19"/>
                  </a:cubicBezTo>
                  <a:cubicBezTo>
                    <a:pt x="4" y="9"/>
                    <a:pt x="4" y="9"/>
                    <a:pt x="4" y="9"/>
                  </a:cubicBezTo>
                  <a:cubicBezTo>
                    <a:pt x="3" y="9"/>
                    <a:pt x="3" y="8"/>
                    <a:pt x="3" y="8"/>
                  </a:cubicBezTo>
                  <a:cubicBezTo>
                    <a:pt x="3" y="8"/>
                    <a:pt x="3" y="8"/>
                    <a:pt x="2" y="8"/>
                  </a:cubicBezTo>
                  <a:cubicBezTo>
                    <a:pt x="2" y="8"/>
                    <a:pt x="2" y="8"/>
                    <a:pt x="1" y="8"/>
                  </a:cubicBezTo>
                  <a:cubicBezTo>
                    <a:pt x="1" y="8"/>
                    <a:pt x="1" y="8"/>
                    <a:pt x="0" y="8"/>
                  </a:cubicBezTo>
                  <a:cubicBezTo>
                    <a:pt x="0" y="7"/>
                    <a:pt x="0" y="7"/>
                    <a:pt x="0" y="7"/>
                  </a:cubicBezTo>
                  <a:cubicBezTo>
                    <a:pt x="11" y="4"/>
                    <a:pt x="11" y="4"/>
                    <a:pt x="11" y="4"/>
                  </a:cubicBezTo>
                  <a:cubicBezTo>
                    <a:pt x="11" y="5"/>
                    <a:pt x="11" y="5"/>
                    <a:pt x="11" y="5"/>
                  </a:cubicBezTo>
                  <a:cubicBezTo>
                    <a:pt x="11" y="5"/>
                    <a:pt x="10" y="5"/>
                    <a:pt x="10" y="5"/>
                  </a:cubicBezTo>
                  <a:cubicBezTo>
                    <a:pt x="10" y="5"/>
                    <a:pt x="9" y="6"/>
                    <a:pt x="9" y="6"/>
                  </a:cubicBezTo>
                  <a:cubicBezTo>
                    <a:pt x="9" y="6"/>
                    <a:pt x="9" y="6"/>
                    <a:pt x="9" y="7"/>
                  </a:cubicBezTo>
                  <a:cubicBezTo>
                    <a:pt x="9" y="7"/>
                    <a:pt x="9" y="7"/>
                    <a:pt x="9" y="8"/>
                  </a:cubicBezTo>
                  <a:cubicBezTo>
                    <a:pt x="11" y="18"/>
                    <a:pt x="11" y="18"/>
                    <a:pt x="11" y="18"/>
                  </a:cubicBezTo>
                  <a:cubicBezTo>
                    <a:pt x="12" y="20"/>
                    <a:pt x="13" y="21"/>
                    <a:pt x="14" y="22"/>
                  </a:cubicBezTo>
                  <a:cubicBezTo>
                    <a:pt x="15" y="22"/>
                    <a:pt x="16" y="23"/>
                    <a:pt x="18" y="22"/>
                  </a:cubicBezTo>
                  <a:cubicBezTo>
                    <a:pt x="20" y="22"/>
                    <a:pt x="21" y="21"/>
                    <a:pt x="22" y="20"/>
                  </a:cubicBezTo>
                  <a:cubicBezTo>
                    <a:pt x="22" y="18"/>
                    <a:pt x="22" y="17"/>
                    <a:pt x="22" y="15"/>
                  </a:cubicBezTo>
                  <a:cubicBezTo>
                    <a:pt x="20" y="8"/>
                    <a:pt x="20" y="8"/>
                    <a:pt x="20" y="8"/>
                  </a:cubicBezTo>
                  <a:cubicBezTo>
                    <a:pt x="20" y="7"/>
                    <a:pt x="19" y="6"/>
                    <a:pt x="19" y="5"/>
                  </a:cubicBezTo>
                  <a:cubicBezTo>
                    <a:pt x="19" y="5"/>
                    <a:pt x="18" y="4"/>
                    <a:pt x="18" y="4"/>
                  </a:cubicBezTo>
                  <a:cubicBezTo>
                    <a:pt x="18" y="4"/>
                    <a:pt x="17" y="4"/>
                    <a:pt x="17" y="4"/>
                  </a:cubicBezTo>
                  <a:cubicBezTo>
                    <a:pt x="16" y="4"/>
                    <a:pt x="15" y="4"/>
                    <a:pt x="15" y="4"/>
                  </a:cubicBezTo>
                  <a:cubicBezTo>
                    <a:pt x="15" y="3"/>
                    <a:pt x="15" y="3"/>
                    <a:pt x="15" y="3"/>
                  </a:cubicBezTo>
                  <a:cubicBezTo>
                    <a:pt x="24" y="0"/>
                    <a:pt x="24" y="0"/>
                    <a:pt x="24" y="0"/>
                  </a:cubicBezTo>
                  <a:lnTo>
                    <a:pt x="24" y="1"/>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2" name="Freeform 18"/>
            <p:cNvSpPr>
              <a:spLocks/>
            </p:cNvSpPr>
            <p:nvPr userDrawn="1"/>
          </p:nvSpPr>
          <p:spPr bwMode="auto">
            <a:xfrm>
              <a:off x="1039764" y="529060"/>
              <a:ext cx="93663" cy="84138"/>
            </a:xfrm>
            <a:custGeom>
              <a:avLst/>
              <a:gdLst>
                <a:gd name="T0" fmla="*/ 25 w 25"/>
                <a:gd name="T1" fmla="*/ 2 h 22"/>
                <a:gd name="T2" fmla="*/ 24 w 25"/>
                <a:gd name="T3" fmla="*/ 2 h 22"/>
                <a:gd name="T4" fmla="*/ 22 w 25"/>
                <a:gd name="T5" fmla="*/ 3 h 22"/>
                <a:gd name="T6" fmla="*/ 21 w 25"/>
                <a:gd name="T7" fmla="*/ 4 h 22"/>
                <a:gd name="T8" fmla="*/ 21 w 25"/>
                <a:gd name="T9" fmla="*/ 7 h 22"/>
                <a:gd name="T10" fmla="*/ 21 w 25"/>
                <a:gd name="T11" fmla="*/ 22 h 22"/>
                <a:gd name="T12" fmla="*/ 18 w 25"/>
                <a:gd name="T13" fmla="*/ 22 h 22"/>
                <a:gd name="T14" fmla="*/ 5 w 25"/>
                <a:gd name="T15" fmla="*/ 5 h 22"/>
                <a:gd name="T16" fmla="*/ 5 w 25"/>
                <a:gd name="T17" fmla="*/ 15 h 22"/>
                <a:gd name="T18" fmla="*/ 5 w 25"/>
                <a:gd name="T19" fmla="*/ 18 h 22"/>
                <a:gd name="T20" fmla="*/ 6 w 25"/>
                <a:gd name="T21" fmla="*/ 20 h 22"/>
                <a:gd name="T22" fmla="*/ 7 w 25"/>
                <a:gd name="T23" fmla="*/ 20 h 22"/>
                <a:gd name="T24" fmla="*/ 9 w 25"/>
                <a:gd name="T25" fmla="*/ 21 h 22"/>
                <a:gd name="T26" fmla="*/ 9 w 25"/>
                <a:gd name="T27" fmla="*/ 22 h 22"/>
                <a:gd name="T28" fmla="*/ 0 w 25"/>
                <a:gd name="T29" fmla="*/ 22 h 22"/>
                <a:gd name="T30" fmla="*/ 0 w 25"/>
                <a:gd name="T31" fmla="*/ 20 h 22"/>
                <a:gd name="T32" fmla="*/ 1 w 25"/>
                <a:gd name="T33" fmla="*/ 20 h 22"/>
                <a:gd name="T34" fmla="*/ 2 w 25"/>
                <a:gd name="T35" fmla="*/ 20 h 22"/>
                <a:gd name="T36" fmla="*/ 3 w 25"/>
                <a:gd name="T37" fmla="*/ 18 h 22"/>
                <a:gd name="T38" fmla="*/ 3 w 25"/>
                <a:gd name="T39" fmla="*/ 15 h 22"/>
                <a:gd name="T40" fmla="*/ 4 w 25"/>
                <a:gd name="T41" fmla="*/ 5 h 22"/>
                <a:gd name="T42" fmla="*/ 3 w 25"/>
                <a:gd name="T43" fmla="*/ 4 h 22"/>
                <a:gd name="T44" fmla="*/ 3 w 25"/>
                <a:gd name="T45" fmla="*/ 3 h 22"/>
                <a:gd name="T46" fmla="*/ 2 w 25"/>
                <a:gd name="T47" fmla="*/ 2 h 22"/>
                <a:gd name="T48" fmla="*/ 0 w 25"/>
                <a:gd name="T49" fmla="*/ 2 h 22"/>
                <a:gd name="T50" fmla="*/ 0 w 25"/>
                <a:gd name="T51" fmla="*/ 0 h 22"/>
                <a:gd name="T52" fmla="*/ 8 w 25"/>
                <a:gd name="T53" fmla="*/ 1 h 22"/>
                <a:gd name="T54" fmla="*/ 19 w 25"/>
                <a:gd name="T55" fmla="*/ 15 h 22"/>
                <a:gd name="T56" fmla="*/ 19 w 25"/>
                <a:gd name="T57" fmla="*/ 7 h 22"/>
                <a:gd name="T58" fmla="*/ 19 w 25"/>
                <a:gd name="T59" fmla="*/ 4 h 22"/>
                <a:gd name="T60" fmla="*/ 18 w 25"/>
                <a:gd name="T61" fmla="*/ 3 h 22"/>
                <a:gd name="T62" fmla="*/ 17 w 25"/>
                <a:gd name="T63" fmla="*/ 2 h 22"/>
                <a:gd name="T64" fmla="*/ 16 w 25"/>
                <a:gd name="T65" fmla="*/ 2 h 22"/>
                <a:gd name="T66" fmla="*/ 16 w 25"/>
                <a:gd name="T67" fmla="*/ 1 h 22"/>
                <a:gd name="T68" fmla="*/ 25 w 25"/>
                <a:gd name="T69" fmla="*/ 1 h 22"/>
                <a:gd name="T70" fmla="*/ 25 w 25"/>
                <a:gd name="T71" fmla="*/ 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5" h="22">
                  <a:moveTo>
                    <a:pt x="25" y="2"/>
                  </a:moveTo>
                  <a:cubicBezTo>
                    <a:pt x="24" y="2"/>
                    <a:pt x="24" y="2"/>
                    <a:pt x="24" y="2"/>
                  </a:cubicBezTo>
                  <a:cubicBezTo>
                    <a:pt x="23" y="2"/>
                    <a:pt x="23" y="2"/>
                    <a:pt x="22" y="3"/>
                  </a:cubicBezTo>
                  <a:cubicBezTo>
                    <a:pt x="22" y="3"/>
                    <a:pt x="22" y="3"/>
                    <a:pt x="21" y="4"/>
                  </a:cubicBezTo>
                  <a:cubicBezTo>
                    <a:pt x="21" y="5"/>
                    <a:pt x="21" y="6"/>
                    <a:pt x="21" y="7"/>
                  </a:cubicBezTo>
                  <a:cubicBezTo>
                    <a:pt x="21" y="22"/>
                    <a:pt x="21" y="22"/>
                    <a:pt x="21" y="22"/>
                  </a:cubicBezTo>
                  <a:cubicBezTo>
                    <a:pt x="18" y="22"/>
                    <a:pt x="18" y="22"/>
                    <a:pt x="18" y="22"/>
                  </a:cubicBezTo>
                  <a:cubicBezTo>
                    <a:pt x="5" y="5"/>
                    <a:pt x="5" y="5"/>
                    <a:pt x="5" y="5"/>
                  </a:cubicBezTo>
                  <a:cubicBezTo>
                    <a:pt x="5" y="15"/>
                    <a:pt x="5" y="15"/>
                    <a:pt x="5" y="15"/>
                  </a:cubicBezTo>
                  <a:cubicBezTo>
                    <a:pt x="5" y="17"/>
                    <a:pt x="5" y="18"/>
                    <a:pt x="5" y="18"/>
                  </a:cubicBezTo>
                  <a:cubicBezTo>
                    <a:pt x="6" y="19"/>
                    <a:pt x="6" y="19"/>
                    <a:pt x="6" y="20"/>
                  </a:cubicBezTo>
                  <a:cubicBezTo>
                    <a:pt x="6" y="20"/>
                    <a:pt x="7" y="20"/>
                    <a:pt x="7" y="20"/>
                  </a:cubicBezTo>
                  <a:cubicBezTo>
                    <a:pt x="8" y="20"/>
                    <a:pt x="9" y="20"/>
                    <a:pt x="9" y="21"/>
                  </a:cubicBezTo>
                  <a:cubicBezTo>
                    <a:pt x="9" y="22"/>
                    <a:pt x="9" y="22"/>
                    <a:pt x="9" y="22"/>
                  </a:cubicBezTo>
                  <a:cubicBezTo>
                    <a:pt x="0" y="22"/>
                    <a:pt x="0" y="22"/>
                    <a:pt x="0" y="22"/>
                  </a:cubicBezTo>
                  <a:cubicBezTo>
                    <a:pt x="0" y="20"/>
                    <a:pt x="0" y="20"/>
                    <a:pt x="0" y="20"/>
                  </a:cubicBezTo>
                  <a:cubicBezTo>
                    <a:pt x="0" y="20"/>
                    <a:pt x="1" y="20"/>
                    <a:pt x="1" y="20"/>
                  </a:cubicBezTo>
                  <a:cubicBezTo>
                    <a:pt x="2" y="20"/>
                    <a:pt x="2" y="20"/>
                    <a:pt x="2" y="20"/>
                  </a:cubicBezTo>
                  <a:cubicBezTo>
                    <a:pt x="3" y="19"/>
                    <a:pt x="3" y="19"/>
                    <a:pt x="3" y="18"/>
                  </a:cubicBezTo>
                  <a:cubicBezTo>
                    <a:pt x="3" y="18"/>
                    <a:pt x="3" y="17"/>
                    <a:pt x="3" y="15"/>
                  </a:cubicBezTo>
                  <a:cubicBezTo>
                    <a:pt x="4" y="5"/>
                    <a:pt x="4" y="5"/>
                    <a:pt x="4" y="5"/>
                  </a:cubicBezTo>
                  <a:cubicBezTo>
                    <a:pt x="4" y="5"/>
                    <a:pt x="4" y="5"/>
                    <a:pt x="3" y="4"/>
                  </a:cubicBezTo>
                  <a:cubicBezTo>
                    <a:pt x="3" y="4"/>
                    <a:pt x="3" y="3"/>
                    <a:pt x="3" y="3"/>
                  </a:cubicBezTo>
                  <a:cubicBezTo>
                    <a:pt x="2" y="3"/>
                    <a:pt x="2" y="2"/>
                    <a:pt x="2" y="2"/>
                  </a:cubicBezTo>
                  <a:cubicBezTo>
                    <a:pt x="1" y="2"/>
                    <a:pt x="1" y="2"/>
                    <a:pt x="0" y="2"/>
                  </a:cubicBezTo>
                  <a:cubicBezTo>
                    <a:pt x="0" y="0"/>
                    <a:pt x="0" y="0"/>
                    <a:pt x="0" y="0"/>
                  </a:cubicBezTo>
                  <a:cubicBezTo>
                    <a:pt x="8" y="1"/>
                    <a:pt x="8" y="1"/>
                    <a:pt x="8" y="1"/>
                  </a:cubicBezTo>
                  <a:cubicBezTo>
                    <a:pt x="19" y="15"/>
                    <a:pt x="19" y="15"/>
                    <a:pt x="19" y="15"/>
                  </a:cubicBezTo>
                  <a:cubicBezTo>
                    <a:pt x="19" y="7"/>
                    <a:pt x="19" y="7"/>
                    <a:pt x="19" y="7"/>
                  </a:cubicBezTo>
                  <a:cubicBezTo>
                    <a:pt x="19" y="6"/>
                    <a:pt x="19" y="5"/>
                    <a:pt x="19" y="4"/>
                  </a:cubicBezTo>
                  <a:cubicBezTo>
                    <a:pt x="19" y="4"/>
                    <a:pt x="19" y="3"/>
                    <a:pt x="18" y="3"/>
                  </a:cubicBezTo>
                  <a:cubicBezTo>
                    <a:pt x="18" y="3"/>
                    <a:pt x="18" y="2"/>
                    <a:pt x="17" y="2"/>
                  </a:cubicBezTo>
                  <a:cubicBezTo>
                    <a:pt x="17" y="2"/>
                    <a:pt x="16" y="2"/>
                    <a:pt x="16" y="2"/>
                  </a:cubicBezTo>
                  <a:cubicBezTo>
                    <a:pt x="16" y="1"/>
                    <a:pt x="16" y="1"/>
                    <a:pt x="16" y="1"/>
                  </a:cubicBezTo>
                  <a:cubicBezTo>
                    <a:pt x="25" y="1"/>
                    <a:pt x="25" y="1"/>
                    <a:pt x="25" y="1"/>
                  </a:cubicBezTo>
                  <a:lnTo>
                    <a:pt x="25" y="2"/>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3" name="Freeform 19"/>
            <p:cNvSpPr>
              <a:spLocks/>
            </p:cNvSpPr>
            <p:nvPr userDrawn="1"/>
          </p:nvSpPr>
          <p:spPr bwMode="auto">
            <a:xfrm>
              <a:off x="1174701" y="544935"/>
              <a:ext cx="63500" cy="87313"/>
            </a:xfrm>
            <a:custGeom>
              <a:avLst/>
              <a:gdLst>
                <a:gd name="T0" fmla="*/ 11 w 17"/>
                <a:gd name="T1" fmla="*/ 23 h 23"/>
                <a:gd name="T2" fmla="*/ 0 w 17"/>
                <a:gd name="T3" fmla="*/ 20 h 23"/>
                <a:gd name="T4" fmla="*/ 0 w 17"/>
                <a:gd name="T5" fmla="*/ 19 h 23"/>
                <a:gd name="T6" fmla="*/ 2 w 17"/>
                <a:gd name="T7" fmla="*/ 19 h 23"/>
                <a:gd name="T8" fmla="*/ 3 w 17"/>
                <a:gd name="T9" fmla="*/ 19 h 23"/>
                <a:gd name="T10" fmla="*/ 3 w 17"/>
                <a:gd name="T11" fmla="*/ 19 h 23"/>
                <a:gd name="T12" fmla="*/ 4 w 17"/>
                <a:gd name="T13" fmla="*/ 18 h 23"/>
                <a:gd name="T14" fmla="*/ 8 w 17"/>
                <a:gd name="T15" fmla="*/ 4 h 23"/>
                <a:gd name="T16" fmla="*/ 8 w 17"/>
                <a:gd name="T17" fmla="*/ 3 h 23"/>
                <a:gd name="T18" fmla="*/ 7 w 17"/>
                <a:gd name="T19" fmla="*/ 2 h 23"/>
                <a:gd name="T20" fmla="*/ 6 w 17"/>
                <a:gd name="T21" fmla="*/ 1 h 23"/>
                <a:gd name="T22" fmla="*/ 5 w 17"/>
                <a:gd name="T23" fmla="*/ 1 h 23"/>
                <a:gd name="T24" fmla="*/ 5 w 17"/>
                <a:gd name="T25" fmla="*/ 0 h 23"/>
                <a:gd name="T26" fmla="*/ 17 w 17"/>
                <a:gd name="T27" fmla="*/ 3 h 23"/>
                <a:gd name="T28" fmla="*/ 16 w 17"/>
                <a:gd name="T29" fmla="*/ 4 h 23"/>
                <a:gd name="T30" fmla="*/ 15 w 17"/>
                <a:gd name="T31" fmla="*/ 4 h 23"/>
                <a:gd name="T32" fmla="*/ 14 w 17"/>
                <a:gd name="T33" fmla="*/ 4 h 23"/>
                <a:gd name="T34" fmla="*/ 13 w 17"/>
                <a:gd name="T35" fmla="*/ 4 h 23"/>
                <a:gd name="T36" fmla="*/ 13 w 17"/>
                <a:gd name="T37" fmla="*/ 5 h 23"/>
                <a:gd name="T38" fmla="*/ 9 w 17"/>
                <a:gd name="T39" fmla="*/ 19 h 23"/>
                <a:gd name="T40" fmla="*/ 9 w 17"/>
                <a:gd name="T41" fmla="*/ 20 h 23"/>
                <a:gd name="T42" fmla="*/ 10 w 17"/>
                <a:gd name="T43" fmla="*/ 21 h 23"/>
                <a:gd name="T44" fmla="*/ 11 w 17"/>
                <a:gd name="T45" fmla="*/ 22 h 23"/>
                <a:gd name="T46" fmla="*/ 12 w 17"/>
                <a:gd name="T47" fmla="*/ 22 h 23"/>
                <a:gd name="T48" fmla="*/ 11 w 17"/>
                <a:gd name="T4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 h="23">
                  <a:moveTo>
                    <a:pt x="11" y="23"/>
                  </a:moveTo>
                  <a:cubicBezTo>
                    <a:pt x="0" y="20"/>
                    <a:pt x="0" y="20"/>
                    <a:pt x="0" y="20"/>
                  </a:cubicBezTo>
                  <a:cubicBezTo>
                    <a:pt x="0" y="19"/>
                    <a:pt x="0" y="19"/>
                    <a:pt x="0" y="19"/>
                  </a:cubicBezTo>
                  <a:cubicBezTo>
                    <a:pt x="1" y="19"/>
                    <a:pt x="1" y="19"/>
                    <a:pt x="2" y="19"/>
                  </a:cubicBezTo>
                  <a:cubicBezTo>
                    <a:pt x="2" y="19"/>
                    <a:pt x="2" y="19"/>
                    <a:pt x="3" y="19"/>
                  </a:cubicBezTo>
                  <a:cubicBezTo>
                    <a:pt x="3" y="19"/>
                    <a:pt x="3" y="19"/>
                    <a:pt x="3" y="19"/>
                  </a:cubicBezTo>
                  <a:cubicBezTo>
                    <a:pt x="4" y="19"/>
                    <a:pt x="4" y="19"/>
                    <a:pt x="4" y="18"/>
                  </a:cubicBezTo>
                  <a:cubicBezTo>
                    <a:pt x="8" y="4"/>
                    <a:pt x="8" y="4"/>
                    <a:pt x="8" y="4"/>
                  </a:cubicBezTo>
                  <a:cubicBezTo>
                    <a:pt x="8" y="3"/>
                    <a:pt x="8" y="3"/>
                    <a:pt x="8" y="3"/>
                  </a:cubicBezTo>
                  <a:cubicBezTo>
                    <a:pt x="8" y="3"/>
                    <a:pt x="7" y="2"/>
                    <a:pt x="7" y="2"/>
                  </a:cubicBezTo>
                  <a:cubicBezTo>
                    <a:pt x="7" y="2"/>
                    <a:pt x="7" y="2"/>
                    <a:pt x="6" y="1"/>
                  </a:cubicBezTo>
                  <a:cubicBezTo>
                    <a:pt x="6" y="1"/>
                    <a:pt x="5" y="1"/>
                    <a:pt x="5" y="1"/>
                  </a:cubicBezTo>
                  <a:cubicBezTo>
                    <a:pt x="5" y="0"/>
                    <a:pt x="5" y="0"/>
                    <a:pt x="5" y="0"/>
                  </a:cubicBezTo>
                  <a:cubicBezTo>
                    <a:pt x="17" y="3"/>
                    <a:pt x="17" y="3"/>
                    <a:pt x="17" y="3"/>
                  </a:cubicBezTo>
                  <a:cubicBezTo>
                    <a:pt x="16" y="4"/>
                    <a:pt x="16" y="4"/>
                    <a:pt x="16" y="4"/>
                  </a:cubicBezTo>
                  <a:cubicBezTo>
                    <a:pt x="16" y="4"/>
                    <a:pt x="16" y="4"/>
                    <a:pt x="15" y="4"/>
                  </a:cubicBezTo>
                  <a:cubicBezTo>
                    <a:pt x="15" y="4"/>
                    <a:pt x="14" y="4"/>
                    <a:pt x="14" y="4"/>
                  </a:cubicBezTo>
                  <a:cubicBezTo>
                    <a:pt x="14" y="4"/>
                    <a:pt x="13" y="4"/>
                    <a:pt x="13" y="4"/>
                  </a:cubicBezTo>
                  <a:cubicBezTo>
                    <a:pt x="13" y="4"/>
                    <a:pt x="13" y="5"/>
                    <a:pt x="13" y="5"/>
                  </a:cubicBezTo>
                  <a:cubicBezTo>
                    <a:pt x="9" y="19"/>
                    <a:pt x="9" y="19"/>
                    <a:pt x="9" y="19"/>
                  </a:cubicBezTo>
                  <a:cubicBezTo>
                    <a:pt x="9" y="20"/>
                    <a:pt x="9" y="20"/>
                    <a:pt x="9" y="20"/>
                  </a:cubicBezTo>
                  <a:cubicBezTo>
                    <a:pt x="9" y="21"/>
                    <a:pt x="9" y="21"/>
                    <a:pt x="10" y="21"/>
                  </a:cubicBezTo>
                  <a:cubicBezTo>
                    <a:pt x="10" y="21"/>
                    <a:pt x="10" y="21"/>
                    <a:pt x="11" y="22"/>
                  </a:cubicBezTo>
                  <a:cubicBezTo>
                    <a:pt x="11" y="22"/>
                    <a:pt x="11" y="22"/>
                    <a:pt x="12" y="22"/>
                  </a:cubicBezTo>
                  <a:lnTo>
                    <a:pt x="11" y="23"/>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4" name="Freeform 20"/>
            <p:cNvSpPr>
              <a:spLocks/>
            </p:cNvSpPr>
            <p:nvPr userDrawn="1"/>
          </p:nvSpPr>
          <p:spPr bwMode="auto">
            <a:xfrm>
              <a:off x="1292176" y="575097"/>
              <a:ext cx="82550" cy="95250"/>
            </a:xfrm>
            <a:custGeom>
              <a:avLst/>
              <a:gdLst>
                <a:gd name="T0" fmla="*/ 22 w 22"/>
                <a:gd name="T1" fmla="*/ 12 h 25"/>
                <a:gd name="T2" fmla="*/ 21 w 22"/>
                <a:gd name="T3" fmla="*/ 12 h 25"/>
                <a:gd name="T4" fmla="*/ 20 w 22"/>
                <a:gd name="T5" fmla="*/ 12 h 25"/>
                <a:gd name="T6" fmla="*/ 19 w 22"/>
                <a:gd name="T7" fmla="*/ 12 h 25"/>
                <a:gd name="T8" fmla="*/ 17 w 22"/>
                <a:gd name="T9" fmla="*/ 13 h 25"/>
                <a:gd name="T10" fmla="*/ 15 w 22"/>
                <a:gd name="T11" fmla="*/ 15 h 25"/>
                <a:gd name="T12" fmla="*/ 11 w 22"/>
                <a:gd name="T13" fmla="*/ 18 h 25"/>
                <a:gd name="T14" fmla="*/ 7 w 22"/>
                <a:gd name="T15" fmla="*/ 21 h 25"/>
                <a:gd name="T16" fmla="*/ 3 w 22"/>
                <a:gd name="T17" fmla="*/ 25 h 25"/>
                <a:gd name="T18" fmla="*/ 0 w 22"/>
                <a:gd name="T19" fmla="*/ 24 h 25"/>
                <a:gd name="T20" fmla="*/ 1 w 22"/>
                <a:gd name="T21" fmla="*/ 12 h 25"/>
                <a:gd name="T22" fmla="*/ 2 w 22"/>
                <a:gd name="T23" fmla="*/ 5 h 25"/>
                <a:gd name="T24" fmla="*/ 2 w 22"/>
                <a:gd name="T25" fmla="*/ 3 h 25"/>
                <a:gd name="T26" fmla="*/ 1 w 22"/>
                <a:gd name="T27" fmla="*/ 2 h 25"/>
                <a:gd name="T28" fmla="*/ 1 w 22"/>
                <a:gd name="T29" fmla="*/ 1 h 25"/>
                <a:gd name="T30" fmla="*/ 0 w 22"/>
                <a:gd name="T31" fmla="*/ 1 h 25"/>
                <a:gd name="T32" fmla="*/ 1 w 22"/>
                <a:gd name="T33" fmla="*/ 0 h 25"/>
                <a:gd name="T34" fmla="*/ 11 w 22"/>
                <a:gd name="T35" fmla="*/ 5 h 25"/>
                <a:gd name="T36" fmla="*/ 10 w 22"/>
                <a:gd name="T37" fmla="*/ 6 h 25"/>
                <a:gd name="T38" fmla="*/ 8 w 22"/>
                <a:gd name="T39" fmla="*/ 5 h 25"/>
                <a:gd name="T40" fmla="*/ 7 w 22"/>
                <a:gd name="T41" fmla="*/ 6 h 25"/>
                <a:gd name="T42" fmla="*/ 7 w 22"/>
                <a:gd name="T43" fmla="*/ 6 h 25"/>
                <a:gd name="T44" fmla="*/ 7 w 22"/>
                <a:gd name="T45" fmla="*/ 6 h 25"/>
                <a:gd name="T46" fmla="*/ 6 w 22"/>
                <a:gd name="T47" fmla="*/ 11 h 25"/>
                <a:gd name="T48" fmla="*/ 6 w 22"/>
                <a:gd name="T49" fmla="*/ 21 h 25"/>
                <a:gd name="T50" fmla="*/ 11 w 22"/>
                <a:gd name="T51" fmla="*/ 16 h 25"/>
                <a:gd name="T52" fmla="*/ 14 w 22"/>
                <a:gd name="T53" fmla="*/ 13 h 25"/>
                <a:gd name="T54" fmla="*/ 16 w 22"/>
                <a:gd name="T55" fmla="*/ 12 h 25"/>
                <a:gd name="T56" fmla="*/ 17 w 22"/>
                <a:gd name="T57" fmla="*/ 11 h 25"/>
                <a:gd name="T58" fmla="*/ 16 w 22"/>
                <a:gd name="T59" fmla="*/ 10 h 25"/>
                <a:gd name="T60" fmla="*/ 14 w 22"/>
                <a:gd name="T61" fmla="*/ 8 h 25"/>
                <a:gd name="T62" fmla="*/ 15 w 22"/>
                <a:gd name="T63" fmla="*/ 7 h 25"/>
                <a:gd name="T64" fmla="*/ 22 w 22"/>
                <a:gd name="T65" fmla="*/ 11 h 25"/>
                <a:gd name="T66" fmla="*/ 22 w 22"/>
                <a:gd name="T67" fmla="*/ 12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2" h="25">
                  <a:moveTo>
                    <a:pt x="22" y="12"/>
                  </a:moveTo>
                  <a:cubicBezTo>
                    <a:pt x="22" y="12"/>
                    <a:pt x="21" y="12"/>
                    <a:pt x="21" y="12"/>
                  </a:cubicBezTo>
                  <a:cubicBezTo>
                    <a:pt x="21" y="12"/>
                    <a:pt x="20" y="12"/>
                    <a:pt x="20" y="12"/>
                  </a:cubicBezTo>
                  <a:cubicBezTo>
                    <a:pt x="19" y="12"/>
                    <a:pt x="19" y="12"/>
                    <a:pt x="19" y="12"/>
                  </a:cubicBezTo>
                  <a:cubicBezTo>
                    <a:pt x="18" y="12"/>
                    <a:pt x="18" y="13"/>
                    <a:pt x="17" y="13"/>
                  </a:cubicBezTo>
                  <a:cubicBezTo>
                    <a:pt x="17" y="13"/>
                    <a:pt x="16" y="14"/>
                    <a:pt x="15" y="15"/>
                  </a:cubicBezTo>
                  <a:cubicBezTo>
                    <a:pt x="14" y="16"/>
                    <a:pt x="13" y="17"/>
                    <a:pt x="11" y="18"/>
                  </a:cubicBezTo>
                  <a:cubicBezTo>
                    <a:pt x="10" y="19"/>
                    <a:pt x="9" y="20"/>
                    <a:pt x="7" y="21"/>
                  </a:cubicBezTo>
                  <a:cubicBezTo>
                    <a:pt x="6" y="23"/>
                    <a:pt x="4" y="24"/>
                    <a:pt x="3" y="25"/>
                  </a:cubicBezTo>
                  <a:cubicBezTo>
                    <a:pt x="0" y="24"/>
                    <a:pt x="0" y="24"/>
                    <a:pt x="0" y="24"/>
                  </a:cubicBezTo>
                  <a:cubicBezTo>
                    <a:pt x="1" y="20"/>
                    <a:pt x="1" y="16"/>
                    <a:pt x="1" y="12"/>
                  </a:cubicBezTo>
                  <a:cubicBezTo>
                    <a:pt x="2" y="9"/>
                    <a:pt x="2" y="6"/>
                    <a:pt x="2" y="5"/>
                  </a:cubicBezTo>
                  <a:cubicBezTo>
                    <a:pt x="2" y="4"/>
                    <a:pt x="2" y="4"/>
                    <a:pt x="2" y="3"/>
                  </a:cubicBezTo>
                  <a:cubicBezTo>
                    <a:pt x="2" y="3"/>
                    <a:pt x="2" y="3"/>
                    <a:pt x="1" y="2"/>
                  </a:cubicBezTo>
                  <a:cubicBezTo>
                    <a:pt x="1" y="2"/>
                    <a:pt x="1" y="2"/>
                    <a:pt x="1" y="1"/>
                  </a:cubicBezTo>
                  <a:cubicBezTo>
                    <a:pt x="1" y="1"/>
                    <a:pt x="0" y="1"/>
                    <a:pt x="0" y="1"/>
                  </a:cubicBezTo>
                  <a:cubicBezTo>
                    <a:pt x="1" y="0"/>
                    <a:pt x="1" y="0"/>
                    <a:pt x="1" y="0"/>
                  </a:cubicBezTo>
                  <a:cubicBezTo>
                    <a:pt x="11" y="5"/>
                    <a:pt x="11" y="5"/>
                    <a:pt x="11" y="5"/>
                  </a:cubicBezTo>
                  <a:cubicBezTo>
                    <a:pt x="10" y="6"/>
                    <a:pt x="10" y="6"/>
                    <a:pt x="10" y="6"/>
                  </a:cubicBezTo>
                  <a:cubicBezTo>
                    <a:pt x="9" y="6"/>
                    <a:pt x="8" y="5"/>
                    <a:pt x="8" y="5"/>
                  </a:cubicBezTo>
                  <a:cubicBezTo>
                    <a:pt x="8" y="5"/>
                    <a:pt x="7" y="5"/>
                    <a:pt x="7" y="6"/>
                  </a:cubicBezTo>
                  <a:cubicBezTo>
                    <a:pt x="7" y="6"/>
                    <a:pt x="7" y="6"/>
                    <a:pt x="7" y="6"/>
                  </a:cubicBezTo>
                  <a:cubicBezTo>
                    <a:pt x="7" y="6"/>
                    <a:pt x="7" y="6"/>
                    <a:pt x="7" y="6"/>
                  </a:cubicBezTo>
                  <a:cubicBezTo>
                    <a:pt x="7" y="7"/>
                    <a:pt x="7" y="9"/>
                    <a:pt x="6" y="11"/>
                  </a:cubicBezTo>
                  <a:cubicBezTo>
                    <a:pt x="6" y="13"/>
                    <a:pt x="6" y="16"/>
                    <a:pt x="6" y="21"/>
                  </a:cubicBezTo>
                  <a:cubicBezTo>
                    <a:pt x="8" y="19"/>
                    <a:pt x="9" y="18"/>
                    <a:pt x="11" y="16"/>
                  </a:cubicBezTo>
                  <a:cubicBezTo>
                    <a:pt x="12" y="15"/>
                    <a:pt x="13" y="14"/>
                    <a:pt x="14" y="13"/>
                  </a:cubicBezTo>
                  <a:cubicBezTo>
                    <a:pt x="15" y="13"/>
                    <a:pt x="15" y="12"/>
                    <a:pt x="16" y="12"/>
                  </a:cubicBezTo>
                  <a:cubicBezTo>
                    <a:pt x="16" y="12"/>
                    <a:pt x="16" y="11"/>
                    <a:pt x="17" y="11"/>
                  </a:cubicBezTo>
                  <a:cubicBezTo>
                    <a:pt x="17" y="11"/>
                    <a:pt x="17" y="10"/>
                    <a:pt x="16" y="10"/>
                  </a:cubicBezTo>
                  <a:cubicBezTo>
                    <a:pt x="16" y="10"/>
                    <a:pt x="15" y="9"/>
                    <a:pt x="14" y="8"/>
                  </a:cubicBezTo>
                  <a:cubicBezTo>
                    <a:pt x="15" y="7"/>
                    <a:pt x="15" y="7"/>
                    <a:pt x="15" y="7"/>
                  </a:cubicBezTo>
                  <a:cubicBezTo>
                    <a:pt x="22" y="11"/>
                    <a:pt x="22" y="11"/>
                    <a:pt x="22" y="11"/>
                  </a:cubicBezTo>
                  <a:lnTo>
                    <a:pt x="22" y="12"/>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5" name="Freeform 21"/>
            <p:cNvSpPr>
              <a:spLocks/>
            </p:cNvSpPr>
            <p:nvPr userDrawn="1"/>
          </p:nvSpPr>
          <p:spPr bwMode="auto">
            <a:xfrm>
              <a:off x="1366789" y="651297"/>
              <a:ext cx="104775" cy="109538"/>
            </a:xfrm>
            <a:custGeom>
              <a:avLst/>
              <a:gdLst>
                <a:gd name="T0" fmla="*/ 25 w 28"/>
                <a:gd name="T1" fmla="*/ 17 h 29"/>
                <a:gd name="T2" fmla="*/ 24 w 28"/>
                <a:gd name="T3" fmla="*/ 16 h 29"/>
                <a:gd name="T4" fmla="*/ 24 w 28"/>
                <a:gd name="T5" fmla="*/ 13 h 29"/>
                <a:gd name="T6" fmla="*/ 24 w 28"/>
                <a:gd name="T7" fmla="*/ 11 h 29"/>
                <a:gd name="T8" fmla="*/ 23 w 28"/>
                <a:gd name="T9" fmla="*/ 10 h 29"/>
                <a:gd name="T10" fmla="*/ 22 w 28"/>
                <a:gd name="T11" fmla="*/ 9 h 29"/>
                <a:gd name="T12" fmla="*/ 20 w 28"/>
                <a:gd name="T13" fmla="*/ 7 h 29"/>
                <a:gd name="T14" fmla="*/ 14 w 28"/>
                <a:gd name="T15" fmla="*/ 13 h 29"/>
                <a:gd name="T16" fmla="*/ 16 w 28"/>
                <a:gd name="T17" fmla="*/ 14 h 29"/>
                <a:gd name="T18" fmla="*/ 17 w 28"/>
                <a:gd name="T19" fmla="*/ 15 h 29"/>
                <a:gd name="T20" fmla="*/ 19 w 28"/>
                <a:gd name="T21" fmla="*/ 15 h 29"/>
                <a:gd name="T22" fmla="*/ 20 w 28"/>
                <a:gd name="T23" fmla="*/ 15 h 29"/>
                <a:gd name="T24" fmla="*/ 21 w 28"/>
                <a:gd name="T25" fmla="*/ 14 h 29"/>
                <a:gd name="T26" fmla="*/ 22 w 28"/>
                <a:gd name="T27" fmla="*/ 15 h 29"/>
                <a:gd name="T28" fmla="*/ 16 w 28"/>
                <a:gd name="T29" fmla="*/ 21 h 29"/>
                <a:gd name="T30" fmla="*/ 15 w 28"/>
                <a:gd name="T31" fmla="*/ 21 h 29"/>
                <a:gd name="T32" fmla="*/ 16 w 28"/>
                <a:gd name="T33" fmla="*/ 19 h 29"/>
                <a:gd name="T34" fmla="*/ 16 w 28"/>
                <a:gd name="T35" fmla="*/ 18 h 29"/>
                <a:gd name="T36" fmla="*/ 16 w 28"/>
                <a:gd name="T37" fmla="*/ 16 h 29"/>
                <a:gd name="T38" fmla="*/ 15 w 28"/>
                <a:gd name="T39" fmla="*/ 15 h 29"/>
                <a:gd name="T40" fmla="*/ 13 w 28"/>
                <a:gd name="T41" fmla="*/ 14 h 29"/>
                <a:gd name="T42" fmla="*/ 9 w 28"/>
                <a:gd name="T43" fmla="*/ 18 h 29"/>
                <a:gd name="T44" fmla="*/ 8 w 28"/>
                <a:gd name="T45" fmla="*/ 20 h 29"/>
                <a:gd name="T46" fmla="*/ 8 w 28"/>
                <a:gd name="T47" fmla="*/ 21 h 29"/>
                <a:gd name="T48" fmla="*/ 9 w 28"/>
                <a:gd name="T49" fmla="*/ 21 h 29"/>
                <a:gd name="T50" fmla="*/ 10 w 28"/>
                <a:gd name="T51" fmla="*/ 23 h 29"/>
                <a:gd name="T52" fmla="*/ 11 w 28"/>
                <a:gd name="T53" fmla="*/ 24 h 29"/>
                <a:gd name="T54" fmla="*/ 12 w 28"/>
                <a:gd name="T55" fmla="*/ 24 h 29"/>
                <a:gd name="T56" fmla="*/ 13 w 28"/>
                <a:gd name="T57" fmla="*/ 25 h 29"/>
                <a:gd name="T58" fmla="*/ 14 w 28"/>
                <a:gd name="T59" fmla="*/ 25 h 29"/>
                <a:gd name="T60" fmla="*/ 16 w 28"/>
                <a:gd name="T61" fmla="*/ 25 h 29"/>
                <a:gd name="T62" fmla="*/ 19 w 28"/>
                <a:gd name="T63" fmla="*/ 24 h 29"/>
                <a:gd name="T64" fmla="*/ 20 w 28"/>
                <a:gd name="T65" fmla="*/ 25 h 29"/>
                <a:gd name="T66" fmla="*/ 15 w 28"/>
                <a:gd name="T67" fmla="*/ 29 h 29"/>
                <a:gd name="T68" fmla="*/ 0 w 28"/>
                <a:gd name="T69" fmla="*/ 16 h 29"/>
                <a:gd name="T70" fmla="*/ 1 w 28"/>
                <a:gd name="T71" fmla="*/ 15 h 29"/>
                <a:gd name="T72" fmla="*/ 2 w 28"/>
                <a:gd name="T73" fmla="*/ 16 h 29"/>
                <a:gd name="T74" fmla="*/ 3 w 28"/>
                <a:gd name="T75" fmla="*/ 16 h 29"/>
                <a:gd name="T76" fmla="*/ 4 w 28"/>
                <a:gd name="T77" fmla="*/ 16 h 29"/>
                <a:gd name="T78" fmla="*/ 5 w 28"/>
                <a:gd name="T79" fmla="*/ 16 h 29"/>
                <a:gd name="T80" fmla="*/ 15 w 28"/>
                <a:gd name="T81" fmla="*/ 5 h 29"/>
                <a:gd name="T82" fmla="*/ 15 w 28"/>
                <a:gd name="T83" fmla="*/ 4 h 29"/>
                <a:gd name="T84" fmla="*/ 15 w 28"/>
                <a:gd name="T85" fmla="*/ 3 h 29"/>
                <a:gd name="T86" fmla="*/ 14 w 28"/>
                <a:gd name="T87" fmla="*/ 2 h 29"/>
                <a:gd name="T88" fmla="*/ 14 w 28"/>
                <a:gd name="T89" fmla="*/ 1 h 29"/>
                <a:gd name="T90" fmla="*/ 15 w 28"/>
                <a:gd name="T91" fmla="*/ 0 h 29"/>
                <a:gd name="T92" fmla="*/ 28 w 28"/>
                <a:gd name="T93" fmla="*/ 13 h 29"/>
                <a:gd name="T94" fmla="*/ 25 w 28"/>
                <a:gd name="T95" fmla="*/ 17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8" h="29">
                  <a:moveTo>
                    <a:pt x="25" y="17"/>
                  </a:moveTo>
                  <a:cubicBezTo>
                    <a:pt x="24" y="16"/>
                    <a:pt x="24" y="16"/>
                    <a:pt x="24" y="16"/>
                  </a:cubicBezTo>
                  <a:cubicBezTo>
                    <a:pt x="24" y="15"/>
                    <a:pt x="24" y="14"/>
                    <a:pt x="24" y="13"/>
                  </a:cubicBezTo>
                  <a:cubicBezTo>
                    <a:pt x="24" y="12"/>
                    <a:pt x="24" y="11"/>
                    <a:pt x="24" y="11"/>
                  </a:cubicBezTo>
                  <a:cubicBezTo>
                    <a:pt x="24" y="10"/>
                    <a:pt x="23" y="10"/>
                    <a:pt x="23" y="10"/>
                  </a:cubicBezTo>
                  <a:cubicBezTo>
                    <a:pt x="23" y="9"/>
                    <a:pt x="22" y="9"/>
                    <a:pt x="22" y="9"/>
                  </a:cubicBezTo>
                  <a:cubicBezTo>
                    <a:pt x="20" y="7"/>
                    <a:pt x="20" y="7"/>
                    <a:pt x="20" y="7"/>
                  </a:cubicBezTo>
                  <a:cubicBezTo>
                    <a:pt x="14" y="13"/>
                    <a:pt x="14" y="13"/>
                    <a:pt x="14" y="13"/>
                  </a:cubicBezTo>
                  <a:cubicBezTo>
                    <a:pt x="16" y="14"/>
                    <a:pt x="16" y="14"/>
                    <a:pt x="16" y="14"/>
                  </a:cubicBezTo>
                  <a:cubicBezTo>
                    <a:pt x="16" y="15"/>
                    <a:pt x="17" y="15"/>
                    <a:pt x="17" y="15"/>
                  </a:cubicBezTo>
                  <a:cubicBezTo>
                    <a:pt x="18" y="15"/>
                    <a:pt x="18" y="15"/>
                    <a:pt x="19" y="15"/>
                  </a:cubicBezTo>
                  <a:cubicBezTo>
                    <a:pt x="19" y="15"/>
                    <a:pt x="19" y="15"/>
                    <a:pt x="20" y="15"/>
                  </a:cubicBezTo>
                  <a:cubicBezTo>
                    <a:pt x="20" y="15"/>
                    <a:pt x="21" y="14"/>
                    <a:pt x="21" y="14"/>
                  </a:cubicBezTo>
                  <a:cubicBezTo>
                    <a:pt x="22" y="15"/>
                    <a:pt x="22" y="15"/>
                    <a:pt x="22" y="15"/>
                  </a:cubicBezTo>
                  <a:cubicBezTo>
                    <a:pt x="16" y="21"/>
                    <a:pt x="16" y="21"/>
                    <a:pt x="16" y="21"/>
                  </a:cubicBezTo>
                  <a:cubicBezTo>
                    <a:pt x="15" y="21"/>
                    <a:pt x="15" y="21"/>
                    <a:pt x="15" y="21"/>
                  </a:cubicBezTo>
                  <a:cubicBezTo>
                    <a:pt x="16" y="20"/>
                    <a:pt x="16" y="20"/>
                    <a:pt x="16" y="19"/>
                  </a:cubicBezTo>
                  <a:cubicBezTo>
                    <a:pt x="16" y="19"/>
                    <a:pt x="16" y="18"/>
                    <a:pt x="16" y="18"/>
                  </a:cubicBezTo>
                  <a:cubicBezTo>
                    <a:pt x="16" y="17"/>
                    <a:pt x="16" y="17"/>
                    <a:pt x="16" y="16"/>
                  </a:cubicBezTo>
                  <a:cubicBezTo>
                    <a:pt x="16" y="16"/>
                    <a:pt x="15" y="16"/>
                    <a:pt x="15" y="15"/>
                  </a:cubicBezTo>
                  <a:cubicBezTo>
                    <a:pt x="13" y="14"/>
                    <a:pt x="13" y="14"/>
                    <a:pt x="13" y="14"/>
                  </a:cubicBezTo>
                  <a:cubicBezTo>
                    <a:pt x="9" y="18"/>
                    <a:pt x="9" y="18"/>
                    <a:pt x="9" y="18"/>
                  </a:cubicBezTo>
                  <a:cubicBezTo>
                    <a:pt x="9" y="19"/>
                    <a:pt x="9" y="19"/>
                    <a:pt x="8" y="20"/>
                  </a:cubicBezTo>
                  <a:cubicBezTo>
                    <a:pt x="8" y="20"/>
                    <a:pt x="8" y="20"/>
                    <a:pt x="8" y="21"/>
                  </a:cubicBezTo>
                  <a:cubicBezTo>
                    <a:pt x="8" y="21"/>
                    <a:pt x="8" y="21"/>
                    <a:pt x="9" y="21"/>
                  </a:cubicBezTo>
                  <a:cubicBezTo>
                    <a:pt x="9" y="22"/>
                    <a:pt x="9" y="22"/>
                    <a:pt x="10" y="23"/>
                  </a:cubicBezTo>
                  <a:cubicBezTo>
                    <a:pt x="10" y="23"/>
                    <a:pt x="11" y="23"/>
                    <a:pt x="11" y="24"/>
                  </a:cubicBezTo>
                  <a:cubicBezTo>
                    <a:pt x="11" y="24"/>
                    <a:pt x="12" y="24"/>
                    <a:pt x="12" y="24"/>
                  </a:cubicBezTo>
                  <a:cubicBezTo>
                    <a:pt x="12" y="25"/>
                    <a:pt x="13" y="25"/>
                    <a:pt x="13" y="25"/>
                  </a:cubicBezTo>
                  <a:cubicBezTo>
                    <a:pt x="13" y="25"/>
                    <a:pt x="14" y="25"/>
                    <a:pt x="14" y="25"/>
                  </a:cubicBezTo>
                  <a:cubicBezTo>
                    <a:pt x="14" y="25"/>
                    <a:pt x="15" y="25"/>
                    <a:pt x="16" y="25"/>
                  </a:cubicBezTo>
                  <a:cubicBezTo>
                    <a:pt x="18" y="24"/>
                    <a:pt x="18" y="24"/>
                    <a:pt x="19" y="24"/>
                  </a:cubicBezTo>
                  <a:cubicBezTo>
                    <a:pt x="20" y="25"/>
                    <a:pt x="20" y="25"/>
                    <a:pt x="20" y="25"/>
                  </a:cubicBezTo>
                  <a:cubicBezTo>
                    <a:pt x="15" y="29"/>
                    <a:pt x="15" y="29"/>
                    <a:pt x="15" y="29"/>
                  </a:cubicBezTo>
                  <a:cubicBezTo>
                    <a:pt x="0" y="16"/>
                    <a:pt x="0" y="16"/>
                    <a:pt x="0" y="16"/>
                  </a:cubicBezTo>
                  <a:cubicBezTo>
                    <a:pt x="1" y="15"/>
                    <a:pt x="1" y="15"/>
                    <a:pt x="1" y="15"/>
                  </a:cubicBezTo>
                  <a:cubicBezTo>
                    <a:pt x="1" y="15"/>
                    <a:pt x="2" y="15"/>
                    <a:pt x="2" y="16"/>
                  </a:cubicBezTo>
                  <a:cubicBezTo>
                    <a:pt x="2" y="16"/>
                    <a:pt x="3" y="16"/>
                    <a:pt x="3" y="16"/>
                  </a:cubicBezTo>
                  <a:cubicBezTo>
                    <a:pt x="3" y="16"/>
                    <a:pt x="4" y="16"/>
                    <a:pt x="4" y="16"/>
                  </a:cubicBezTo>
                  <a:cubicBezTo>
                    <a:pt x="4" y="16"/>
                    <a:pt x="4" y="16"/>
                    <a:pt x="5" y="16"/>
                  </a:cubicBezTo>
                  <a:cubicBezTo>
                    <a:pt x="15" y="5"/>
                    <a:pt x="15" y="5"/>
                    <a:pt x="15" y="5"/>
                  </a:cubicBezTo>
                  <a:cubicBezTo>
                    <a:pt x="15" y="4"/>
                    <a:pt x="15" y="4"/>
                    <a:pt x="15" y="4"/>
                  </a:cubicBezTo>
                  <a:cubicBezTo>
                    <a:pt x="15" y="4"/>
                    <a:pt x="15" y="3"/>
                    <a:pt x="15" y="3"/>
                  </a:cubicBezTo>
                  <a:cubicBezTo>
                    <a:pt x="15" y="3"/>
                    <a:pt x="15" y="2"/>
                    <a:pt x="14" y="2"/>
                  </a:cubicBezTo>
                  <a:cubicBezTo>
                    <a:pt x="14" y="2"/>
                    <a:pt x="14" y="1"/>
                    <a:pt x="14" y="1"/>
                  </a:cubicBezTo>
                  <a:cubicBezTo>
                    <a:pt x="15" y="0"/>
                    <a:pt x="15" y="0"/>
                    <a:pt x="15" y="0"/>
                  </a:cubicBezTo>
                  <a:cubicBezTo>
                    <a:pt x="28" y="13"/>
                    <a:pt x="28" y="13"/>
                    <a:pt x="28" y="13"/>
                  </a:cubicBezTo>
                  <a:lnTo>
                    <a:pt x="25" y="17"/>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6" name="Freeform 22"/>
            <p:cNvSpPr>
              <a:spLocks noEditPoints="1"/>
            </p:cNvSpPr>
            <p:nvPr userDrawn="1"/>
          </p:nvSpPr>
          <p:spPr bwMode="auto">
            <a:xfrm>
              <a:off x="1452514" y="749722"/>
              <a:ext cx="98425" cy="120650"/>
            </a:xfrm>
            <a:custGeom>
              <a:avLst/>
              <a:gdLst>
                <a:gd name="T0" fmla="*/ 13 w 26"/>
                <a:gd name="T1" fmla="*/ 32 h 32"/>
                <a:gd name="T2" fmla="*/ 8 w 26"/>
                <a:gd name="T3" fmla="*/ 25 h 32"/>
                <a:gd name="T4" fmla="*/ 11 w 26"/>
                <a:gd name="T5" fmla="*/ 20 h 32"/>
                <a:gd name="T6" fmla="*/ 12 w 26"/>
                <a:gd name="T7" fmla="*/ 14 h 32"/>
                <a:gd name="T8" fmla="*/ 12 w 26"/>
                <a:gd name="T9" fmla="*/ 14 h 32"/>
                <a:gd name="T10" fmla="*/ 7 w 26"/>
                <a:gd name="T11" fmla="*/ 17 h 32"/>
                <a:gd name="T12" fmla="*/ 6 w 26"/>
                <a:gd name="T13" fmla="*/ 18 h 32"/>
                <a:gd name="T14" fmla="*/ 6 w 26"/>
                <a:gd name="T15" fmla="*/ 19 h 32"/>
                <a:gd name="T16" fmla="*/ 6 w 26"/>
                <a:gd name="T17" fmla="*/ 20 h 32"/>
                <a:gd name="T18" fmla="*/ 7 w 26"/>
                <a:gd name="T19" fmla="*/ 21 h 32"/>
                <a:gd name="T20" fmla="*/ 6 w 26"/>
                <a:gd name="T21" fmla="*/ 21 h 32"/>
                <a:gd name="T22" fmla="*/ 0 w 26"/>
                <a:gd name="T23" fmla="*/ 12 h 32"/>
                <a:gd name="T24" fmla="*/ 0 w 26"/>
                <a:gd name="T25" fmla="*/ 11 h 32"/>
                <a:gd name="T26" fmla="*/ 1 w 26"/>
                <a:gd name="T27" fmla="*/ 12 h 32"/>
                <a:gd name="T28" fmla="*/ 2 w 26"/>
                <a:gd name="T29" fmla="*/ 13 h 32"/>
                <a:gd name="T30" fmla="*/ 3 w 26"/>
                <a:gd name="T31" fmla="*/ 13 h 32"/>
                <a:gd name="T32" fmla="*/ 4 w 26"/>
                <a:gd name="T33" fmla="*/ 13 h 32"/>
                <a:gd name="T34" fmla="*/ 16 w 26"/>
                <a:gd name="T35" fmla="*/ 5 h 32"/>
                <a:gd name="T36" fmla="*/ 17 w 26"/>
                <a:gd name="T37" fmla="*/ 4 h 32"/>
                <a:gd name="T38" fmla="*/ 17 w 26"/>
                <a:gd name="T39" fmla="*/ 3 h 32"/>
                <a:gd name="T40" fmla="*/ 17 w 26"/>
                <a:gd name="T41" fmla="*/ 2 h 32"/>
                <a:gd name="T42" fmla="*/ 16 w 26"/>
                <a:gd name="T43" fmla="*/ 1 h 32"/>
                <a:gd name="T44" fmla="*/ 17 w 26"/>
                <a:gd name="T45" fmla="*/ 0 h 32"/>
                <a:gd name="T46" fmla="*/ 24 w 26"/>
                <a:gd name="T47" fmla="*/ 10 h 32"/>
                <a:gd name="T48" fmla="*/ 26 w 26"/>
                <a:gd name="T49" fmla="*/ 16 h 32"/>
                <a:gd name="T50" fmla="*/ 24 w 26"/>
                <a:gd name="T51" fmla="*/ 20 h 32"/>
                <a:gd name="T52" fmla="*/ 20 w 26"/>
                <a:gd name="T53" fmla="*/ 21 h 32"/>
                <a:gd name="T54" fmla="*/ 16 w 26"/>
                <a:gd name="T55" fmla="*/ 19 h 32"/>
                <a:gd name="T56" fmla="*/ 15 w 26"/>
                <a:gd name="T57" fmla="*/ 22 h 32"/>
                <a:gd name="T58" fmla="*/ 14 w 26"/>
                <a:gd name="T59" fmla="*/ 26 h 32"/>
                <a:gd name="T60" fmla="*/ 13 w 26"/>
                <a:gd name="T61" fmla="*/ 28 h 32"/>
                <a:gd name="T62" fmla="*/ 13 w 26"/>
                <a:gd name="T63" fmla="*/ 30 h 32"/>
                <a:gd name="T64" fmla="*/ 13 w 26"/>
                <a:gd name="T65" fmla="*/ 31 h 32"/>
                <a:gd name="T66" fmla="*/ 14 w 26"/>
                <a:gd name="T67" fmla="*/ 31 h 32"/>
                <a:gd name="T68" fmla="*/ 13 w 26"/>
                <a:gd name="T69" fmla="*/ 32 h 32"/>
                <a:gd name="T70" fmla="*/ 20 w 26"/>
                <a:gd name="T71" fmla="*/ 15 h 32"/>
                <a:gd name="T72" fmla="*/ 22 w 26"/>
                <a:gd name="T73" fmla="*/ 12 h 32"/>
                <a:gd name="T74" fmla="*/ 21 w 26"/>
                <a:gd name="T75" fmla="*/ 9 h 32"/>
                <a:gd name="T76" fmla="*/ 21 w 26"/>
                <a:gd name="T77" fmla="*/ 8 h 32"/>
                <a:gd name="T78" fmla="*/ 13 w 26"/>
                <a:gd name="T79" fmla="*/ 13 h 32"/>
                <a:gd name="T80" fmla="*/ 14 w 26"/>
                <a:gd name="T81" fmla="*/ 14 h 32"/>
                <a:gd name="T82" fmla="*/ 17 w 26"/>
                <a:gd name="T83" fmla="*/ 16 h 32"/>
                <a:gd name="T84" fmla="*/ 20 w 26"/>
                <a:gd name="T85" fmla="*/ 1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6" h="32">
                  <a:moveTo>
                    <a:pt x="13" y="32"/>
                  </a:moveTo>
                  <a:cubicBezTo>
                    <a:pt x="8" y="25"/>
                    <a:pt x="8" y="25"/>
                    <a:pt x="8" y="25"/>
                  </a:cubicBezTo>
                  <a:cubicBezTo>
                    <a:pt x="9" y="23"/>
                    <a:pt x="10" y="21"/>
                    <a:pt x="11" y="20"/>
                  </a:cubicBezTo>
                  <a:cubicBezTo>
                    <a:pt x="11" y="18"/>
                    <a:pt x="12" y="16"/>
                    <a:pt x="12" y="14"/>
                  </a:cubicBezTo>
                  <a:cubicBezTo>
                    <a:pt x="12" y="14"/>
                    <a:pt x="12" y="14"/>
                    <a:pt x="12" y="14"/>
                  </a:cubicBezTo>
                  <a:cubicBezTo>
                    <a:pt x="7" y="17"/>
                    <a:pt x="7" y="17"/>
                    <a:pt x="7" y="17"/>
                  </a:cubicBezTo>
                  <a:cubicBezTo>
                    <a:pt x="6" y="17"/>
                    <a:pt x="6" y="18"/>
                    <a:pt x="6" y="18"/>
                  </a:cubicBezTo>
                  <a:cubicBezTo>
                    <a:pt x="6" y="18"/>
                    <a:pt x="6" y="18"/>
                    <a:pt x="6" y="19"/>
                  </a:cubicBezTo>
                  <a:cubicBezTo>
                    <a:pt x="6" y="19"/>
                    <a:pt x="6" y="19"/>
                    <a:pt x="6" y="20"/>
                  </a:cubicBezTo>
                  <a:cubicBezTo>
                    <a:pt x="6" y="20"/>
                    <a:pt x="6" y="20"/>
                    <a:pt x="7" y="21"/>
                  </a:cubicBezTo>
                  <a:cubicBezTo>
                    <a:pt x="6" y="21"/>
                    <a:pt x="6" y="21"/>
                    <a:pt x="6" y="21"/>
                  </a:cubicBezTo>
                  <a:cubicBezTo>
                    <a:pt x="0" y="12"/>
                    <a:pt x="0" y="12"/>
                    <a:pt x="0" y="12"/>
                  </a:cubicBezTo>
                  <a:cubicBezTo>
                    <a:pt x="0" y="11"/>
                    <a:pt x="0" y="11"/>
                    <a:pt x="0" y="11"/>
                  </a:cubicBezTo>
                  <a:cubicBezTo>
                    <a:pt x="1" y="11"/>
                    <a:pt x="1" y="12"/>
                    <a:pt x="1" y="12"/>
                  </a:cubicBezTo>
                  <a:cubicBezTo>
                    <a:pt x="2" y="12"/>
                    <a:pt x="2" y="13"/>
                    <a:pt x="2" y="13"/>
                  </a:cubicBezTo>
                  <a:cubicBezTo>
                    <a:pt x="2" y="13"/>
                    <a:pt x="3" y="13"/>
                    <a:pt x="3" y="13"/>
                  </a:cubicBezTo>
                  <a:cubicBezTo>
                    <a:pt x="3" y="13"/>
                    <a:pt x="3" y="13"/>
                    <a:pt x="4" y="13"/>
                  </a:cubicBezTo>
                  <a:cubicBezTo>
                    <a:pt x="16" y="5"/>
                    <a:pt x="16" y="5"/>
                    <a:pt x="16" y="5"/>
                  </a:cubicBezTo>
                  <a:cubicBezTo>
                    <a:pt x="16" y="5"/>
                    <a:pt x="17" y="4"/>
                    <a:pt x="17" y="4"/>
                  </a:cubicBezTo>
                  <a:cubicBezTo>
                    <a:pt x="17" y="4"/>
                    <a:pt x="17" y="4"/>
                    <a:pt x="17" y="3"/>
                  </a:cubicBezTo>
                  <a:cubicBezTo>
                    <a:pt x="17" y="3"/>
                    <a:pt x="17" y="2"/>
                    <a:pt x="17" y="2"/>
                  </a:cubicBezTo>
                  <a:cubicBezTo>
                    <a:pt x="16" y="2"/>
                    <a:pt x="16" y="1"/>
                    <a:pt x="16" y="1"/>
                  </a:cubicBezTo>
                  <a:cubicBezTo>
                    <a:pt x="17" y="0"/>
                    <a:pt x="17" y="0"/>
                    <a:pt x="17" y="0"/>
                  </a:cubicBezTo>
                  <a:cubicBezTo>
                    <a:pt x="24" y="10"/>
                    <a:pt x="24" y="10"/>
                    <a:pt x="24" y="10"/>
                  </a:cubicBezTo>
                  <a:cubicBezTo>
                    <a:pt x="25" y="13"/>
                    <a:pt x="26" y="14"/>
                    <a:pt x="26" y="16"/>
                  </a:cubicBezTo>
                  <a:cubicBezTo>
                    <a:pt x="26" y="18"/>
                    <a:pt x="25" y="19"/>
                    <a:pt x="24" y="20"/>
                  </a:cubicBezTo>
                  <a:cubicBezTo>
                    <a:pt x="23" y="21"/>
                    <a:pt x="21" y="21"/>
                    <a:pt x="20" y="21"/>
                  </a:cubicBezTo>
                  <a:cubicBezTo>
                    <a:pt x="19" y="20"/>
                    <a:pt x="18" y="20"/>
                    <a:pt x="16" y="19"/>
                  </a:cubicBezTo>
                  <a:cubicBezTo>
                    <a:pt x="16" y="20"/>
                    <a:pt x="15" y="21"/>
                    <a:pt x="15" y="22"/>
                  </a:cubicBezTo>
                  <a:cubicBezTo>
                    <a:pt x="14" y="24"/>
                    <a:pt x="14" y="25"/>
                    <a:pt x="14" y="26"/>
                  </a:cubicBezTo>
                  <a:cubicBezTo>
                    <a:pt x="13" y="27"/>
                    <a:pt x="13" y="27"/>
                    <a:pt x="13" y="28"/>
                  </a:cubicBezTo>
                  <a:cubicBezTo>
                    <a:pt x="13" y="29"/>
                    <a:pt x="13" y="30"/>
                    <a:pt x="13" y="30"/>
                  </a:cubicBezTo>
                  <a:cubicBezTo>
                    <a:pt x="13" y="30"/>
                    <a:pt x="13" y="30"/>
                    <a:pt x="13" y="31"/>
                  </a:cubicBezTo>
                  <a:cubicBezTo>
                    <a:pt x="13" y="31"/>
                    <a:pt x="14" y="31"/>
                    <a:pt x="14" y="31"/>
                  </a:cubicBezTo>
                  <a:lnTo>
                    <a:pt x="13" y="32"/>
                  </a:lnTo>
                  <a:close/>
                  <a:moveTo>
                    <a:pt x="20" y="15"/>
                  </a:moveTo>
                  <a:cubicBezTo>
                    <a:pt x="21" y="14"/>
                    <a:pt x="22" y="13"/>
                    <a:pt x="22" y="12"/>
                  </a:cubicBezTo>
                  <a:cubicBezTo>
                    <a:pt x="22" y="11"/>
                    <a:pt x="22" y="10"/>
                    <a:pt x="21" y="9"/>
                  </a:cubicBezTo>
                  <a:cubicBezTo>
                    <a:pt x="21" y="8"/>
                    <a:pt x="21" y="8"/>
                    <a:pt x="21" y="8"/>
                  </a:cubicBezTo>
                  <a:cubicBezTo>
                    <a:pt x="13" y="13"/>
                    <a:pt x="13" y="13"/>
                    <a:pt x="13" y="13"/>
                  </a:cubicBezTo>
                  <a:cubicBezTo>
                    <a:pt x="14" y="14"/>
                    <a:pt x="14" y="14"/>
                    <a:pt x="14" y="14"/>
                  </a:cubicBezTo>
                  <a:cubicBezTo>
                    <a:pt x="15" y="15"/>
                    <a:pt x="16" y="16"/>
                    <a:pt x="17" y="16"/>
                  </a:cubicBezTo>
                  <a:cubicBezTo>
                    <a:pt x="18" y="16"/>
                    <a:pt x="19" y="16"/>
                    <a:pt x="20" y="15"/>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7" name="Freeform 23"/>
            <p:cNvSpPr>
              <a:spLocks/>
            </p:cNvSpPr>
            <p:nvPr userDrawn="1"/>
          </p:nvSpPr>
          <p:spPr bwMode="auto">
            <a:xfrm>
              <a:off x="1512839" y="884660"/>
              <a:ext cx="95250" cy="76200"/>
            </a:xfrm>
            <a:custGeom>
              <a:avLst/>
              <a:gdLst>
                <a:gd name="T0" fmla="*/ 2 w 25"/>
                <a:gd name="T1" fmla="*/ 13 h 20"/>
                <a:gd name="T2" fmla="*/ 2 w 25"/>
                <a:gd name="T3" fmla="*/ 10 h 20"/>
                <a:gd name="T4" fmla="*/ 2 w 25"/>
                <a:gd name="T5" fmla="*/ 7 h 20"/>
                <a:gd name="T6" fmla="*/ 1 w 25"/>
                <a:gd name="T7" fmla="*/ 6 h 20"/>
                <a:gd name="T8" fmla="*/ 0 w 25"/>
                <a:gd name="T9" fmla="*/ 5 h 20"/>
                <a:gd name="T10" fmla="*/ 7 w 25"/>
                <a:gd name="T11" fmla="*/ 2 h 20"/>
                <a:gd name="T12" fmla="*/ 8 w 25"/>
                <a:gd name="T13" fmla="*/ 4 h 20"/>
                <a:gd name="T14" fmla="*/ 6 w 25"/>
                <a:gd name="T15" fmla="*/ 5 h 20"/>
                <a:gd name="T16" fmla="*/ 4 w 25"/>
                <a:gd name="T17" fmla="*/ 7 h 20"/>
                <a:gd name="T18" fmla="*/ 4 w 25"/>
                <a:gd name="T19" fmla="*/ 10 h 20"/>
                <a:gd name="T20" fmla="*/ 4 w 25"/>
                <a:gd name="T21" fmla="*/ 13 h 20"/>
                <a:gd name="T22" fmla="*/ 6 w 25"/>
                <a:gd name="T23" fmla="*/ 15 h 20"/>
                <a:gd name="T24" fmla="*/ 8 w 25"/>
                <a:gd name="T25" fmla="*/ 15 h 20"/>
                <a:gd name="T26" fmla="*/ 10 w 25"/>
                <a:gd name="T27" fmla="*/ 14 h 20"/>
                <a:gd name="T28" fmla="*/ 11 w 25"/>
                <a:gd name="T29" fmla="*/ 11 h 20"/>
                <a:gd name="T30" fmla="*/ 11 w 25"/>
                <a:gd name="T31" fmla="*/ 8 h 20"/>
                <a:gd name="T32" fmla="*/ 11 w 25"/>
                <a:gd name="T33" fmla="*/ 6 h 20"/>
                <a:gd name="T34" fmla="*/ 12 w 25"/>
                <a:gd name="T35" fmla="*/ 3 h 20"/>
                <a:gd name="T36" fmla="*/ 15 w 25"/>
                <a:gd name="T37" fmla="*/ 0 h 20"/>
                <a:gd name="T38" fmla="*/ 17 w 25"/>
                <a:gd name="T39" fmla="*/ 0 h 20"/>
                <a:gd name="T40" fmla="*/ 20 w 25"/>
                <a:gd name="T41" fmla="*/ 1 h 20"/>
                <a:gd name="T42" fmla="*/ 22 w 25"/>
                <a:gd name="T43" fmla="*/ 3 h 20"/>
                <a:gd name="T44" fmla="*/ 23 w 25"/>
                <a:gd name="T45" fmla="*/ 6 h 20"/>
                <a:gd name="T46" fmla="*/ 24 w 25"/>
                <a:gd name="T47" fmla="*/ 9 h 20"/>
                <a:gd name="T48" fmla="*/ 24 w 25"/>
                <a:gd name="T49" fmla="*/ 12 h 20"/>
                <a:gd name="T50" fmla="*/ 25 w 25"/>
                <a:gd name="T51" fmla="*/ 12 h 20"/>
                <a:gd name="T52" fmla="*/ 25 w 25"/>
                <a:gd name="T53" fmla="*/ 14 h 20"/>
                <a:gd name="T54" fmla="*/ 19 w 25"/>
                <a:gd name="T55" fmla="*/ 16 h 20"/>
                <a:gd name="T56" fmla="*/ 18 w 25"/>
                <a:gd name="T57" fmla="*/ 15 h 20"/>
                <a:gd name="T58" fmla="*/ 20 w 25"/>
                <a:gd name="T59" fmla="*/ 13 h 20"/>
                <a:gd name="T60" fmla="*/ 22 w 25"/>
                <a:gd name="T61" fmla="*/ 11 h 20"/>
                <a:gd name="T62" fmla="*/ 22 w 25"/>
                <a:gd name="T63" fmla="*/ 9 h 20"/>
                <a:gd name="T64" fmla="*/ 22 w 25"/>
                <a:gd name="T65" fmla="*/ 7 h 20"/>
                <a:gd name="T66" fmla="*/ 20 w 25"/>
                <a:gd name="T67" fmla="*/ 5 h 20"/>
                <a:gd name="T68" fmla="*/ 18 w 25"/>
                <a:gd name="T69" fmla="*/ 4 h 20"/>
                <a:gd name="T70" fmla="*/ 16 w 25"/>
                <a:gd name="T71" fmla="*/ 6 h 20"/>
                <a:gd name="T72" fmla="*/ 16 w 25"/>
                <a:gd name="T73" fmla="*/ 9 h 20"/>
                <a:gd name="T74" fmla="*/ 16 w 25"/>
                <a:gd name="T75" fmla="*/ 11 h 20"/>
                <a:gd name="T76" fmla="*/ 16 w 25"/>
                <a:gd name="T77" fmla="*/ 13 h 20"/>
                <a:gd name="T78" fmla="*/ 15 w 25"/>
                <a:gd name="T79" fmla="*/ 17 h 20"/>
                <a:gd name="T80" fmla="*/ 12 w 25"/>
                <a:gd name="T81" fmla="*/ 20 h 20"/>
                <a:gd name="T82" fmla="*/ 9 w 25"/>
                <a:gd name="T83" fmla="*/ 20 h 20"/>
                <a:gd name="T84" fmla="*/ 6 w 25"/>
                <a:gd name="T85" fmla="*/ 19 h 20"/>
                <a:gd name="T86" fmla="*/ 4 w 25"/>
                <a:gd name="T87" fmla="*/ 17 h 20"/>
                <a:gd name="T88" fmla="*/ 2 w 25"/>
                <a:gd name="T89" fmla="*/ 13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5" h="20">
                  <a:moveTo>
                    <a:pt x="2" y="13"/>
                  </a:moveTo>
                  <a:cubicBezTo>
                    <a:pt x="2" y="12"/>
                    <a:pt x="2" y="11"/>
                    <a:pt x="2" y="10"/>
                  </a:cubicBezTo>
                  <a:cubicBezTo>
                    <a:pt x="2" y="9"/>
                    <a:pt x="2" y="8"/>
                    <a:pt x="2" y="7"/>
                  </a:cubicBezTo>
                  <a:cubicBezTo>
                    <a:pt x="1" y="6"/>
                    <a:pt x="1" y="6"/>
                    <a:pt x="1" y="6"/>
                  </a:cubicBezTo>
                  <a:cubicBezTo>
                    <a:pt x="0" y="5"/>
                    <a:pt x="0" y="5"/>
                    <a:pt x="0" y="5"/>
                  </a:cubicBezTo>
                  <a:cubicBezTo>
                    <a:pt x="7" y="2"/>
                    <a:pt x="7" y="2"/>
                    <a:pt x="7" y="2"/>
                  </a:cubicBezTo>
                  <a:cubicBezTo>
                    <a:pt x="8" y="4"/>
                    <a:pt x="8" y="4"/>
                    <a:pt x="8" y="4"/>
                  </a:cubicBezTo>
                  <a:cubicBezTo>
                    <a:pt x="7" y="4"/>
                    <a:pt x="7" y="5"/>
                    <a:pt x="6" y="5"/>
                  </a:cubicBezTo>
                  <a:cubicBezTo>
                    <a:pt x="5" y="6"/>
                    <a:pt x="5" y="7"/>
                    <a:pt x="4" y="7"/>
                  </a:cubicBezTo>
                  <a:cubicBezTo>
                    <a:pt x="4" y="8"/>
                    <a:pt x="4" y="9"/>
                    <a:pt x="4" y="10"/>
                  </a:cubicBezTo>
                  <a:cubicBezTo>
                    <a:pt x="3" y="11"/>
                    <a:pt x="4" y="12"/>
                    <a:pt x="4" y="13"/>
                  </a:cubicBezTo>
                  <a:cubicBezTo>
                    <a:pt x="4" y="14"/>
                    <a:pt x="5" y="15"/>
                    <a:pt x="6" y="15"/>
                  </a:cubicBezTo>
                  <a:cubicBezTo>
                    <a:pt x="7" y="16"/>
                    <a:pt x="7" y="16"/>
                    <a:pt x="8" y="15"/>
                  </a:cubicBezTo>
                  <a:cubicBezTo>
                    <a:pt x="9" y="15"/>
                    <a:pt x="10" y="15"/>
                    <a:pt x="10" y="14"/>
                  </a:cubicBezTo>
                  <a:cubicBezTo>
                    <a:pt x="10" y="13"/>
                    <a:pt x="11" y="12"/>
                    <a:pt x="11" y="11"/>
                  </a:cubicBezTo>
                  <a:cubicBezTo>
                    <a:pt x="11" y="10"/>
                    <a:pt x="11" y="9"/>
                    <a:pt x="11" y="8"/>
                  </a:cubicBezTo>
                  <a:cubicBezTo>
                    <a:pt x="11" y="8"/>
                    <a:pt x="11" y="7"/>
                    <a:pt x="11" y="6"/>
                  </a:cubicBezTo>
                  <a:cubicBezTo>
                    <a:pt x="11" y="5"/>
                    <a:pt x="11" y="3"/>
                    <a:pt x="12" y="3"/>
                  </a:cubicBezTo>
                  <a:cubicBezTo>
                    <a:pt x="13" y="2"/>
                    <a:pt x="14" y="1"/>
                    <a:pt x="15" y="0"/>
                  </a:cubicBezTo>
                  <a:cubicBezTo>
                    <a:pt x="16" y="0"/>
                    <a:pt x="16" y="0"/>
                    <a:pt x="17" y="0"/>
                  </a:cubicBezTo>
                  <a:cubicBezTo>
                    <a:pt x="18" y="0"/>
                    <a:pt x="19" y="1"/>
                    <a:pt x="20" y="1"/>
                  </a:cubicBezTo>
                  <a:cubicBezTo>
                    <a:pt x="20" y="1"/>
                    <a:pt x="21" y="2"/>
                    <a:pt x="22" y="3"/>
                  </a:cubicBezTo>
                  <a:cubicBezTo>
                    <a:pt x="22" y="4"/>
                    <a:pt x="23" y="5"/>
                    <a:pt x="23" y="6"/>
                  </a:cubicBezTo>
                  <a:cubicBezTo>
                    <a:pt x="24" y="7"/>
                    <a:pt x="24" y="8"/>
                    <a:pt x="24" y="9"/>
                  </a:cubicBezTo>
                  <a:cubicBezTo>
                    <a:pt x="24" y="10"/>
                    <a:pt x="24" y="11"/>
                    <a:pt x="24" y="12"/>
                  </a:cubicBezTo>
                  <a:cubicBezTo>
                    <a:pt x="25" y="12"/>
                    <a:pt x="25" y="12"/>
                    <a:pt x="25" y="12"/>
                  </a:cubicBezTo>
                  <a:cubicBezTo>
                    <a:pt x="25" y="14"/>
                    <a:pt x="25" y="14"/>
                    <a:pt x="25" y="14"/>
                  </a:cubicBezTo>
                  <a:cubicBezTo>
                    <a:pt x="19" y="16"/>
                    <a:pt x="19" y="16"/>
                    <a:pt x="19" y="16"/>
                  </a:cubicBezTo>
                  <a:cubicBezTo>
                    <a:pt x="18" y="15"/>
                    <a:pt x="18" y="15"/>
                    <a:pt x="18" y="15"/>
                  </a:cubicBezTo>
                  <a:cubicBezTo>
                    <a:pt x="19" y="14"/>
                    <a:pt x="19" y="14"/>
                    <a:pt x="20" y="13"/>
                  </a:cubicBezTo>
                  <a:cubicBezTo>
                    <a:pt x="21" y="12"/>
                    <a:pt x="21" y="12"/>
                    <a:pt x="22" y="11"/>
                  </a:cubicBezTo>
                  <a:cubicBezTo>
                    <a:pt x="22" y="11"/>
                    <a:pt x="22" y="10"/>
                    <a:pt x="22" y="9"/>
                  </a:cubicBezTo>
                  <a:cubicBezTo>
                    <a:pt x="22" y="8"/>
                    <a:pt x="22" y="8"/>
                    <a:pt x="22" y="7"/>
                  </a:cubicBezTo>
                  <a:cubicBezTo>
                    <a:pt x="22" y="6"/>
                    <a:pt x="21" y="5"/>
                    <a:pt x="20" y="5"/>
                  </a:cubicBezTo>
                  <a:cubicBezTo>
                    <a:pt x="20" y="4"/>
                    <a:pt x="19" y="4"/>
                    <a:pt x="18" y="4"/>
                  </a:cubicBezTo>
                  <a:cubicBezTo>
                    <a:pt x="17" y="5"/>
                    <a:pt x="17" y="5"/>
                    <a:pt x="16" y="6"/>
                  </a:cubicBezTo>
                  <a:cubicBezTo>
                    <a:pt x="16" y="7"/>
                    <a:pt x="16" y="8"/>
                    <a:pt x="16" y="9"/>
                  </a:cubicBezTo>
                  <a:cubicBezTo>
                    <a:pt x="16" y="10"/>
                    <a:pt x="16" y="11"/>
                    <a:pt x="16" y="11"/>
                  </a:cubicBezTo>
                  <a:cubicBezTo>
                    <a:pt x="16" y="12"/>
                    <a:pt x="16" y="13"/>
                    <a:pt x="16" y="13"/>
                  </a:cubicBezTo>
                  <a:cubicBezTo>
                    <a:pt x="16" y="15"/>
                    <a:pt x="15" y="16"/>
                    <a:pt x="15" y="17"/>
                  </a:cubicBezTo>
                  <a:cubicBezTo>
                    <a:pt x="14" y="18"/>
                    <a:pt x="13" y="19"/>
                    <a:pt x="12" y="20"/>
                  </a:cubicBezTo>
                  <a:cubicBezTo>
                    <a:pt x="11" y="20"/>
                    <a:pt x="10" y="20"/>
                    <a:pt x="9" y="20"/>
                  </a:cubicBezTo>
                  <a:cubicBezTo>
                    <a:pt x="8" y="20"/>
                    <a:pt x="7" y="19"/>
                    <a:pt x="6" y="19"/>
                  </a:cubicBezTo>
                  <a:cubicBezTo>
                    <a:pt x="6" y="18"/>
                    <a:pt x="5" y="18"/>
                    <a:pt x="4" y="17"/>
                  </a:cubicBezTo>
                  <a:cubicBezTo>
                    <a:pt x="3" y="16"/>
                    <a:pt x="3" y="15"/>
                    <a:pt x="2" y="13"/>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8" name="Freeform 24"/>
            <p:cNvSpPr>
              <a:spLocks/>
            </p:cNvSpPr>
            <p:nvPr userDrawn="1"/>
          </p:nvSpPr>
          <p:spPr bwMode="auto">
            <a:xfrm>
              <a:off x="1543001" y="1006897"/>
              <a:ext cx="82550" cy="52388"/>
            </a:xfrm>
            <a:custGeom>
              <a:avLst/>
              <a:gdLst>
                <a:gd name="T0" fmla="*/ 1 w 22"/>
                <a:gd name="T1" fmla="*/ 14 h 14"/>
                <a:gd name="T2" fmla="*/ 0 w 22"/>
                <a:gd name="T3" fmla="*/ 2 h 14"/>
                <a:gd name="T4" fmla="*/ 1 w 22"/>
                <a:gd name="T5" fmla="*/ 2 h 14"/>
                <a:gd name="T6" fmla="*/ 2 w 22"/>
                <a:gd name="T7" fmla="*/ 3 h 14"/>
                <a:gd name="T8" fmla="*/ 2 w 22"/>
                <a:gd name="T9" fmla="*/ 4 h 14"/>
                <a:gd name="T10" fmla="*/ 3 w 22"/>
                <a:gd name="T11" fmla="*/ 5 h 14"/>
                <a:gd name="T12" fmla="*/ 3 w 22"/>
                <a:gd name="T13" fmla="*/ 5 h 14"/>
                <a:gd name="T14" fmla="*/ 18 w 22"/>
                <a:gd name="T15" fmla="*/ 3 h 14"/>
                <a:gd name="T16" fmla="*/ 19 w 22"/>
                <a:gd name="T17" fmla="*/ 3 h 14"/>
                <a:gd name="T18" fmla="*/ 20 w 22"/>
                <a:gd name="T19" fmla="*/ 2 h 14"/>
                <a:gd name="T20" fmla="*/ 20 w 22"/>
                <a:gd name="T21" fmla="*/ 1 h 14"/>
                <a:gd name="T22" fmla="*/ 20 w 22"/>
                <a:gd name="T23" fmla="*/ 0 h 14"/>
                <a:gd name="T24" fmla="*/ 21 w 22"/>
                <a:gd name="T25" fmla="*/ 0 h 14"/>
                <a:gd name="T26" fmla="*/ 22 w 22"/>
                <a:gd name="T27" fmla="*/ 12 h 14"/>
                <a:gd name="T28" fmla="*/ 21 w 22"/>
                <a:gd name="T29" fmla="*/ 12 h 14"/>
                <a:gd name="T30" fmla="*/ 21 w 22"/>
                <a:gd name="T31" fmla="*/ 11 h 14"/>
                <a:gd name="T32" fmla="*/ 21 w 22"/>
                <a:gd name="T33" fmla="*/ 9 h 14"/>
                <a:gd name="T34" fmla="*/ 20 w 22"/>
                <a:gd name="T35" fmla="*/ 9 h 14"/>
                <a:gd name="T36" fmla="*/ 19 w 22"/>
                <a:gd name="T37" fmla="*/ 9 h 14"/>
                <a:gd name="T38" fmla="*/ 4 w 22"/>
                <a:gd name="T39" fmla="*/ 10 h 14"/>
                <a:gd name="T40" fmla="*/ 3 w 22"/>
                <a:gd name="T41" fmla="*/ 11 h 14"/>
                <a:gd name="T42" fmla="*/ 3 w 22"/>
                <a:gd name="T43" fmla="*/ 11 h 14"/>
                <a:gd name="T44" fmla="*/ 3 w 22"/>
                <a:gd name="T45" fmla="*/ 12 h 14"/>
                <a:gd name="T46" fmla="*/ 3 w 22"/>
                <a:gd name="T47" fmla="*/ 14 h 14"/>
                <a:gd name="T48" fmla="*/ 1 w 22"/>
                <a:gd name="T49"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14">
                  <a:moveTo>
                    <a:pt x="1" y="14"/>
                  </a:moveTo>
                  <a:cubicBezTo>
                    <a:pt x="0" y="2"/>
                    <a:pt x="0" y="2"/>
                    <a:pt x="0" y="2"/>
                  </a:cubicBezTo>
                  <a:cubicBezTo>
                    <a:pt x="1" y="2"/>
                    <a:pt x="1" y="2"/>
                    <a:pt x="1" y="2"/>
                  </a:cubicBezTo>
                  <a:cubicBezTo>
                    <a:pt x="1" y="2"/>
                    <a:pt x="1" y="3"/>
                    <a:pt x="2" y="3"/>
                  </a:cubicBezTo>
                  <a:cubicBezTo>
                    <a:pt x="2" y="4"/>
                    <a:pt x="2" y="4"/>
                    <a:pt x="2" y="4"/>
                  </a:cubicBezTo>
                  <a:cubicBezTo>
                    <a:pt x="2" y="5"/>
                    <a:pt x="2" y="5"/>
                    <a:pt x="3" y="5"/>
                  </a:cubicBezTo>
                  <a:cubicBezTo>
                    <a:pt x="3" y="5"/>
                    <a:pt x="3" y="5"/>
                    <a:pt x="3" y="5"/>
                  </a:cubicBezTo>
                  <a:cubicBezTo>
                    <a:pt x="18" y="3"/>
                    <a:pt x="18" y="3"/>
                    <a:pt x="18" y="3"/>
                  </a:cubicBezTo>
                  <a:cubicBezTo>
                    <a:pt x="19" y="3"/>
                    <a:pt x="19" y="3"/>
                    <a:pt x="19" y="3"/>
                  </a:cubicBezTo>
                  <a:cubicBezTo>
                    <a:pt x="19" y="3"/>
                    <a:pt x="20" y="3"/>
                    <a:pt x="20" y="2"/>
                  </a:cubicBezTo>
                  <a:cubicBezTo>
                    <a:pt x="20" y="2"/>
                    <a:pt x="20" y="2"/>
                    <a:pt x="20" y="1"/>
                  </a:cubicBezTo>
                  <a:cubicBezTo>
                    <a:pt x="20" y="1"/>
                    <a:pt x="20" y="0"/>
                    <a:pt x="20" y="0"/>
                  </a:cubicBezTo>
                  <a:cubicBezTo>
                    <a:pt x="21" y="0"/>
                    <a:pt x="21" y="0"/>
                    <a:pt x="21" y="0"/>
                  </a:cubicBezTo>
                  <a:cubicBezTo>
                    <a:pt x="22" y="12"/>
                    <a:pt x="22" y="12"/>
                    <a:pt x="22" y="12"/>
                  </a:cubicBezTo>
                  <a:cubicBezTo>
                    <a:pt x="21" y="12"/>
                    <a:pt x="21" y="12"/>
                    <a:pt x="21" y="12"/>
                  </a:cubicBezTo>
                  <a:cubicBezTo>
                    <a:pt x="21" y="11"/>
                    <a:pt x="21" y="11"/>
                    <a:pt x="21" y="11"/>
                  </a:cubicBezTo>
                  <a:cubicBezTo>
                    <a:pt x="21" y="10"/>
                    <a:pt x="21" y="10"/>
                    <a:pt x="21" y="9"/>
                  </a:cubicBezTo>
                  <a:cubicBezTo>
                    <a:pt x="20" y="9"/>
                    <a:pt x="20" y="9"/>
                    <a:pt x="20" y="9"/>
                  </a:cubicBezTo>
                  <a:cubicBezTo>
                    <a:pt x="20" y="9"/>
                    <a:pt x="19" y="9"/>
                    <a:pt x="19" y="9"/>
                  </a:cubicBezTo>
                  <a:cubicBezTo>
                    <a:pt x="4" y="10"/>
                    <a:pt x="4" y="10"/>
                    <a:pt x="4" y="10"/>
                  </a:cubicBezTo>
                  <a:cubicBezTo>
                    <a:pt x="4" y="10"/>
                    <a:pt x="3" y="10"/>
                    <a:pt x="3" y="11"/>
                  </a:cubicBezTo>
                  <a:cubicBezTo>
                    <a:pt x="3" y="11"/>
                    <a:pt x="3" y="11"/>
                    <a:pt x="3" y="11"/>
                  </a:cubicBezTo>
                  <a:cubicBezTo>
                    <a:pt x="3" y="12"/>
                    <a:pt x="3" y="12"/>
                    <a:pt x="3" y="12"/>
                  </a:cubicBezTo>
                  <a:cubicBezTo>
                    <a:pt x="3" y="13"/>
                    <a:pt x="3" y="13"/>
                    <a:pt x="3" y="14"/>
                  </a:cubicBezTo>
                  <a:lnTo>
                    <a:pt x="1" y="14"/>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9" name="Freeform 25"/>
            <p:cNvSpPr>
              <a:spLocks/>
            </p:cNvSpPr>
            <p:nvPr userDrawn="1"/>
          </p:nvSpPr>
          <p:spPr bwMode="auto">
            <a:xfrm>
              <a:off x="1543001" y="1108497"/>
              <a:ext cx="87313" cy="79375"/>
            </a:xfrm>
            <a:custGeom>
              <a:avLst/>
              <a:gdLst>
                <a:gd name="T0" fmla="*/ 14 w 23"/>
                <a:gd name="T1" fmla="*/ 21 h 21"/>
                <a:gd name="T2" fmla="*/ 14 w 23"/>
                <a:gd name="T3" fmla="*/ 20 h 21"/>
                <a:gd name="T4" fmla="*/ 17 w 23"/>
                <a:gd name="T5" fmla="*/ 18 h 21"/>
                <a:gd name="T6" fmla="*/ 19 w 23"/>
                <a:gd name="T7" fmla="*/ 17 h 21"/>
                <a:gd name="T8" fmla="*/ 20 w 23"/>
                <a:gd name="T9" fmla="*/ 16 h 21"/>
                <a:gd name="T10" fmla="*/ 20 w 23"/>
                <a:gd name="T11" fmla="*/ 14 h 21"/>
                <a:gd name="T12" fmla="*/ 20 w 23"/>
                <a:gd name="T13" fmla="*/ 14 h 21"/>
                <a:gd name="T14" fmla="*/ 3 w 23"/>
                <a:gd name="T15" fmla="*/ 12 h 21"/>
                <a:gd name="T16" fmla="*/ 3 w 23"/>
                <a:gd name="T17" fmla="*/ 12 h 21"/>
                <a:gd name="T18" fmla="*/ 2 w 23"/>
                <a:gd name="T19" fmla="*/ 13 h 21"/>
                <a:gd name="T20" fmla="*/ 1 w 23"/>
                <a:gd name="T21" fmla="*/ 14 h 21"/>
                <a:gd name="T22" fmla="*/ 1 w 23"/>
                <a:gd name="T23" fmla="*/ 15 h 21"/>
                <a:gd name="T24" fmla="*/ 0 w 23"/>
                <a:gd name="T25" fmla="*/ 15 h 21"/>
                <a:gd name="T26" fmla="*/ 1 w 23"/>
                <a:gd name="T27" fmla="*/ 3 h 21"/>
                <a:gd name="T28" fmla="*/ 2 w 23"/>
                <a:gd name="T29" fmla="*/ 3 h 21"/>
                <a:gd name="T30" fmla="*/ 2 w 23"/>
                <a:gd name="T31" fmla="*/ 4 h 21"/>
                <a:gd name="T32" fmla="*/ 2 w 23"/>
                <a:gd name="T33" fmla="*/ 5 h 21"/>
                <a:gd name="T34" fmla="*/ 3 w 23"/>
                <a:gd name="T35" fmla="*/ 6 h 21"/>
                <a:gd name="T36" fmla="*/ 4 w 23"/>
                <a:gd name="T37" fmla="*/ 7 h 21"/>
                <a:gd name="T38" fmla="*/ 20 w 23"/>
                <a:gd name="T39" fmla="*/ 9 h 21"/>
                <a:gd name="T40" fmla="*/ 21 w 23"/>
                <a:gd name="T41" fmla="*/ 8 h 21"/>
                <a:gd name="T42" fmla="*/ 21 w 23"/>
                <a:gd name="T43" fmla="*/ 7 h 21"/>
                <a:gd name="T44" fmla="*/ 21 w 23"/>
                <a:gd name="T45" fmla="*/ 5 h 21"/>
                <a:gd name="T46" fmla="*/ 19 w 23"/>
                <a:gd name="T47" fmla="*/ 3 h 21"/>
                <a:gd name="T48" fmla="*/ 17 w 23"/>
                <a:gd name="T49" fmla="*/ 2 h 21"/>
                <a:gd name="T50" fmla="*/ 17 w 23"/>
                <a:gd name="T51" fmla="*/ 0 h 21"/>
                <a:gd name="T52" fmla="*/ 23 w 23"/>
                <a:gd name="T53" fmla="*/ 1 h 21"/>
                <a:gd name="T54" fmla="*/ 20 w 23"/>
                <a:gd name="T55" fmla="*/ 21 h 21"/>
                <a:gd name="T56" fmla="*/ 14 w 23"/>
                <a:gd name="T57"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3" h="21">
                  <a:moveTo>
                    <a:pt x="14" y="21"/>
                  </a:moveTo>
                  <a:cubicBezTo>
                    <a:pt x="14" y="20"/>
                    <a:pt x="14" y="20"/>
                    <a:pt x="14" y="20"/>
                  </a:cubicBezTo>
                  <a:cubicBezTo>
                    <a:pt x="15" y="19"/>
                    <a:pt x="16" y="19"/>
                    <a:pt x="17" y="18"/>
                  </a:cubicBezTo>
                  <a:cubicBezTo>
                    <a:pt x="19" y="18"/>
                    <a:pt x="19" y="17"/>
                    <a:pt x="19" y="17"/>
                  </a:cubicBezTo>
                  <a:cubicBezTo>
                    <a:pt x="19" y="16"/>
                    <a:pt x="19" y="16"/>
                    <a:pt x="20" y="16"/>
                  </a:cubicBezTo>
                  <a:cubicBezTo>
                    <a:pt x="20" y="15"/>
                    <a:pt x="20" y="15"/>
                    <a:pt x="20" y="14"/>
                  </a:cubicBezTo>
                  <a:cubicBezTo>
                    <a:pt x="20" y="14"/>
                    <a:pt x="20" y="14"/>
                    <a:pt x="20" y="14"/>
                  </a:cubicBezTo>
                  <a:cubicBezTo>
                    <a:pt x="3" y="12"/>
                    <a:pt x="3" y="12"/>
                    <a:pt x="3" y="12"/>
                  </a:cubicBezTo>
                  <a:cubicBezTo>
                    <a:pt x="3" y="12"/>
                    <a:pt x="3" y="12"/>
                    <a:pt x="3" y="12"/>
                  </a:cubicBezTo>
                  <a:cubicBezTo>
                    <a:pt x="2" y="12"/>
                    <a:pt x="2" y="12"/>
                    <a:pt x="2" y="13"/>
                  </a:cubicBezTo>
                  <a:cubicBezTo>
                    <a:pt x="2" y="13"/>
                    <a:pt x="2" y="13"/>
                    <a:pt x="1" y="14"/>
                  </a:cubicBezTo>
                  <a:cubicBezTo>
                    <a:pt x="1" y="14"/>
                    <a:pt x="1" y="14"/>
                    <a:pt x="1" y="15"/>
                  </a:cubicBezTo>
                  <a:cubicBezTo>
                    <a:pt x="0" y="15"/>
                    <a:pt x="0" y="15"/>
                    <a:pt x="0" y="15"/>
                  </a:cubicBezTo>
                  <a:cubicBezTo>
                    <a:pt x="1" y="3"/>
                    <a:pt x="1" y="3"/>
                    <a:pt x="1" y="3"/>
                  </a:cubicBezTo>
                  <a:cubicBezTo>
                    <a:pt x="2" y="3"/>
                    <a:pt x="2" y="3"/>
                    <a:pt x="2" y="3"/>
                  </a:cubicBezTo>
                  <a:cubicBezTo>
                    <a:pt x="2" y="3"/>
                    <a:pt x="2" y="4"/>
                    <a:pt x="2" y="4"/>
                  </a:cubicBezTo>
                  <a:cubicBezTo>
                    <a:pt x="2" y="5"/>
                    <a:pt x="2" y="5"/>
                    <a:pt x="2" y="5"/>
                  </a:cubicBezTo>
                  <a:cubicBezTo>
                    <a:pt x="3" y="6"/>
                    <a:pt x="3" y="6"/>
                    <a:pt x="3" y="6"/>
                  </a:cubicBezTo>
                  <a:cubicBezTo>
                    <a:pt x="3" y="6"/>
                    <a:pt x="4" y="6"/>
                    <a:pt x="4" y="7"/>
                  </a:cubicBezTo>
                  <a:cubicBezTo>
                    <a:pt x="20" y="9"/>
                    <a:pt x="20" y="9"/>
                    <a:pt x="20" y="9"/>
                  </a:cubicBezTo>
                  <a:cubicBezTo>
                    <a:pt x="21" y="8"/>
                    <a:pt x="21" y="8"/>
                    <a:pt x="21" y="8"/>
                  </a:cubicBezTo>
                  <a:cubicBezTo>
                    <a:pt x="21" y="7"/>
                    <a:pt x="21" y="7"/>
                    <a:pt x="21" y="7"/>
                  </a:cubicBezTo>
                  <a:cubicBezTo>
                    <a:pt x="21" y="6"/>
                    <a:pt x="21" y="6"/>
                    <a:pt x="21" y="5"/>
                  </a:cubicBezTo>
                  <a:cubicBezTo>
                    <a:pt x="21" y="5"/>
                    <a:pt x="20" y="4"/>
                    <a:pt x="19" y="3"/>
                  </a:cubicBezTo>
                  <a:cubicBezTo>
                    <a:pt x="18" y="3"/>
                    <a:pt x="17" y="2"/>
                    <a:pt x="17" y="2"/>
                  </a:cubicBezTo>
                  <a:cubicBezTo>
                    <a:pt x="17" y="0"/>
                    <a:pt x="17" y="0"/>
                    <a:pt x="17" y="0"/>
                  </a:cubicBezTo>
                  <a:cubicBezTo>
                    <a:pt x="23" y="1"/>
                    <a:pt x="23" y="1"/>
                    <a:pt x="23" y="1"/>
                  </a:cubicBezTo>
                  <a:cubicBezTo>
                    <a:pt x="20" y="21"/>
                    <a:pt x="20" y="21"/>
                    <a:pt x="20" y="21"/>
                  </a:cubicBezTo>
                  <a:lnTo>
                    <a:pt x="14" y="21"/>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0" name="Freeform 26"/>
            <p:cNvSpPr>
              <a:spLocks/>
            </p:cNvSpPr>
            <p:nvPr userDrawn="1"/>
          </p:nvSpPr>
          <p:spPr bwMode="auto">
            <a:xfrm>
              <a:off x="1509664" y="1233910"/>
              <a:ext cx="98425" cy="93663"/>
            </a:xfrm>
            <a:custGeom>
              <a:avLst/>
              <a:gdLst>
                <a:gd name="T0" fmla="*/ 16 w 26"/>
                <a:gd name="T1" fmla="*/ 24 h 25"/>
                <a:gd name="T2" fmla="*/ 17 w 26"/>
                <a:gd name="T3" fmla="*/ 23 h 25"/>
                <a:gd name="T4" fmla="*/ 17 w 26"/>
                <a:gd name="T5" fmla="*/ 22 h 25"/>
                <a:gd name="T6" fmla="*/ 16 w 26"/>
                <a:gd name="T7" fmla="*/ 21 h 25"/>
                <a:gd name="T8" fmla="*/ 15 w 26"/>
                <a:gd name="T9" fmla="*/ 19 h 25"/>
                <a:gd name="T10" fmla="*/ 13 w 26"/>
                <a:gd name="T11" fmla="*/ 17 h 25"/>
                <a:gd name="T12" fmla="*/ 11 w 26"/>
                <a:gd name="T13" fmla="*/ 13 h 25"/>
                <a:gd name="T14" fmla="*/ 9 w 26"/>
                <a:gd name="T15" fmla="*/ 11 h 25"/>
                <a:gd name="T16" fmla="*/ 7 w 26"/>
                <a:gd name="T17" fmla="*/ 10 h 25"/>
                <a:gd name="T18" fmla="*/ 4 w 26"/>
                <a:gd name="T19" fmla="*/ 9 h 25"/>
                <a:gd name="T20" fmla="*/ 3 w 26"/>
                <a:gd name="T21" fmla="*/ 9 h 25"/>
                <a:gd name="T22" fmla="*/ 2 w 26"/>
                <a:gd name="T23" fmla="*/ 10 h 25"/>
                <a:gd name="T24" fmla="*/ 2 w 26"/>
                <a:gd name="T25" fmla="*/ 11 h 25"/>
                <a:gd name="T26" fmla="*/ 1 w 26"/>
                <a:gd name="T27" fmla="*/ 12 h 25"/>
                <a:gd name="T28" fmla="*/ 0 w 26"/>
                <a:gd name="T29" fmla="*/ 11 h 25"/>
                <a:gd name="T30" fmla="*/ 4 w 26"/>
                <a:gd name="T31" fmla="*/ 0 h 25"/>
                <a:gd name="T32" fmla="*/ 5 w 26"/>
                <a:gd name="T33" fmla="*/ 1 h 25"/>
                <a:gd name="T34" fmla="*/ 5 w 26"/>
                <a:gd name="T35" fmla="*/ 2 h 25"/>
                <a:gd name="T36" fmla="*/ 5 w 26"/>
                <a:gd name="T37" fmla="*/ 3 h 25"/>
                <a:gd name="T38" fmla="*/ 5 w 26"/>
                <a:gd name="T39" fmla="*/ 4 h 25"/>
                <a:gd name="T40" fmla="*/ 6 w 26"/>
                <a:gd name="T41" fmla="*/ 4 h 25"/>
                <a:gd name="T42" fmla="*/ 9 w 26"/>
                <a:gd name="T43" fmla="*/ 6 h 25"/>
                <a:gd name="T44" fmla="*/ 10 w 26"/>
                <a:gd name="T45" fmla="*/ 6 h 25"/>
                <a:gd name="T46" fmla="*/ 11 w 26"/>
                <a:gd name="T47" fmla="*/ 6 h 25"/>
                <a:gd name="T48" fmla="*/ 12 w 26"/>
                <a:gd name="T49" fmla="*/ 6 h 25"/>
                <a:gd name="T50" fmla="*/ 13 w 26"/>
                <a:gd name="T51" fmla="*/ 6 h 25"/>
                <a:gd name="T52" fmla="*/ 17 w 26"/>
                <a:gd name="T53" fmla="*/ 5 h 25"/>
                <a:gd name="T54" fmla="*/ 21 w 26"/>
                <a:gd name="T55" fmla="*/ 4 h 25"/>
                <a:gd name="T56" fmla="*/ 23 w 26"/>
                <a:gd name="T57" fmla="*/ 4 h 25"/>
                <a:gd name="T58" fmla="*/ 24 w 26"/>
                <a:gd name="T59" fmla="*/ 3 h 25"/>
                <a:gd name="T60" fmla="*/ 25 w 26"/>
                <a:gd name="T61" fmla="*/ 3 h 25"/>
                <a:gd name="T62" fmla="*/ 25 w 26"/>
                <a:gd name="T63" fmla="*/ 2 h 25"/>
                <a:gd name="T64" fmla="*/ 26 w 26"/>
                <a:gd name="T65" fmla="*/ 2 h 25"/>
                <a:gd name="T66" fmla="*/ 22 w 26"/>
                <a:gd name="T67" fmla="*/ 13 h 25"/>
                <a:gd name="T68" fmla="*/ 21 w 26"/>
                <a:gd name="T69" fmla="*/ 13 h 25"/>
                <a:gd name="T70" fmla="*/ 21 w 26"/>
                <a:gd name="T71" fmla="*/ 11 h 25"/>
                <a:gd name="T72" fmla="*/ 21 w 26"/>
                <a:gd name="T73" fmla="*/ 10 h 25"/>
                <a:gd name="T74" fmla="*/ 20 w 26"/>
                <a:gd name="T75" fmla="*/ 10 h 25"/>
                <a:gd name="T76" fmla="*/ 19 w 26"/>
                <a:gd name="T77" fmla="*/ 10 h 25"/>
                <a:gd name="T78" fmla="*/ 16 w 26"/>
                <a:gd name="T79" fmla="*/ 11 h 25"/>
                <a:gd name="T80" fmla="*/ 11 w 26"/>
                <a:gd name="T81" fmla="*/ 11 h 25"/>
                <a:gd name="T82" fmla="*/ 16 w 26"/>
                <a:gd name="T83" fmla="*/ 17 h 25"/>
                <a:gd name="T84" fmla="*/ 17 w 26"/>
                <a:gd name="T85" fmla="*/ 19 h 25"/>
                <a:gd name="T86" fmla="*/ 18 w 26"/>
                <a:gd name="T87" fmla="*/ 19 h 25"/>
                <a:gd name="T88" fmla="*/ 19 w 26"/>
                <a:gd name="T89" fmla="*/ 17 h 25"/>
                <a:gd name="T90" fmla="*/ 20 w 26"/>
                <a:gd name="T91" fmla="*/ 17 h 25"/>
                <a:gd name="T92" fmla="*/ 18 w 26"/>
                <a:gd name="T93" fmla="*/ 25 h 25"/>
                <a:gd name="T94" fmla="*/ 16 w 26"/>
                <a:gd name="T95" fmla="*/ 2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6" h="25">
                  <a:moveTo>
                    <a:pt x="16" y="24"/>
                  </a:moveTo>
                  <a:cubicBezTo>
                    <a:pt x="17" y="24"/>
                    <a:pt x="17" y="23"/>
                    <a:pt x="17" y="23"/>
                  </a:cubicBezTo>
                  <a:cubicBezTo>
                    <a:pt x="17" y="23"/>
                    <a:pt x="17" y="23"/>
                    <a:pt x="17" y="22"/>
                  </a:cubicBezTo>
                  <a:cubicBezTo>
                    <a:pt x="16" y="22"/>
                    <a:pt x="16" y="21"/>
                    <a:pt x="16" y="21"/>
                  </a:cubicBezTo>
                  <a:cubicBezTo>
                    <a:pt x="16" y="20"/>
                    <a:pt x="16" y="20"/>
                    <a:pt x="15" y="19"/>
                  </a:cubicBezTo>
                  <a:cubicBezTo>
                    <a:pt x="15" y="19"/>
                    <a:pt x="14" y="18"/>
                    <a:pt x="13" y="17"/>
                  </a:cubicBezTo>
                  <a:cubicBezTo>
                    <a:pt x="12" y="15"/>
                    <a:pt x="12" y="14"/>
                    <a:pt x="11" y="13"/>
                  </a:cubicBezTo>
                  <a:cubicBezTo>
                    <a:pt x="10" y="12"/>
                    <a:pt x="10" y="12"/>
                    <a:pt x="9" y="11"/>
                  </a:cubicBezTo>
                  <a:cubicBezTo>
                    <a:pt x="9" y="11"/>
                    <a:pt x="8" y="11"/>
                    <a:pt x="7" y="10"/>
                  </a:cubicBezTo>
                  <a:cubicBezTo>
                    <a:pt x="4" y="9"/>
                    <a:pt x="4" y="9"/>
                    <a:pt x="4" y="9"/>
                  </a:cubicBezTo>
                  <a:cubicBezTo>
                    <a:pt x="4" y="9"/>
                    <a:pt x="4" y="9"/>
                    <a:pt x="3" y="9"/>
                  </a:cubicBezTo>
                  <a:cubicBezTo>
                    <a:pt x="3" y="9"/>
                    <a:pt x="3" y="9"/>
                    <a:pt x="2" y="10"/>
                  </a:cubicBezTo>
                  <a:cubicBezTo>
                    <a:pt x="2" y="10"/>
                    <a:pt x="2" y="10"/>
                    <a:pt x="2" y="11"/>
                  </a:cubicBezTo>
                  <a:cubicBezTo>
                    <a:pt x="1" y="11"/>
                    <a:pt x="1" y="11"/>
                    <a:pt x="1" y="12"/>
                  </a:cubicBezTo>
                  <a:cubicBezTo>
                    <a:pt x="0" y="11"/>
                    <a:pt x="0" y="11"/>
                    <a:pt x="0" y="11"/>
                  </a:cubicBezTo>
                  <a:cubicBezTo>
                    <a:pt x="4" y="0"/>
                    <a:pt x="4" y="0"/>
                    <a:pt x="4" y="0"/>
                  </a:cubicBezTo>
                  <a:cubicBezTo>
                    <a:pt x="5" y="1"/>
                    <a:pt x="5" y="1"/>
                    <a:pt x="5" y="1"/>
                  </a:cubicBezTo>
                  <a:cubicBezTo>
                    <a:pt x="5" y="1"/>
                    <a:pt x="5" y="1"/>
                    <a:pt x="5" y="2"/>
                  </a:cubicBezTo>
                  <a:cubicBezTo>
                    <a:pt x="5" y="2"/>
                    <a:pt x="5" y="3"/>
                    <a:pt x="5" y="3"/>
                  </a:cubicBezTo>
                  <a:cubicBezTo>
                    <a:pt x="5" y="3"/>
                    <a:pt x="5" y="4"/>
                    <a:pt x="5" y="4"/>
                  </a:cubicBezTo>
                  <a:cubicBezTo>
                    <a:pt x="5" y="4"/>
                    <a:pt x="6" y="4"/>
                    <a:pt x="6" y="4"/>
                  </a:cubicBezTo>
                  <a:cubicBezTo>
                    <a:pt x="9" y="6"/>
                    <a:pt x="9" y="6"/>
                    <a:pt x="9" y="6"/>
                  </a:cubicBezTo>
                  <a:cubicBezTo>
                    <a:pt x="10" y="6"/>
                    <a:pt x="10" y="6"/>
                    <a:pt x="10" y="6"/>
                  </a:cubicBezTo>
                  <a:cubicBezTo>
                    <a:pt x="11" y="6"/>
                    <a:pt x="11" y="6"/>
                    <a:pt x="11" y="6"/>
                  </a:cubicBezTo>
                  <a:cubicBezTo>
                    <a:pt x="11" y="6"/>
                    <a:pt x="11" y="6"/>
                    <a:pt x="12" y="6"/>
                  </a:cubicBezTo>
                  <a:cubicBezTo>
                    <a:pt x="12" y="6"/>
                    <a:pt x="12" y="6"/>
                    <a:pt x="13" y="6"/>
                  </a:cubicBezTo>
                  <a:cubicBezTo>
                    <a:pt x="14" y="6"/>
                    <a:pt x="16" y="5"/>
                    <a:pt x="17" y="5"/>
                  </a:cubicBezTo>
                  <a:cubicBezTo>
                    <a:pt x="19" y="5"/>
                    <a:pt x="20" y="5"/>
                    <a:pt x="21" y="4"/>
                  </a:cubicBezTo>
                  <a:cubicBezTo>
                    <a:pt x="22" y="4"/>
                    <a:pt x="22" y="4"/>
                    <a:pt x="23" y="4"/>
                  </a:cubicBezTo>
                  <a:cubicBezTo>
                    <a:pt x="23" y="4"/>
                    <a:pt x="24" y="4"/>
                    <a:pt x="24" y="3"/>
                  </a:cubicBezTo>
                  <a:cubicBezTo>
                    <a:pt x="24" y="3"/>
                    <a:pt x="24" y="3"/>
                    <a:pt x="25" y="3"/>
                  </a:cubicBezTo>
                  <a:cubicBezTo>
                    <a:pt x="25" y="2"/>
                    <a:pt x="25" y="2"/>
                    <a:pt x="25" y="2"/>
                  </a:cubicBezTo>
                  <a:cubicBezTo>
                    <a:pt x="26" y="2"/>
                    <a:pt x="26" y="2"/>
                    <a:pt x="26" y="2"/>
                  </a:cubicBezTo>
                  <a:cubicBezTo>
                    <a:pt x="22" y="13"/>
                    <a:pt x="22" y="13"/>
                    <a:pt x="22" y="13"/>
                  </a:cubicBezTo>
                  <a:cubicBezTo>
                    <a:pt x="21" y="13"/>
                    <a:pt x="21" y="13"/>
                    <a:pt x="21" y="13"/>
                  </a:cubicBezTo>
                  <a:cubicBezTo>
                    <a:pt x="21" y="12"/>
                    <a:pt x="21" y="11"/>
                    <a:pt x="21" y="11"/>
                  </a:cubicBezTo>
                  <a:cubicBezTo>
                    <a:pt x="21" y="10"/>
                    <a:pt x="21" y="10"/>
                    <a:pt x="21" y="10"/>
                  </a:cubicBezTo>
                  <a:cubicBezTo>
                    <a:pt x="21" y="10"/>
                    <a:pt x="21" y="10"/>
                    <a:pt x="20" y="10"/>
                  </a:cubicBezTo>
                  <a:cubicBezTo>
                    <a:pt x="20" y="10"/>
                    <a:pt x="19" y="10"/>
                    <a:pt x="19" y="10"/>
                  </a:cubicBezTo>
                  <a:cubicBezTo>
                    <a:pt x="18" y="10"/>
                    <a:pt x="17" y="10"/>
                    <a:pt x="16" y="11"/>
                  </a:cubicBezTo>
                  <a:cubicBezTo>
                    <a:pt x="14" y="11"/>
                    <a:pt x="13" y="11"/>
                    <a:pt x="11" y="11"/>
                  </a:cubicBezTo>
                  <a:cubicBezTo>
                    <a:pt x="13" y="14"/>
                    <a:pt x="15" y="16"/>
                    <a:pt x="16" y="17"/>
                  </a:cubicBezTo>
                  <a:cubicBezTo>
                    <a:pt x="16" y="18"/>
                    <a:pt x="17" y="19"/>
                    <a:pt x="17" y="19"/>
                  </a:cubicBezTo>
                  <a:cubicBezTo>
                    <a:pt x="18" y="19"/>
                    <a:pt x="18" y="19"/>
                    <a:pt x="18" y="19"/>
                  </a:cubicBezTo>
                  <a:cubicBezTo>
                    <a:pt x="19" y="18"/>
                    <a:pt x="19" y="18"/>
                    <a:pt x="19" y="17"/>
                  </a:cubicBezTo>
                  <a:cubicBezTo>
                    <a:pt x="20" y="17"/>
                    <a:pt x="20" y="17"/>
                    <a:pt x="20" y="17"/>
                  </a:cubicBezTo>
                  <a:cubicBezTo>
                    <a:pt x="18" y="25"/>
                    <a:pt x="18" y="25"/>
                    <a:pt x="18" y="25"/>
                  </a:cubicBezTo>
                  <a:lnTo>
                    <a:pt x="16" y="24"/>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1" name="Freeform 27"/>
            <p:cNvSpPr>
              <a:spLocks noEditPoints="1"/>
            </p:cNvSpPr>
            <p:nvPr userDrawn="1"/>
          </p:nvSpPr>
          <p:spPr bwMode="auto">
            <a:xfrm>
              <a:off x="671464" y="673522"/>
              <a:ext cx="815975" cy="820738"/>
            </a:xfrm>
            <a:custGeom>
              <a:avLst/>
              <a:gdLst>
                <a:gd name="T0" fmla="*/ 108 w 217"/>
                <a:gd name="T1" fmla="*/ 217 h 217"/>
                <a:gd name="T2" fmla="*/ 108 w 217"/>
                <a:gd name="T3" fmla="*/ 0 h 217"/>
                <a:gd name="T4" fmla="*/ 92 w 217"/>
                <a:gd name="T5" fmla="*/ 18 h 217"/>
                <a:gd name="T6" fmla="*/ 84 w 217"/>
                <a:gd name="T7" fmla="*/ 38 h 217"/>
                <a:gd name="T8" fmla="*/ 27 w 217"/>
                <a:gd name="T9" fmla="*/ 67 h 217"/>
                <a:gd name="T10" fmla="*/ 38 w 217"/>
                <a:gd name="T11" fmla="*/ 80 h 217"/>
                <a:gd name="T12" fmla="*/ 84 w 217"/>
                <a:gd name="T13" fmla="*/ 74 h 217"/>
                <a:gd name="T14" fmla="*/ 21 w 217"/>
                <a:gd name="T15" fmla="*/ 128 h 217"/>
                <a:gd name="T16" fmla="*/ 23 w 217"/>
                <a:gd name="T17" fmla="*/ 139 h 217"/>
                <a:gd name="T18" fmla="*/ 63 w 217"/>
                <a:gd name="T19" fmla="*/ 104 h 217"/>
                <a:gd name="T20" fmla="*/ 101 w 217"/>
                <a:gd name="T21" fmla="*/ 80 h 217"/>
                <a:gd name="T22" fmla="*/ 101 w 217"/>
                <a:gd name="T23" fmla="*/ 27 h 217"/>
                <a:gd name="T24" fmla="*/ 92 w 217"/>
                <a:gd name="T25" fmla="*/ 18 h 217"/>
                <a:gd name="T26" fmla="*/ 116 w 217"/>
                <a:gd name="T27" fmla="*/ 27 h 217"/>
                <a:gd name="T28" fmla="*/ 116 w 217"/>
                <a:gd name="T29" fmla="*/ 80 h 217"/>
                <a:gd name="T30" fmla="*/ 154 w 217"/>
                <a:gd name="T31" fmla="*/ 104 h 217"/>
                <a:gd name="T32" fmla="*/ 193 w 217"/>
                <a:gd name="T33" fmla="*/ 139 h 217"/>
                <a:gd name="T34" fmla="*/ 196 w 217"/>
                <a:gd name="T35" fmla="*/ 128 h 217"/>
                <a:gd name="T36" fmla="*/ 133 w 217"/>
                <a:gd name="T37" fmla="*/ 74 h 217"/>
                <a:gd name="T38" fmla="*/ 178 w 217"/>
                <a:gd name="T39" fmla="*/ 80 h 217"/>
                <a:gd name="T40" fmla="*/ 189 w 217"/>
                <a:gd name="T41" fmla="*/ 67 h 217"/>
                <a:gd name="T42" fmla="*/ 133 w 217"/>
                <a:gd name="T43" fmla="*/ 38 h 217"/>
                <a:gd name="T44" fmla="*/ 124 w 217"/>
                <a:gd name="T45" fmla="*/ 18 h 217"/>
                <a:gd name="T46" fmla="*/ 176 w 217"/>
                <a:gd name="T47" fmla="*/ 164 h 217"/>
                <a:gd name="T48" fmla="*/ 148 w 217"/>
                <a:gd name="T49" fmla="*/ 122 h 217"/>
                <a:gd name="T50" fmla="*/ 117 w 217"/>
                <a:gd name="T51" fmla="*/ 105 h 217"/>
                <a:gd name="T52" fmla="*/ 108 w 217"/>
                <a:gd name="T53" fmla="*/ 92 h 217"/>
                <a:gd name="T54" fmla="*/ 100 w 217"/>
                <a:gd name="T55" fmla="*/ 105 h 217"/>
                <a:gd name="T56" fmla="*/ 68 w 217"/>
                <a:gd name="T57" fmla="*/ 122 h 217"/>
                <a:gd name="T58" fmla="*/ 41 w 217"/>
                <a:gd name="T59" fmla="*/ 164 h 217"/>
                <a:gd name="T60" fmla="*/ 56 w 217"/>
                <a:gd name="T61" fmla="*/ 171 h 217"/>
                <a:gd name="T62" fmla="*/ 100 w 217"/>
                <a:gd name="T63" fmla="*/ 122 h 217"/>
                <a:gd name="T64" fmla="*/ 95 w 217"/>
                <a:gd name="T65" fmla="*/ 143 h 217"/>
                <a:gd name="T66" fmla="*/ 82 w 217"/>
                <a:gd name="T67" fmla="*/ 154 h 217"/>
                <a:gd name="T68" fmla="*/ 75 w 217"/>
                <a:gd name="T69" fmla="*/ 194 h 217"/>
                <a:gd name="T70" fmla="*/ 95 w 217"/>
                <a:gd name="T71" fmla="*/ 164 h 217"/>
                <a:gd name="T72" fmla="*/ 121 w 217"/>
                <a:gd name="T73" fmla="*/ 164 h 217"/>
                <a:gd name="T74" fmla="*/ 141 w 217"/>
                <a:gd name="T75" fmla="*/ 194 h 217"/>
                <a:gd name="T76" fmla="*/ 134 w 217"/>
                <a:gd name="T77" fmla="*/ 154 h 217"/>
                <a:gd name="T78" fmla="*/ 122 w 217"/>
                <a:gd name="T79" fmla="*/ 143 h 217"/>
                <a:gd name="T80" fmla="*/ 117 w 217"/>
                <a:gd name="T81" fmla="*/ 122 h 217"/>
                <a:gd name="T82" fmla="*/ 160 w 217"/>
                <a:gd name="T83" fmla="*/ 171 h 217"/>
                <a:gd name="T84" fmla="*/ 176 w 217"/>
                <a:gd name="T85" fmla="*/ 164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17" h="217">
                  <a:moveTo>
                    <a:pt x="217" y="109"/>
                  </a:moveTo>
                  <a:cubicBezTo>
                    <a:pt x="217" y="169"/>
                    <a:pt x="168" y="217"/>
                    <a:pt x="108" y="217"/>
                  </a:cubicBezTo>
                  <a:cubicBezTo>
                    <a:pt x="48" y="217"/>
                    <a:pt x="0" y="169"/>
                    <a:pt x="0" y="109"/>
                  </a:cubicBezTo>
                  <a:cubicBezTo>
                    <a:pt x="0" y="49"/>
                    <a:pt x="48" y="0"/>
                    <a:pt x="108" y="0"/>
                  </a:cubicBezTo>
                  <a:cubicBezTo>
                    <a:pt x="168" y="0"/>
                    <a:pt x="217" y="49"/>
                    <a:pt x="217" y="109"/>
                  </a:cubicBezTo>
                  <a:close/>
                  <a:moveTo>
                    <a:pt x="92" y="18"/>
                  </a:moveTo>
                  <a:cubicBezTo>
                    <a:pt x="88" y="18"/>
                    <a:pt x="84" y="22"/>
                    <a:pt x="84" y="27"/>
                  </a:cubicBezTo>
                  <a:cubicBezTo>
                    <a:pt x="84" y="38"/>
                    <a:pt x="84" y="38"/>
                    <a:pt x="84" y="38"/>
                  </a:cubicBezTo>
                  <a:cubicBezTo>
                    <a:pt x="75" y="40"/>
                    <a:pt x="66" y="43"/>
                    <a:pt x="57" y="48"/>
                  </a:cubicBezTo>
                  <a:cubicBezTo>
                    <a:pt x="46" y="53"/>
                    <a:pt x="36" y="60"/>
                    <a:pt x="27" y="67"/>
                  </a:cubicBezTo>
                  <a:cubicBezTo>
                    <a:pt x="24" y="70"/>
                    <a:pt x="23" y="75"/>
                    <a:pt x="26" y="79"/>
                  </a:cubicBezTo>
                  <a:cubicBezTo>
                    <a:pt x="29" y="82"/>
                    <a:pt x="35" y="83"/>
                    <a:pt x="38" y="80"/>
                  </a:cubicBezTo>
                  <a:cubicBezTo>
                    <a:pt x="52" y="68"/>
                    <a:pt x="68" y="59"/>
                    <a:pt x="84" y="55"/>
                  </a:cubicBezTo>
                  <a:cubicBezTo>
                    <a:pt x="84" y="74"/>
                    <a:pt x="84" y="74"/>
                    <a:pt x="84" y="74"/>
                  </a:cubicBezTo>
                  <a:cubicBezTo>
                    <a:pt x="73" y="77"/>
                    <a:pt x="62" y="83"/>
                    <a:pt x="52" y="92"/>
                  </a:cubicBezTo>
                  <a:cubicBezTo>
                    <a:pt x="41" y="101"/>
                    <a:pt x="30" y="113"/>
                    <a:pt x="21" y="128"/>
                  </a:cubicBezTo>
                  <a:cubicBezTo>
                    <a:pt x="20" y="129"/>
                    <a:pt x="19" y="131"/>
                    <a:pt x="19" y="132"/>
                  </a:cubicBezTo>
                  <a:cubicBezTo>
                    <a:pt x="19" y="135"/>
                    <a:pt x="21" y="138"/>
                    <a:pt x="23" y="139"/>
                  </a:cubicBezTo>
                  <a:cubicBezTo>
                    <a:pt x="27" y="142"/>
                    <a:pt x="32" y="141"/>
                    <a:pt x="35" y="137"/>
                  </a:cubicBezTo>
                  <a:cubicBezTo>
                    <a:pt x="43" y="124"/>
                    <a:pt x="53" y="113"/>
                    <a:pt x="63" y="104"/>
                  </a:cubicBezTo>
                  <a:cubicBezTo>
                    <a:pt x="73" y="96"/>
                    <a:pt x="84" y="90"/>
                    <a:pt x="94" y="88"/>
                  </a:cubicBezTo>
                  <a:cubicBezTo>
                    <a:pt x="99" y="87"/>
                    <a:pt x="101" y="83"/>
                    <a:pt x="101" y="80"/>
                  </a:cubicBezTo>
                  <a:cubicBezTo>
                    <a:pt x="101" y="80"/>
                    <a:pt x="101" y="78"/>
                    <a:pt x="101" y="76"/>
                  </a:cubicBezTo>
                  <a:cubicBezTo>
                    <a:pt x="101" y="63"/>
                    <a:pt x="101" y="27"/>
                    <a:pt x="101" y="27"/>
                  </a:cubicBezTo>
                  <a:cubicBezTo>
                    <a:pt x="101" y="27"/>
                    <a:pt x="101" y="27"/>
                    <a:pt x="101" y="27"/>
                  </a:cubicBezTo>
                  <a:cubicBezTo>
                    <a:pt x="101" y="22"/>
                    <a:pt x="97" y="18"/>
                    <a:pt x="92" y="18"/>
                  </a:cubicBezTo>
                  <a:close/>
                  <a:moveTo>
                    <a:pt x="116" y="27"/>
                  </a:moveTo>
                  <a:cubicBezTo>
                    <a:pt x="116" y="27"/>
                    <a:pt x="116" y="27"/>
                    <a:pt x="116" y="27"/>
                  </a:cubicBezTo>
                  <a:cubicBezTo>
                    <a:pt x="116" y="27"/>
                    <a:pt x="116" y="63"/>
                    <a:pt x="116" y="76"/>
                  </a:cubicBezTo>
                  <a:cubicBezTo>
                    <a:pt x="116" y="78"/>
                    <a:pt x="116" y="80"/>
                    <a:pt x="116" y="80"/>
                  </a:cubicBezTo>
                  <a:cubicBezTo>
                    <a:pt x="116" y="83"/>
                    <a:pt x="118" y="87"/>
                    <a:pt x="122" y="88"/>
                  </a:cubicBezTo>
                  <a:cubicBezTo>
                    <a:pt x="132" y="90"/>
                    <a:pt x="143" y="96"/>
                    <a:pt x="154" y="104"/>
                  </a:cubicBezTo>
                  <a:cubicBezTo>
                    <a:pt x="164" y="113"/>
                    <a:pt x="173" y="124"/>
                    <a:pt x="182" y="137"/>
                  </a:cubicBezTo>
                  <a:cubicBezTo>
                    <a:pt x="184" y="141"/>
                    <a:pt x="189" y="142"/>
                    <a:pt x="193" y="139"/>
                  </a:cubicBezTo>
                  <a:cubicBezTo>
                    <a:pt x="196" y="138"/>
                    <a:pt x="197" y="135"/>
                    <a:pt x="197" y="132"/>
                  </a:cubicBezTo>
                  <a:cubicBezTo>
                    <a:pt x="197" y="131"/>
                    <a:pt x="197" y="129"/>
                    <a:pt x="196" y="128"/>
                  </a:cubicBezTo>
                  <a:cubicBezTo>
                    <a:pt x="186" y="113"/>
                    <a:pt x="176" y="101"/>
                    <a:pt x="164" y="92"/>
                  </a:cubicBezTo>
                  <a:cubicBezTo>
                    <a:pt x="154" y="83"/>
                    <a:pt x="144" y="77"/>
                    <a:pt x="133" y="74"/>
                  </a:cubicBezTo>
                  <a:cubicBezTo>
                    <a:pt x="133" y="55"/>
                    <a:pt x="133" y="55"/>
                    <a:pt x="133" y="55"/>
                  </a:cubicBezTo>
                  <a:cubicBezTo>
                    <a:pt x="148" y="59"/>
                    <a:pt x="165" y="68"/>
                    <a:pt x="178" y="80"/>
                  </a:cubicBezTo>
                  <a:cubicBezTo>
                    <a:pt x="182" y="83"/>
                    <a:pt x="187" y="82"/>
                    <a:pt x="190" y="79"/>
                  </a:cubicBezTo>
                  <a:cubicBezTo>
                    <a:pt x="193" y="75"/>
                    <a:pt x="193" y="70"/>
                    <a:pt x="189" y="67"/>
                  </a:cubicBezTo>
                  <a:cubicBezTo>
                    <a:pt x="180" y="60"/>
                    <a:pt x="170" y="53"/>
                    <a:pt x="160" y="48"/>
                  </a:cubicBezTo>
                  <a:cubicBezTo>
                    <a:pt x="151" y="43"/>
                    <a:pt x="142" y="40"/>
                    <a:pt x="133" y="38"/>
                  </a:cubicBezTo>
                  <a:cubicBezTo>
                    <a:pt x="133" y="27"/>
                    <a:pt x="133" y="27"/>
                    <a:pt x="133" y="27"/>
                  </a:cubicBezTo>
                  <a:cubicBezTo>
                    <a:pt x="133" y="22"/>
                    <a:pt x="129" y="18"/>
                    <a:pt x="124" y="18"/>
                  </a:cubicBezTo>
                  <a:cubicBezTo>
                    <a:pt x="119" y="18"/>
                    <a:pt x="116" y="22"/>
                    <a:pt x="116" y="27"/>
                  </a:cubicBezTo>
                  <a:close/>
                  <a:moveTo>
                    <a:pt x="176" y="164"/>
                  </a:moveTo>
                  <a:cubicBezTo>
                    <a:pt x="172" y="156"/>
                    <a:pt x="168" y="148"/>
                    <a:pt x="164" y="141"/>
                  </a:cubicBezTo>
                  <a:cubicBezTo>
                    <a:pt x="159" y="134"/>
                    <a:pt x="154" y="128"/>
                    <a:pt x="148" y="122"/>
                  </a:cubicBezTo>
                  <a:cubicBezTo>
                    <a:pt x="142" y="117"/>
                    <a:pt x="136" y="112"/>
                    <a:pt x="130" y="110"/>
                  </a:cubicBezTo>
                  <a:cubicBezTo>
                    <a:pt x="126" y="108"/>
                    <a:pt x="121" y="106"/>
                    <a:pt x="117" y="105"/>
                  </a:cubicBezTo>
                  <a:cubicBezTo>
                    <a:pt x="117" y="100"/>
                    <a:pt x="117" y="100"/>
                    <a:pt x="117" y="100"/>
                  </a:cubicBezTo>
                  <a:cubicBezTo>
                    <a:pt x="117" y="96"/>
                    <a:pt x="113" y="92"/>
                    <a:pt x="108" y="92"/>
                  </a:cubicBezTo>
                  <a:cubicBezTo>
                    <a:pt x="104" y="92"/>
                    <a:pt x="100" y="96"/>
                    <a:pt x="100" y="100"/>
                  </a:cubicBezTo>
                  <a:cubicBezTo>
                    <a:pt x="100" y="105"/>
                    <a:pt x="100" y="105"/>
                    <a:pt x="100" y="105"/>
                  </a:cubicBezTo>
                  <a:cubicBezTo>
                    <a:pt x="95" y="106"/>
                    <a:pt x="91" y="108"/>
                    <a:pt x="87" y="110"/>
                  </a:cubicBezTo>
                  <a:cubicBezTo>
                    <a:pt x="80" y="112"/>
                    <a:pt x="74" y="117"/>
                    <a:pt x="68" y="122"/>
                  </a:cubicBezTo>
                  <a:cubicBezTo>
                    <a:pt x="63" y="128"/>
                    <a:pt x="58" y="134"/>
                    <a:pt x="53" y="141"/>
                  </a:cubicBezTo>
                  <a:cubicBezTo>
                    <a:pt x="48" y="148"/>
                    <a:pt x="44" y="156"/>
                    <a:pt x="41" y="164"/>
                  </a:cubicBezTo>
                  <a:cubicBezTo>
                    <a:pt x="39" y="168"/>
                    <a:pt x="41" y="173"/>
                    <a:pt x="45" y="175"/>
                  </a:cubicBezTo>
                  <a:cubicBezTo>
                    <a:pt x="49" y="177"/>
                    <a:pt x="54" y="175"/>
                    <a:pt x="56" y="171"/>
                  </a:cubicBezTo>
                  <a:cubicBezTo>
                    <a:pt x="63" y="155"/>
                    <a:pt x="71" y="143"/>
                    <a:pt x="80" y="134"/>
                  </a:cubicBezTo>
                  <a:cubicBezTo>
                    <a:pt x="86" y="128"/>
                    <a:pt x="93" y="124"/>
                    <a:pt x="100" y="122"/>
                  </a:cubicBezTo>
                  <a:cubicBezTo>
                    <a:pt x="100" y="136"/>
                    <a:pt x="100" y="136"/>
                    <a:pt x="100" y="136"/>
                  </a:cubicBezTo>
                  <a:cubicBezTo>
                    <a:pt x="100" y="141"/>
                    <a:pt x="96" y="142"/>
                    <a:pt x="95" y="143"/>
                  </a:cubicBezTo>
                  <a:cubicBezTo>
                    <a:pt x="94" y="144"/>
                    <a:pt x="93" y="144"/>
                    <a:pt x="93" y="145"/>
                  </a:cubicBezTo>
                  <a:cubicBezTo>
                    <a:pt x="89" y="147"/>
                    <a:pt x="86" y="150"/>
                    <a:pt x="82" y="154"/>
                  </a:cubicBezTo>
                  <a:cubicBezTo>
                    <a:pt x="76" y="162"/>
                    <a:pt x="71" y="173"/>
                    <a:pt x="69" y="185"/>
                  </a:cubicBezTo>
                  <a:cubicBezTo>
                    <a:pt x="68" y="189"/>
                    <a:pt x="71" y="193"/>
                    <a:pt x="75" y="194"/>
                  </a:cubicBezTo>
                  <a:cubicBezTo>
                    <a:pt x="80" y="195"/>
                    <a:pt x="84" y="193"/>
                    <a:pt x="85" y="188"/>
                  </a:cubicBezTo>
                  <a:cubicBezTo>
                    <a:pt x="87" y="179"/>
                    <a:pt x="91" y="170"/>
                    <a:pt x="95" y="164"/>
                  </a:cubicBezTo>
                  <a:cubicBezTo>
                    <a:pt x="98" y="161"/>
                    <a:pt x="103" y="156"/>
                    <a:pt x="108" y="156"/>
                  </a:cubicBezTo>
                  <a:cubicBezTo>
                    <a:pt x="114" y="156"/>
                    <a:pt x="119" y="161"/>
                    <a:pt x="121" y="164"/>
                  </a:cubicBezTo>
                  <a:cubicBezTo>
                    <a:pt x="126" y="170"/>
                    <a:pt x="129" y="179"/>
                    <a:pt x="131" y="188"/>
                  </a:cubicBezTo>
                  <a:cubicBezTo>
                    <a:pt x="132" y="193"/>
                    <a:pt x="137" y="195"/>
                    <a:pt x="141" y="194"/>
                  </a:cubicBezTo>
                  <a:cubicBezTo>
                    <a:pt x="146" y="193"/>
                    <a:pt x="149" y="189"/>
                    <a:pt x="148" y="185"/>
                  </a:cubicBezTo>
                  <a:cubicBezTo>
                    <a:pt x="145" y="173"/>
                    <a:pt x="140" y="162"/>
                    <a:pt x="134" y="154"/>
                  </a:cubicBezTo>
                  <a:cubicBezTo>
                    <a:pt x="131" y="150"/>
                    <a:pt x="127" y="147"/>
                    <a:pt x="124" y="145"/>
                  </a:cubicBezTo>
                  <a:cubicBezTo>
                    <a:pt x="123" y="144"/>
                    <a:pt x="122" y="144"/>
                    <a:pt x="122" y="143"/>
                  </a:cubicBezTo>
                  <a:cubicBezTo>
                    <a:pt x="120" y="142"/>
                    <a:pt x="117" y="141"/>
                    <a:pt x="117" y="136"/>
                  </a:cubicBezTo>
                  <a:cubicBezTo>
                    <a:pt x="117" y="122"/>
                    <a:pt x="117" y="122"/>
                    <a:pt x="117" y="122"/>
                  </a:cubicBezTo>
                  <a:cubicBezTo>
                    <a:pt x="124" y="124"/>
                    <a:pt x="130" y="128"/>
                    <a:pt x="137" y="134"/>
                  </a:cubicBezTo>
                  <a:cubicBezTo>
                    <a:pt x="146" y="143"/>
                    <a:pt x="154" y="155"/>
                    <a:pt x="160" y="171"/>
                  </a:cubicBezTo>
                  <a:cubicBezTo>
                    <a:pt x="162" y="175"/>
                    <a:pt x="167" y="177"/>
                    <a:pt x="171" y="175"/>
                  </a:cubicBezTo>
                  <a:cubicBezTo>
                    <a:pt x="176" y="173"/>
                    <a:pt x="178" y="168"/>
                    <a:pt x="176" y="16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2" name="Freeform 28"/>
            <p:cNvSpPr>
              <a:spLocks noEditPoints="1"/>
            </p:cNvSpPr>
            <p:nvPr userDrawn="1"/>
          </p:nvSpPr>
          <p:spPr bwMode="auto">
            <a:xfrm>
              <a:off x="1924001" y="1452985"/>
              <a:ext cx="146050" cy="192088"/>
            </a:xfrm>
            <a:custGeom>
              <a:avLst/>
              <a:gdLst>
                <a:gd name="T0" fmla="*/ 39 w 39"/>
                <a:gd name="T1" fmla="*/ 13 h 51"/>
                <a:gd name="T2" fmla="*/ 37 w 39"/>
                <a:gd name="T3" fmla="*/ 20 h 51"/>
                <a:gd name="T4" fmla="*/ 33 w 39"/>
                <a:gd name="T5" fmla="*/ 25 h 51"/>
                <a:gd name="T6" fmla="*/ 27 w 39"/>
                <a:gd name="T7" fmla="*/ 28 h 51"/>
                <a:gd name="T8" fmla="*/ 20 w 39"/>
                <a:gd name="T9" fmla="*/ 29 h 51"/>
                <a:gd name="T10" fmla="*/ 14 w 39"/>
                <a:gd name="T11" fmla="*/ 29 h 51"/>
                <a:gd name="T12" fmla="*/ 14 w 39"/>
                <a:gd name="T13" fmla="*/ 44 h 51"/>
                <a:gd name="T14" fmla="*/ 15 w 39"/>
                <a:gd name="T15" fmla="*/ 47 h 51"/>
                <a:gd name="T16" fmla="*/ 17 w 39"/>
                <a:gd name="T17" fmla="*/ 48 h 51"/>
                <a:gd name="T18" fmla="*/ 19 w 39"/>
                <a:gd name="T19" fmla="*/ 49 h 51"/>
                <a:gd name="T20" fmla="*/ 22 w 39"/>
                <a:gd name="T21" fmla="*/ 49 h 51"/>
                <a:gd name="T22" fmla="*/ 22 w 39"/>
                <a:gd name="T23" fmla="*/ 51 h 51"/>
                <a:gd name="T24" fmla="*/ 0 w 39"/>
                <a:gd name="T25" fmla="*/ 51 h 51"/>
                <a:gd name="T26" fmla="*/ 0 w 39"/>
                <a:gd name="T27" fmla="*/ 49 h 51"/>
                <a:gd name="T28" fmla="*/ 3 w 39"/>
                <a:gd name="T29" fmla="*/ 49 h 51"/>
                <a:gd name="T30" fmla="*/ 5 w 39"/>
                <a:gd name="T31" fmla="*/ 48 h 51"/>
                <a:gd name="T32" fmla="*/ 6 w 39"/>
                <a:gd name="T33" fmla="*/ 47 h 51"/>
                <a:gd name="T34" fmla="*/ 7 w 39"/>
                <a:gd name="T35" fmla="*/ 44 h 51"/>
                <a:gd name="T36" fmla="*/ 7 w 39"/>
                <a:gd name="T37" fmla="*/ 8 h 51"/>
                <a:gd name="T38" fmla="*/ 6 w 39"/>
                <a:gd name="T39" fmla="*/ 5 h 51"/>
                <a:gd name="T40" fmla="*/ 5 w 39"/>
                <a:gd name="T41" fmla="*/ 4 h 51"/>
                <a:gd name="T42" fmla="*/ 2 w 39"/>
                <a:gd name="T43" fmla="*/ 3 h 51"/>
                <a:gd name="T44" fmla="*/ 0 w 39"/>
                <a:gd name="T45" fmla="*/ 3 h 51"/>
                <a:gd name="T46" fmla="*/ 0 w 39"/>
                <a:gd name="T47" fmla="*/ 0 h 51"/>
                <a:gd name="T48" fmla="*/ 23 w 39"/>
                <a:gd name="T49" fmla="*/ 0 h 51"/>
                <a:gd name="T50" fmla="*/ 35 w 39"/>
                <a:gd name="T51" fmla="*/ 4 h 51"/>
                <a:gd name="T52" fmla="*/ 39 w 39"/>
                <a:gd name="T53" fmla="*/ 13 h 51"/>
                <a:gd name="T54" fmla="*/ 28 w 39"/>
                <a:gd name="T55" fmla="*/ 22 h 51"/>
                <a:gd name="T56" fmla="*/ 30 w 39"/>
                <a:gd name="T57" fmla="*/ 18 h 51"/>
                <a:gd name="T58" fmla="*/ 30 w 39"/>
                <a:gd name="T59" fmla="*/ 15 h 51"/>
                <a:gd name="T60" fmla="*/ 30 w 39"/>
                <a:gd name="T61" fmla="*/ 11 h 51"/>
                <a:gd name="T62" fmla="*/ 28 w 39"/>
                <a:gd name="T63" fmla="*/ 7 h 51"/>
                <a:gd name="T64" fmla="*/ 25 w 39"/>
                <a:gd name="T65" fmla="*/ 4 h 51"/>
                <a:gd name="T66" fmla="*/ 20 w 39"/>
                <a:gd name="T67" fmla="*/ 3 h 51"/>
                <a:gd name="T68" fmla="*/ 14 w 39"/>
                <a:gd name="T69" fmla="*/ 3 h 51"/>
                <a:gd name="T70" fmla="*/ 14 w 39"/>
                <a:gd name="T71" fmla="*/ 26 h 51"/>
                <a:gd name="T72" fmla="*/ 18 w 39"/>
                <a:gd name="T73" fmla="*/ 26 h 51"/>
                <a:gd name="T74" fmla="*/ 24 w 39"/>
                <a:gd name="T75" fmla="*/ 25 h 51"/>
                <a:gd name="T76" fmla="*/ 28 w 39"/>
                <a:gd name="T77" fmla="*/ 2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9" h="51">
                  <a:moveTo>
                    <a:pt x="39" y="13"/>
                  </a:moveTo>
                  <a:cubicBezTo>
                    <a:pt x="39" y="16"/>
                    <a:pt x="38" y="18"/>
                    <a:pt x="37" y="20"/>
                  </a:cubicBezTo>
                  <a:cubicBezTo>
                    <a:pt x="36" y="22"/>
                    <a:pt x="35" y="24"/>
                    <a:pt x="33" y="25"/>
                  </a:cubicBezTo>
                  <a:cubicBezTo>
                    <a:pt x="31" y="27"/>
                    <a:pt x="29" y="28"/>
                    <a:pt x="27" y="28"/>
                  </a:cubicBezTo>
                  <a:cubicBezTo>
                    <a:pt x="25" y="29"/>
                    <a:pt x="23" y="29"/>
                    <a:pt x="20" y="29"/>
                  </a:cubicBezTo>
                  <a:cubicBezTo>
                    <a:pt x="14" y="29"/>
                    <a:pt x="14" y="29"/>
                    <a:pt x="14" y="29"/>
                  </a:cubicBezTo>
                  <a:cubicBezTo>
                    <a:pt x="14" y="44"/>
                    <a:pt x="14" y="44"/>
                    <a:pt x="14" y="44"/>
                  </a:cubicBezTo>
                  <a:cubicBezTo>
                    <a:pt x="14" y="45"/>
                    <a:pt x="15" y="46"/>
                    <a:pt x="15" y="47"/>
                  </a:cubicBezTo>
                  <a:cubicBezTo>
                    <a:pt x="15" y="47"/>
                    <a:pt x="16" y="48"/>
                    <a:pt x="17" y="48"/>
                  </a:cubicBezTo>
                  <a:cubicBezTo>
                    <a:pt x="17" y="48"/>
                    <a:pt x="18" y="48"/>
                    <a:pt x="19" y="49"/>
                  </a:cubicBezTo>
                  <a:cubicBezTo>
                    <a:pt x="20" y="49"/>
                    <a:pt x="21" y="49"/>
                    <a:pt x="22" y="49"/>
                  </a:cubicBezTo>
                  <a:cubicBezTo>
                    <a:pt x="22" y="51"/>
                    <a:pt x="22" y="51"/>
                    <a:pt x="22" y="51"/>
                  </a:cubicBezTo>
                  <a:cubicBezTo>
                    <a:pt x="0" y="51"/>
                    <a:pt x="0" y="51"/>
                    <a:pt x="0" y="51"/>
                  </a:cubicBezTo>
                  <a:cubicBezTo>
                    <a:pt x="0" y="49"/>
                    <a:pt x="0" y="49"/>
                    <a:pt x="0" y="49"/>
                  </a:cubicBezTo>
                  <a:cubicBezTo>
                    <a:pt x="1" y="49"/>
                    <a:pt x="2" y="49"/>
                    <a:pt x="3" y="49"/>
                  </a:cubicBezTo>
                  <a:cubicBezTo>
                    <a:pt x="4" y="48"/>
                    <a:pt x="4" y="48"/>
                    <a:pt x="5" y="48"/>
                  </a:cubicBezTo>
                  <a:cubicBezTo>
                    <a:pt x="6" y="48"/>
                    <a:pt x="6" y="47"/>
                    <a:pt x="6" y="47"/>
                  </a:cubicBezTo>
                  <a:cubicBezTo>
                    <a:pt x="7" y="46"/>
                    <a:pt x="7" y="45"/>
                    <a:pt x="7" y="44"/>
                  </a:cubicBezTo>
                  <a:cubicBezTo>
                    <a:pt x="7" y="8"/>
                    <a:pt x="7" y="8"/>
                    <a:pt x="7" y="8"/>
                  </a:cubicBezTo>
                  <a:cubicBezTo>
                    <a:pt x="7" y="7"/>
                    <a:pt x="7" y="6"/>
                    <a:pt x="6" y="5"/>
                  </a:cubicBezTo>
                  <a:cubicBezTo>
                    <a:pt x="6" y="5"/>
                    <a:pt x="6" y="4"/>
                    <a:pt x="5" y="4"/>
                  </a:cubicBezTo>
                  <a:cubicBezTo>
                    <a:pt x="4" y="4"/>
                    <a:pt x="3" y="3"/>
                    <a:pt x="2" y="3"/>
                  </a:cubicBezTo>
                  <a:cubicBezTo>
                    <a:pt x="1" y="3"/>
                    <a:pt x="0" y="3"/>
                    <a:pt x="0" y="3"/>
                  </a:cubicBezTo>
                  <a:cubicBezTo>
                    <a:pt x="0" y="0"/>
                    <a:pt x="0" y="0"/>
                    <a:pt x="0" y="0"/>
                  </a:cubicBezTo>
                  <a:cubicBezTo>
                    <a:pt x="23" y="0"/>
                    <a:pt x="23" y="0"/>
                    <a:pt x="23" y="0"/>
                  </a:cubicBezTo>
                  <a:cubicBezTo>
                    <a:pt x="28" y="0"/>
                    <a:pt x="32" y="2"/>
                    <a:pt x="35" y="4"/>
                  </a:cubicBezTo>
                  <a:cubicBezTo>
                    <a:pt x="37" y="6"/>
                    <a:pt x="39" y="9"/>
                    <a:pt x="39" y="13"/>
                  </a:cubicBezTo>
                  <a:close/>
                  <a:moveTo>
                    <a:pt x="28" y="22"/>
                  </a:moveTo>
                  <a:cubicBezTo>
                    <a:pt x="29" y="21"/>
                    <a:pt x="29" y="19"/>
                    <a:pt x="30" y="18"/>
                  </a:cubicBezTo>
                  <a:cubicBezTo>
                    <a:pt x="30" y="17"/>
                    <a:pt x="30" y="16"/>
                    <a:pt x="30" y="15"/>
                  </a:cubicBezTo>
                  <a:cubicBezTo>
                    <a:pt x="30" y="13"/>
                    <a:pt x="30" y="12"/>
                    <a:pt x="30" y="11"/>
                  </a:cubicBezTo>
                  <a:cubicBezTo>
                    <a:pt x="29" y="9"/>
                    <a:pt x="29" y="8"/>
                    <a:pt x="28" y="7"/>
                  </a:cubicBezTo>
                  <a:cubicBezTo>
                    <a:pt x="27" y="6"/>
                    <a:pt x="26" y="5"/>
                    <a:pt x="25" y="4"/>
                  </a:cubicBezTo>
                  <a:cubicBezTo>
                    <a:pt x="23" y="4"/>
                    <a:pt x="22" y="3"/>
                    <a:pt x="20" y="3"/>
                  </a:cubicBezTo>
                  <a:cubicBezTo>
                    <a:pt x="14" y="3"/>
                    <a:pt x="14" y="3"/>
                    <a:pt x="14" y="3"/>
                  </a:cubicBezTo>
                  <a:cubicBezTo>
                    <a:pt x="14" y="26"/>
                    <a:pt x="14" y="26"/>
                    <a:pt x="14" y="26"/>
                  </a:cubicBezTo>
                  <a:cubicBezTo>
                    <a:pt x="18" y="26"/>
                    <a:pt x="18" y="26"/>
                    <a:pt x="18" y="26"/>
                  </a:cubicBezTo>
                  <a:cubicBezTo>
                    <a:pt x="21" y="26"/>
                    <a:pt x="23" y="25"/>
                    <a:pt x="24" y="25"/>
                  </a:cubicBezTo>
                  <a:cubicBezTo>
                    <a:pt x="26" y="24"/>
                    <a:pt x="27" y="23"/>
                    <a:pt x="28" y="22"/>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3" name="Freeform 29"/>
            <p:cNvSpPr>
              <a:spLocks/>
            </p:cNvSpPr>
            <p:nvPr userDrawn="1"/>
          </p:nvSpPr>
          <p:spPr bwMode="auto">
            <a:xfrm>
              <a:off x="2089101" y="1452985"/>
              <a:ext cx="165100" cy="192088"/>
            </a:xfrm>
            <a:custGeom>
              <a:avLst/>
              <a:gdLst>
                <a:gd name="T0" fmla="*/ 44 w 44"/>
                <a:gd name="T1" fmla="*/ 36 h 51"/>
                <a:gd name="T2" fmla="*/ 43 w 44"/>
                <a:gd name="T3" fmla="*/ 51 h 51"/>
                <a:gd name="T4" fmla="*/ 0 w 44"/>
                <a:gd name="T5" fmla="*/ 51 h 51"/>
                <a:gd name="T6" fmla="*/ 0 w 44"/>
                <a:gd name="T7" fmla="*/ 49 h 51"/>
                <a:gd name="T8" fmla="*/ 3 w 44"/>
                <a:gd name="T9" fmla="*/ 49 h 51"/>
                <a:gd name="T10" fmla="*/ 6 w 44"/>
                <a:gd name="T11" fmla="*/ 48 h 51"/>
                <a:gd name="T12" fmla="*/ 7 w 44"/>
                <a:gd name="T13" fmla="*/ 47 h 51"/>
                <a:gd name="T14" fmla="*/ 8 w 44"/>
                <a:gd name="T15" fmla="*/ 44 h 51"/>
                <a:gd name="T16" fmla="*/ 8 w 44"/>
                <a:gd name="T17" fmla="*/ 8 h 51"/>
                <a:gd name="T18" fmla="*/ 7 w 44"/>
                <a:gd name="T19" fmla="*/ 6 h 51"/>
                <a:gd name="T20" fmla="*/ 6 w 44"/>
                <a:gd name="T21" fmla="*/ 4 h 51"/>
                <a:gd name="T22" fmla="*/ 3 w 44"/>
                <a:gd name="T23" fmla="*/ 3 h 51"/>
                <a:gd name="T24" fmla="*/ 0 w 44"/>
                <a:gd name="T25" fmla="*/ 3 h 51"/>
                <a:gd name="T26" fmla="*/ 0 w 44"/>
                <a:gd name="T27" fmla="*/ 0 h 51"/>
                <a:gd name="T28" fmla="*/ 40 w 44"/>
                <a:gd name="T29" fmla="*/ 0 h 51"/>
                <a:gd name="T30" fmla="*/ 40 w 44"/>
                <a:gd name="T31" fmla="*/ 13 h 51"/>
                <a:gd name="T32" fmla="*/ 37 w 44"/>
                <a:gd name="T33" fmla="*/ 13 h 51"/>
                <a:gd name="T34" fmla="*/ 34 w 44"/>
                <a:gd name="T35" fmla="*/ 7 h 51"/>
                <a:gd name="T36" fmla="*/ 29 w 44"/>
                <a:gd name="T37" fmla="*/ 4 h 51"/>
                <a:gd name="T38" fmla="*/ 27 w 44"/>
                <a:gd name="T39" fmla="*/ 4 h 51"/>
                <a:gd name="T40" fmla="*/ 23 w 44"/>
                <a:gd name="T41" fmla="*/ 3 h 51"/>
                <a:gd name="T42" fmla="*/ 15 w 44"/>
                <a:gd name="T43" fmla="*/ 3 h 51"/>
                <a:gd name="T44" fmla="*/ 15 w 44"/>
                <a:gd name="T45" fmla="*/ 24 h 51"/>
                <a:gd name="T46" fmla="*/ 21 w 44"/>
                <a:gd name="T47" fmla="*/ 24 h 51"/>
                <a:gd name="T48" fmla="*/ 25 w 44"/>
                <a:gd name="T49" fmla="*/ 23 h 51"/>
                <a:gd name="T50" fmla="*/ 27 w 44"/>
                <a:gd name="T51" fmla="*/ 21 h 51"/>
                <a:gd name="T52" fmla="*/ 29 w 44"/>
                <a:gd name="T53" fmla="*/ 19 h 51"/>
                <a:gd name="T54" fmla="*/ 29 w 44"/>
                <a:gd name="T55" fmla="*/ 15 h 51"/>
                <a:gd name="T56" fmla="*/ 32 w 44"/>
                <a:gd name="T57" fmla="*/ 15 h 51"/>
                <a:gd name="T58" fmla="*/ 32 w 44"/>
                <a:gd name="T59" fmla="*/ 35 h 51"/>
                <a:gd name="T60" fmla="*/ 29 w 44"/>
                <a:gd name="T61" fmla="*/ 35 h 51"/>
                <a:gd name="T62" fmla="*/ 29 w 44"/>
                <a:gd name="T63" fmla="*/ 32 h 51"/>
                <a:gd name="T64" fmla="*/ 27 w 44"/>
                <a:gd name="T65" fmla="*/ 29 h 51"/>
                <a:gd name="T66" fmla="*/ 25 w 44"/>
                <a:gd name="T67" fmla="*/ 27 h 51"/>
                <a:gd name="T68" fmla="*/ 21 w 44"/>
                <a:gd name="T69" fmla="*/ 27 h 51"/>
                <a:gd name="T70" fmla="*/ 15 w 44"/>
                <a:gd name="T71" fmla="*/ 27 h 51"/>
                <a:gd name="T72" fmla="*/ 15 w 44"/>
                <a:gd name="T73" fmla="*/ 42 h 51"/>
                <a:gd name="T74" fmla="*/ 16 w 44"/>
                <a:gd name="T75" fmla="*/ 45 h 51"/>
                <a:gd name="T76" fmla="*/ 17 w 44"/>
                <a:gd name="T77" fmla="*/ 47 h 51"/>
                <a:gd name="T78" fmla="*/ 19 w 44"/>
                <a:gd name="T79" fmla="*/ 48 h 51"/>
                <a:gd name="T80" fmla="*/ 24 w 44"/>
                <a:gd name="T81" fmla="*/ 48 h 51"/>
                <a:gd name="T82" fmla="*/ 27 w 44"/>
                <a:gd name="T83" fmla="*/ 48 h 51"/>
                <a:gd name="T84" fmla="*/ 30 w 44"/>
                <a:gd name="T85" fmla="*/ 48 h 51"/>
                <a:gd name="T86" fmla="*/ 33 w 44"/>
                <a:gd name="T87" fmla="*/ 48 h 51"/>
                <a:gd name="T88" fmla="*/ 35 w 44"/>
                <a:gd name="T89" fmla="*/ 47 h 51"/>
                <a:gd name="T90" fmla="*/ 39 w 44"/>
                <a:gd name="T91" fmla="*/ 42 h 51"/>
                <a:gd name="T92" fmla="*/ 41 w 44"/>
                <a:gd name="T93" fmla="*/ 36 h 51"/>
                <a:gd name="T94" fmla="*/ 44 w 44"/>
                <a:gd name="T95" fmla="*/ 36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 h="51">
                  <a:moveTo>
                    <a:pt x="44" y="36"/>
                  </a:moveTo>
                  <a:cubicBezTo>
                    <a:pt x="43" y="51"/>
                    <a:pt x="43" y="51"/>
                    <a:pt x="43" y="51"/>
                  </a:cubicBezTo>
                  <a:cubicBezTo>
                    <a:pt x="0" y="51"/>
                    <a:pt x="0" y="51"/>
                    <a:pt x="0" y="51"/>
                  </a:cubicBezTo>
                  <a:cubicBezTo>
                    <a:pt x="0" y="49"/>
                    <a:pt x="0" y="49"/>
                    <a:pt x="0" y="49"/>
                  </a:cubicBezTo>
                  <a:cubicBezTo>
                    <a:pt x="1" y="49"/>
                    <a:pt x="2" y="49"/>
                    <a:pt x="3" y="49"/>
                  </a:cubicBezTo>
                  <a:cubicBezTo>
                    <a:pt x="4" y="48"/>
                    <a:pt x="5" y="48"/>
                    <a:pt x="6" y="48"/>
                  </a:cubicBezTo>
                  <a:cubicBezTo>
                    <a:pt x="6" y="48"/>
                    <a:pt x="7" y="47"/>
                    <a:pt x="7" y="47"/>
                  </a:cubicBezTo>
                  <a:cubicBezTo>
                    <a:pt x="7" y="46"/>
                    <a:pt x="8" y="45"/>
                    <a:pt x="8" y="44"/>
                  </a:cubicBezTo>
                  <a:cubicBezTo>
                    <a:pt x="8" y="8"/>
                    <a:pt x="8" y="8"/>
                    <a:pt x="8" y="8"/>
                  </a:cubicBezTo>
                  <a:cubicBezTo>
                    <a:pt x="8" y="7"/>
                    <a:pt x="8" y="6"/>
                    <a:pt x="7" y="6"/>
                  </a:cubicBezTo>
                  <a:cubicBezTo>
                    <a:pt x="7" y="5"/>
                    <a:pt x="6" y="5"/>
                    <a:pt x="6" y="4"/>
                  </a:cubicBezTo>
                  <a:cubicBezTo>
                    <a:pt x="5" y="4"/>
                    <a:pt x="4" y="4"/>
                    <a:pt x="3" y="3"/>
                  </a:cubicBezTo>
                  <a:cubicBezTo>
                    <a:pt x="2" y="3"/>
                    <a:pt x="1" y="3"/>
                    <a:pt x="0" y="3"/>
                  </a:cubicBezTo>
                  <a:cubicBezTo>
                    <a:pt x="0" y="0"/>
                    <a:pt x="0" y="0"/>
                    <a:pt x="0" y="0"/>
                  </a:cubicBezTo>
                  <a:cubicBezTo>
                    <a:pt x="40" y="0"/>
                    <a:pt x="40" y="0"/>
                    <a:pt x="40" y="0"/>
                  </a:cubicBezTo>
                  <a:cubicBezTo>
                    <a:pt x="40" y="13"/>
                    <a:pt x="40" y="13"/>
                    <a:pt x="40" y="13"/>
                  </a:cubicBezTo>
                  <a:cubicBezTo>
                    <a:pt x="37" y="13"/>
                    <a:pt x="37" y="13"/>
                    <a:pt x="37" y="13"/>
                  </a:cubicBezTo>
                  <a:cubicBezTo>
                    <a:pt x="37" y="11"/>
                    <a:pt x="36" y="9"/>
                    <a:pt x="34" y="7"/>
                  </a:cubicBezTo>
                  <a:cubicBezTo>
                    <a:pt x="32" y="5"/>
                    <a:pt x="31" y="4"/>
                    <a:pt x="29" y="4"/>
                  </a:cubicBezTo>
                  <a:cubicBezTo>
                    <a:pt x="29" y="4"/>
                    <a:pt x="28" y="4"/>
                    <a:pt x="27" y="4"/>
                  </a:cubicBezTo>
                  <a:cubicBezTo>
                    <a:pt x="26" y="3"/>
                    <a:pt x="25" y="3"/>
                    <a:pt x="23" y="3"/>
                  </a:cubicBezTo>
                  <a:cubicBezTo>
                    <a:pt x="15" y="3"/>
                    <a:pt x="15" y="3"/>
                    <a:pt x="15" y="3"/>
                  </a:cubicBezTo>
                  <a:cubicBezTo>
                    <a:pt x="15" y="24"/>
                    <a:pt x="15" y="24"/>
                    <a:pt x="15" y="24"/>
                  </a:cubicBezTo>
                  <a:cubicBezTo>
                    <a:pt x="21" y="24"/>
                    <a:pt x="21" y="24"/>
                    <a:pt x="21" y="24"/>
                  </a:cubicBezTo>
                  <a:cubicBezTo>
                    <a:pt x="23" y="24"/>
                    <a:pt x="24" y="23"/>
                    <a:pt x="25" y="23"/>
                  </a:cubicBezTo>
                  <a:cubicBezTo>
                    <a:pt x="26" y="23"/>
                    <a:pt x="27" y="22"/>
                    <a:pt x="27" y="21"/>
                  </a:cubicBezTo>
                  <a:cubicBezTo>
                    <a:pt x="28" y="21"/>
                    <a:pt x="28" y="20"/>
                    <a:pt x="29" y="19"/>
                  </a:cubicBezTo>
                  <a:cubicBezTo>
                    <a:pt x="29" y="17"/>
                    <a:pt x="29" y="16"/>
                    <a:pt x="29" y="15"/>
                  </a:cubicBezTo>
                  <a:cubicBezTo>
                    <a:pt x="32" y="15"/>
                    <a:pt x="32" y="15"/>
                    <a:pt x="32" y="15"/>
                  </a:cubicBezTo>
                  <a:cubicBezTo>
                    <a:pt x="32" y="35"/>
                    <a:pt x="32" y="35"/>
                    <a:pt x="32" y="35"/>
                  </a:cubicBezTo>
                  <a:cubicBezTo>
                    <a:pt x="29" y="35"/>
                    <a:pt x="29" y="35"/>
                    <a:pt x="29" y="35"/>
                  </a:cubicBezTo>
                  <a:cubicBezTo>
                    <a:pt x="29" y="34"/>
                    <a:pt x="29" y="33"/>
                    <a:pt x="29" y="32"/>
                  </a:cubicBezTo>
                  <a:cubicBezTo>
                    <a:pt x="28" y="30"/>
                    <a:pt x="28" y="29"/>
                    <a:pt x="27" y="29"/>
                  </a:cubicBezTo>
                  <a:cubicBezTo>
                    <a:pt x="27" y="28"/>
                    <a:pt x="26" y="27"/>
                    <a:pt x="25" y="27"/>
                  </a:cubicBezTo>
                  <a:cubicBezTo>
                    <a:pt x="24" y="27"/>
                    <a:pt x="23" y="27"/>
                    <a:pt x="21" y="27"/>
                  </a:cubicBezTo>
                  <a:cubicBezTo>
                    <a:pt x="15" y="27"/>
                    <a:pt x="15" y="27"/>
                    <a:pt x="15" y="27"/>
                  </a:cubicBezTo>
                  <a:cubicBezTo>
                    <a:pt x="15" y="42"/>
                    <a:pt x="15" y="42"/>
                    <a:pt x="15" y="42"/>
                  </a:cubicBezTo>
                  <a:cubicBezTo>
                    <a:pt x="15" y="43"/>
                    <a:pt x="15" y="44"/>
                    <a:pt x="16" y="45"/>
                  </a:cubicBezTo>
                  <a:cubicBezTo>
                    <a:pt x="16" y="46"/>
                    <a:pt x="16" y="47"/>
                    <a:pt x="17" y="47"/>
                  </a:cubicBezTo>
                  <a:cubicBezTo>
                    <a:pt x="17" y="48"/>
                    <a:pt x="18" y="48"/>
                    <a:pt x="19" y="48"/>
                  </a:cubicBezTo>
                  <a:cubicBezTo>
                    <a:pt x="20" y="48"/>
                    <a:pt x="22" y="48"/>
                    <a:pt x="24" y="48"/>
                  </a:cubicBezTo>
                  <a:cubicBezTo>
                    <a:pt x="25" y="48"/>
                    <a:pt x="26" y="48"/>
                    <a:pt x="27" y="48"/>
                  </a:cubicBezTo>
                  <a:cubicBezTo>
                    <a:pt x="28" y="48"/>
                    <a:pt x="29" y="48"/>
                    <a:pt x="30" y="48"/>
                  </a:cubicBezTo>
                  <a:cubicBezTo>
                    <a:pt x="31" y="48"/>
                    <a:pt x="32" y="48"/>
                    <a:pt x="33" y="48"/>
                  </a:cubicBezTo>
                  <a:cubicBezTo>
                    <a:pt x="34" y="48"/>
                    <a:pt x="35" y="47"/>
                    <a:pt x="35" y="47"/>
                  </a:cubicBezTo>
                  <a:cubicBezTo>
                    <a:pt x="36" y="46"/>
                    <a:pt x="37" y="44"/>
                    <a:pt x="39" y="42"/>
                  </a:cubicBezTo>
                  <a:cubicBezTo>
                    <a:pt x="40" y="39"/>
                    <a:pt x="41" y="38"/>
                    <a:pt x="41" y="36"/>
                  </a:cubicBezTo>
                  <a:lnTo>
                    <a:pt x="44" y="36"/>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4" name="Freeform 30"/>
            <p:cNvSpPr>
              <a:spLocks/>
            </p:cNvSpPr>
            <p:nvPr userDrawn="1"/>
          </p:nvSpPr>
          <p:spPr bwMode="auto">
            <a:xfrm>
              <a:off x="2265314" y="1452985"/>
              <a:ext cx="184150" cy="192088"/>
            </a:xfrm>
            <a:custGeom>
              <a:avLst/>
              <a:gdLst>
                <a:gd name="T0" fmla="*/ 49 w 49"/>
                <a:gd name="T1" fmla="*/ 51 h 51"/>
                <a:gd name="T2" fmla="*/ 35 w 49"/>
                <a:gd name="T3" fmla="*/ 51 h 51"/>
                <a:gd name="T4" fmla="*/ 26 w 49"/>
                <a:gd name="T5" fmla="*/ 39 h 51"/>
                <a:gd name="T6" fmla="*/ 15 w 49"/>
                <a:gd name="T7" fmla="*/ 27 h 51"/>
                <a:gd name="T8" fmla="*/ 14 w 49"/>
                <a:gd name="T9" fmla="*/ 27 h 51"/>
                <a:gd name="T10" fmla="*/ 14 w 49"/>
                <a:gd name="T11" fmla="*/ 44 h 51"/>
                <a:gd name="T12" fmla="*/ 14 w 49"/>
                <a:gd name="T13" fmla="*/ 46 h 51"/>
                <a:gd name="T14" fmla="*/ 16 w 49"/>
                <a:gd name="T15" fmla="*/ 48 h 51"/>
                <a:gd name="T16" fmla="*/ 18 w 49"/>
                <a:gd name="T17" fmla="*/ 48 h 51"/>
                <a:gd name="T18" fmla="*/ 21 w 49"/>
                <a:gd name="T19" fmla="*/ 49 h 51"/>
                <a:gd name="T20" fmla="*/ 21 w 49"/>
                <a:gd name="T21" fmla="*/ 51 h 51"/>
                <a:gd name="T22" fmla="*/ 0 w 49"/>
                <a:gd name="T23" fmla="*/ 51 h 51"/>
                <a:gd name="T24" fmla="*/ 0 w 49"/>
                <a:gd name="T25" fmla="*/ 49 h 51"/>
                <a:gd name="T26" fmla="*/ 2 w 49"/>
                <a:gd name="T27" fmla="*/ 49 h 51"/>
                <a:gd name="T28" fmla="*/ 4 w 49"/>
                <a:gd name="T29" fmla="*/ 48 h 51"/>
                <a:gd name="T30" fmla="*/ 6 w 49"/>
                <a:gd name="T31" fmla="*/ 47 h 51"/>
                <a:gd name="T32" fmla="*/ 6 w 49"/>
                <a:gd name="T33" fmla="*/ 45 h 51"/>
                <a:gd name="T34" fmla="*/ 6 w 49"/>
                <a:gd name="T35" fmla="*/ 8 h 51"/>
                <a:gd name="T36" fmla="*/ 6 w 49"/>
                <a:gd name="T37" fmla="*/ 6 h 51"/>
                <a:gd name="T38" fmla="*/ 4 w 49"/>
                <a:gd name="T39" fmla="*/ 4 h 51"/>
                <a:gd name="T40" fmla="*/ 2 w 49"/>
                <a:gd name="T41" fmla="*/ 3 h 51"/>
                <a:gd name="T42" fmla="*/ 0 w 49"/>
                <a:gd name="T43" fmla="*/ 3 h 51"/>
                <a:gd name="T44" fmla="*/ 0 w 49"/>
                <a:gd name="T45" fmla="*/ 0 h 51"/>
                <a:gd name="T46" fmla="*/ 21 w 49"/>
                <a:gd name="T47" fmla="*/ 0 h 51"/>
                <a:gd name="T48" fmla="*/ 21 w 49"/>
                <a:gd name="T49" fmla="*/ 3 h 51"/>
                <a:gd name="T50" fmla="*/ 18 w 49"/>
                <a:gd name="T51" fmla="*/ 3 h 51"/>
                <a:gd name="T52" fmla="*/ 16 w 49"/>
                <a:gd name="T53" fmla="*/ 4 h 51"/>
                <a:gd name="T54" fmla="*/ 14 w 49"/>
                <a:gd name="T55" fmla="*/ 5 h 51"/>
                <a:gd name="T56" fmla="*/ 14 w 49"/>
                <a:gd name="T57" fmla="*/ 8 h 51"/>
                <a:gd name="T58" fmla="*/ 14 w 49"/>
                <a:gd name="T59" fmla="*/ 25 h 51"/>
                <a:gd name="T60" fmla="*/ 15 w 49"/>
                <a:gd name="T61" fmla="*/ 25 h 51"/>
                <a:gd name="T62" fmla="*/ 21 w 49"/>
                <a:gd name="T63" fmla="*/ 19 h 51"/>
                <a:gd name="T64" fmla="*/ 27 w 49"/>
                <a:gd name="T65" fmla="*/ 14 h 51"/>
                <a:gd name="T66" fmla="*/ 31 w 49"/>
                <a:gd name="T67" fmla="*/ 8 h 51"/>
                <a:gd name="T68" fmla="*/ 32 w 49"/>
                <a:gd name="T69" fmla="*/ 5 h 51"/>
                <a:gd name="T70" fmla="*/ 32 w 49"/>
                <a:gd name="T71" fmla="*/ 4 h 51"/>
                <a:gd name="T72" fmla="*/ 30 w 49"/>
                <a:gd name="T73" fmla="*/ 3 h 51"/>
                <a:gd name="T74" fmla="*/ 28 w 49"/>
                <a:gd name="T75" fmla="*/ 3 h 51"/>
                <a:gd name="T76" fmla="*/ 27 w 49"/>
                <a:gd name="T77" fmla="*/ 3 h 51"/>
                <a:gd name="T78" fmla="*/ 27 w 49"/>
                <a:gd name="T79" fmla="*/ 0 h 51"/>
                <a:gd name="T80" fmla="*/ 46 w 49"/>
                <a:gd name="T81" fmla="*/ 0 h 51"/>
                <a:gd name="T82" fmla="*/ 46 w 49"/>
                <a:gd name="T83" fmla="*/ 3 h 51"/>
                <a:gd name="T84" fmla="*/ 46 w 49"/>
                <a:gd name="T85" fmla="*/ 3 h 51"/>
                <a:gd name="T86" fmla="*/ 45 w 49"/>
                <a:gd name="T87" fmla="*/ 3 h 51"/>
                <a:gd name="T88" fmla="*/ 44 w 49"/>
                <a:gd name="T89" fmla="*/ 3 h 51"/>
                <a:gd name="T90" fmla="*/ 42 w 49"/>
                <a:gd name="T91" fmla="*/ 4 h 51"/>
                <a:gd name="T92" fmla="*/ 40 w 49"/>
                <a:gd name="T93" fmla="*/ 4 h 51"/>
                <a:gd name="T94" fmla="*/ 38 w 49"/>
                <a:gd name="T95" fmla="*/ 6 h 51"/>
                <a:gd name="T96" fmla="*/ 30 w 49"/>
                <a:gd name="T97" fmla="*/ 15 h 51"/>
                <a:gd name="T98" fmla="*/ 22 w 49"/>
                <a:gd name="T99" fmla="*/ 23 h 51"/>
                <a:gd name="T100" fmla="*/ 31 w 49"/>
                <a:gd name="T101" fmla="*/ 34 h 51"/>
                <a:gd name="T102" fmla="*/ 39 w 49"/>
                <a:gd name="T103" fmla="*/ 43 h 51"/>
                <a:gd name="T104" fmla="*/ 42 w 49"/>
                <a:gd name="T105" fmla="*/ 46 h 51"/>
                <a:gd name="T106" fmla="*/ 44 w 49"/>
                <a:gd name="T107" fmla="*/ 48 h 51"/>
                <a:gd name="T108" fmla="*/ 47 w 49"/>
                <a:gd name="T109" fmla="*/ 49 h 51"/>
                <a:gd name="T110" fmla="*/ 49 w 49"/>
                <a:gd name="T111" fmla="*/ 49 h 51"/>
                <a:gd name="T112" fmla="*/ 49 w 49"/>
                <a:gd name="T113"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9" h="51">
                  <a:moveTo>
                    <a:pt x="49" y="51"/>
                  </a:moveTo>
                  <a:cubicBezTo>
                    <a:pt x="35" y="51"/>
                    <a:pt x="35" y="51"/>
                    <a:pt x="35" y="51"/>
                  </a:cubicBezTo>
                  <a:cubicBezTo>
                    <a:pt x="32" y="47"/>
                    <a:pt x="29" y="43"/>
                    <a:pt x="26" y="39"/>
                  </a:cubicBezTo>
                  <a:cubicBezTo>
                    <a:pt x="22" y="35"/>
                    <a:pt x="19" y="30"/>
                    <a:pt x="15" y="27"/>
                  </a:cubicBezTo>
                  <a:cubicBezTo>
                    <a:pt x="14" y="27"/>
                    <a:pt x="14" y="27"/>
                    <a:pt x="14" y="27"/>
                  </a:cubicBezTo>
                  <a:cubicBezTo>
                    <a:pt x="14" y="44"/>
                    <a:pt x="14" y="44"/>
                    <a:pt x="14" y="44"/>
                  </a:cubicBezTo>
                  <a:cubicBezTo>
                    <a:pt x="14" y="45"/>
                    <a:pt x="14" y="46"/>
                    <a:pt x="14" y="46"/>
                  </a:cubicBezTo>
                  <a:cubicBezTo>
                    <a:pt x="15" y="47"/>
                    <a:pt x="15" y="47"/>
                    <a:pt x="16" y="48"/>
                  </a:cubicBezTo>
                  <a:cubicBezTo>
                    <a:pt x="16" y="48"/>
                    <a:pt x="17" y="48"/>
                    <a:pt x="18" y="48"/>
                  </a:cubicBezTo>
                  <a:cubicBezTo>
                    <a:pt x="19" y="49"/>
                    <a:pt x="20" y="49"/>
                    <a:pt x="21" y="49"/>
                  </a:cubicBezTo>
                  <a:cubicBezTo>
                    <a:pt x="21" y="51"/>
                    <a:pt x="21" y="51"/>
                    <a:pt x="21" y="51"/>
                  </a:cubicBezTo>
                  <a:cubicBezTo>
                    <a:pt x="0" y="51"/>
                    <a:pt x="0" y="51"/>
                    <a:pt x="0" y="51"/>
                  </a:cubicBezTo>
                  <a:cubicBezTo>
                    <a:pt x="0" y="49"/>
                    <a:pt x="0" y="49"/>
                    <a:pt x="0" y="49"/>
                  </a:cubicBezTo>
                  <a:cubicBezTo>
                    <a:pt x="0" y="49"/>
                    <a:pt x="1" y="49"/>
                    <a:pt x="2" y="49"/>
                  </a:cubicBezTo>
                  <a:cubicBezTo>
                    <a:pt x="3" y="49"/>
                    <a:pt x="4" y="48"/>
                    <a:pt x="4" y="48"/>
                  </a:cubicBezTo>
                  <a:cubicBezTo>
                    <a:pt x="5" y="48"/>
                    <a:pt x="6" y="47"/>
                    <a:pt x="6" y="47"/>
                  </a:cubicBezTo>
                  <a:cubicBezTo>
                    <a:pt x="6" y="46"/>
                    <a:pt x="6" y="45"/>
                    <a:pt x="6" y="45"/>
                  </a:cubicBezTo>
                  <a:cubicBezTo>
                    <a:pt x="6" y="8"/>
                    <a:pt x="6" y="8"/>
                    <a:pt x="6" y="8"/>
                  </a:cubicBezTo>
                  <a:cubicBezTo>
                    <a:pt x="6" y="7"/>
                    <a:pt x="6" y="6"/>
                    <a:pt x="6" y="6"/>
                  </a:cubicBezTo>
                  <a:cubicBezTo>
                    <a:pt x="6" y="5"/>
                    <a:pt x="5" y="5"/>
                    <a:pt x="4" y="4"/>
                  </a:cubicBezTo>
                  <a:cubicBezTo>
                    <a:pt x="4" y="4"/>
                    <a:pt x="3" y="4"/>
                    <a:pt x="2" y="3"/>
                  </a:cubicBezTo>
                  <a:cubicBezTo>
                    <a:pt x="1" y="3"/>
                    <a:pt x="0" y="3"/>
                    <a:pt x="0" y="3"/>
                  </a:cubicBezTo>
                  <a:cubicBezTo>
                    <a:pt x="0" y="0"/>
                    <a:pt x="0" y="0"/>
                    <a:pt x="0" y="0"/>
                  </a:cubicBezTo>
                  <a:cubicBezTo>
                    <a:pt x="21" y="0"/>
                    <a:pt x="21" y="0"/>
                    <a:pt x="21" y="0"/>
                  </a:cubicBezTo>
                  <a:cubicBezTo>
                    <a:pt x="21" y="3"/>
                    <a:pt x="21" y="3"/>
                    <a:pt x="21" y="3"/>
                  </a:cubicBezTo>
                  <a:cubicBezTo>
                    <a:pt x="20" y="3"/>
                    <a:pt x="19" y="3"/>
                    <a:pt x="18" y="3"/>
                  </a:cubicBezTo>
                  <a:cubicBezTo>
                    <a:pt x="17" y="4"/>
                    <a:pt x="17" y="4"/>
                    <a:pt x="16" y="4"/>
                  </a:cubicBezTo>
                  <a:cubicBezTo>
                    <a:pt x="15" y="4"/>
                    <a:pt x="15" y="5"/>
                    <a:pt x="14" y="5"/>
                  </a:cubicBezTo>
                  <a:cubicBezTo>
                    <a:pt x="14" y="6"/>
                    <a:pt x="14" y="7"/>
                    <a:pt x="14" y="8"/>
                  </a:cubicBezTo>
                  <a:cubicBezTo>
                    <a:pt x="14" y="25"/>
                    <a:pt x="14" y="25"/>
                    <a:pt x="14" y="25"/>
                  </a:cubicBezTo>
                  <a:cubicBezTo>
                    <a:pt x="15" y="25"/>
                    <a:pt x="15" y="25"/>
                    <a:pt x="15" y="25"/>
                  </a:cubicBezTo>
                  <a:cubicBezTo>
                    <a:pt x="17" y="23"/>
                    <a:pt x="19" y="21"/>
                    <a:pt x="21" y="19"/>
                  </a:cubicBezTo>
                  <a:cubicBezTo>
                    <a:pt x="23" y="17"/>
                    <a:pt x="25" y="16"/>
                    <a:pt x="27" y="14"/>
                  </a:cubicBezTo>
                  <a:cubicBezTo>
                    <a:pt x="29" y="11"/>
                    <a:pt x="30" y="10"/>
                    <a:pt x="31" y="8"/>
                  </a:cubicBezTo>
                  <a:cubicBezTo>
                    <a:pt x="32" y="7"/>
                    <a:pt x="32" y="6"/>
                    <a:pt x="32" y="5"/>
                  </a:cubicBezTo>
                  <a:cubicBezTo>
                    <a:pt x="32" y="4"/>
                    <a:pt x="32" y="4"/>
                    <a:pt x="32" y="4"/>
                  </a:cubicBezTo>
                  <a:cubicBezTo>
                    <a:pt x="31" y="4"/>
                    <a:pt x="31" y="4"/>
                    <a:pt x="30" y="3"/>
                  </a:cubicBezTo>
                  <a:cubicBezTo>
                    <a:pt x="29" y="3"/>
                    <a:pt x="29" y="3"/>
                    <a:pt x="28" y="3"/>
                  </a:cubicBezTo>
                  <a:cubicBezTo>
                    <a:pt x="28" y="3"/>
                    <a:pt x="27" y="3"/>
                    <a:pt x="27" y="3"/>
                  </a:cubicBezTo>
                  <a:cubicBezTo>
                    <a:pt x="27" y="0"/>
                    <a:pt x="27" y="0"/>
                    <a:pt x="27" y="0"/>
                  </a:cubicBezTo>
                  <a:cubicBezTo>
                    <a:pt x="46" y="0"/>
                    <a:pt x="46" y="0"/>
                    <a:pt x="46" y="0"/>
                  </a:cubicBezTo>
                  <a:cubicBezTo>
                    <a:pt x="46" y="3"/>
                    <a:pt x="46" y="3"/>
                    <a:pt x="46" y="3"/>
                  </a:cubicBezTo>
                  <a:cubicBezTo>
                    <a:pt x="46" y="3"/>
                    <a:pt x="46" y="3"/>
                    <a:pt x="46" y="3"/>
                  </a:cubicBezTo>
                  <a:cubicBezTo>
                    <a:pt x="45" y="3"/>
                    <a:pt x="45" y="3"/>
                    <a:pt x="45" y="3"/>
                  </a:cubicBezTo>
                  <a:cubicBezTo>
                    <a:pt x="44" y="3"/>
                    <a:pt x="44" y="3"/>
                    <a:pt x="44" y="3"/>
                  </a:cubicBezTo>
                  <a:cubicBezTo>
                    <a:pt x="43" y="3"/>
                    <a:pt x="43" y="3"/>
                    <a:pt x="42" y="4"/>
                  </a:cubicBezTo>
                  <a:cubicBezTo>
                    <a:pt x="42" y="4"/>
                    <a:pt x="41" y="4"/>
                    <a:pt x="40" y="4"/>
                  </a:cubicBezTo>
                  <a:cubicBezTo>
                    <a:pt x="39" y="5"/>
                    <a:pt x="38" y="5"/>
                    <a:pt x="38" y="6"/>
                  </a:cubicBezTo>
                  <a:cubicBezTo>
                    <a:pt x="35" y="9"/>
                    <a:pt x="33" y="12"/>
                    <a:pt x="30" y="15"/>
                  </a:cubicBezTo>
                  <a:cubicBezTo>
                    <a:pt x="27" y="18"/>
                    <a:pt x="25" y="20"/>
                    <a:pt x="22" y="23"/>
                  </a:cubicBezTo>
                  <a:cubicBezTo>
                    <a:pt x="26" y="27"/>
                    <a:pt x="29" y="31"/>
                    <a:pt x="31" y="34"/>
                  </a:cubicBezTo>
                  <a:cubicBezTo>
                    <a:pt x="33" y="36"/>
                    <a:pt x="36" y="40"/>
                    <a:pt x="39" y="43"/>
                  </a:cubicBezTo>
                  <a:cubicBezTo>
                    <a:pt x="40" y="44"/>
                    <a:pt x="41" y="45"/>
                    <a:pt x="42" y="46"/>
                  </a:cubicBezTo>
                  <a:cubicBezTo>
                    <a:pt x="43" y="47"/>
                    <a:pt x="44" y="47"/>
                    <a:pt x="44" y="48"/>
                  </a:cubicBezTo>
                  <a:cubicBezTo>
                    <a:pt x="45" y="48"/>
                    <a:pt x="46" y="48"/>
                    <a:pt x="47" y="49"/>
                  </a:cubicBezTo>
                  <a:cubicBezTo>
                    <a:pt x="48" y="49"/>
                    <a:pt x="48" y="49"/>
                    <a:pt x="49" y="49"/>
                  </a:cubicBezTo>
                  <a:lnTo>
                    <a:pt x="49" y="51"/>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5" name="Freeform 31"/>
            <p:cNvSpPr>
              <a:spLocks/>
            </p:cNvSpPr>
            <p:nvPr userDrawn="1"/>
          </p:nvSpPr>
          <p:spPr bwMode="auto">
            <a:xfrm>
              <a:off x="2460576" y="1452985"/>
              <a:ext cx="87313" cy="192088"/>
            </a:xfrm>
            <a:custGeom>
              <a:avLst/>
              <a:gdLst>
                <a:gd name="T0" fmla="*/ 23 w 23"/>
                <a:gd name="T1" fmla="*/ 51 h 51"/>
                <a:gd name="T2" fmla="*/ 0 w 23"/>
                <a:gd name="T3" fmla="*/ 51 h 51"/>
                <a:gd name="T4" fmla="*/ 0 w 23"/>
                <a:gd name="T5" fmla="*/ 49 h 51"/>
                <a:gd name="T6" fmla="*/ 2 w 23"/>
                <a:gd name="T7" fmla="*/ 49 h 51"/>
                <a:gd name="T8" fmla="*/ 5 w 23"/>
                <a:gd name="T9" fmla="*/ 48 h 51"/>
                <a:gd name="T10" fmla="*/ 7 w 23"/>
                <a:gd name="T11" fmla="*/ 47 h 51"/>
                <a:gd name="T12" fmla="*/ 7 w 23"/>
                <a:gd name="T13" fmla="*/ 45 h 51"/>
                <a:gd name="T14" fmla="*/ 7 w 23"/>
                <a:gd name="T15" fmla="*/ 8 h 51"/>
                <a:gd name="T16" fmla="*/ 7 w 23"/>
                <a:gd name="T17" fmla="*/ 6 h 51"/>
                <a:gd name="T18" fmla="*/ 5 w 23"/>
                <a:gd name="T19" fmla="*/ 4 h 51"/>
                <a:gd name="T20" fmla="*/ 2 w 23"/>
                <a:gd name="T21" fmla="*/ 3 h 51"/>
                <a:gd name="T22" fmla="*/ 0 w 23"/>
                <a:gd name="T23" fmla="*/ 3 h 51"/>
                <a:gd name="T24" fmla="*/ 0 w 23"/>
                <a:gd name="T25" fmla="*/ 0 h 51"/>
                <a:gd name="T26" fmla="*/ 23 w 23"/>
                <a:gd name="T27" fmla="*/ 0 h 51"/>
                <a:gd name="T28" fmla="*/ 23 w 23"/>
                <a:gd name="T29" fmla="*/ 3 h 51"/>
                <a:gd name="T30" fmla="*/ 20 w 23"/>
                <a:gd name="T31" fmla="*/ 3 h 51"/>
                <a:gd name="T32" fmla="*/ 17 w 23"/>
                <a:gd name="T33" fmla="*/ 4 h 51"/>
                <a:gd name="T34" fmla="*/ 15 w 23"/>
                <a:gd name="T35" fmla="*/ 5 h 51"/>
                <a:gd name="T36" fmla="*/ 15 w 23"/>
                <a:gd name="T37" fmla="*/ 7 h 51"/>
                <a:gd name="T38" fmla="*/ 15 w 23"/>
                <a:gd name="T39" fmla="*/ 44 h 51"/>
                <a:gd name="T40" fmla="*/ 15 w 23"/>
                <a:gd name="T41" fmla="*/ 46 h 51"/>
                <a:gd name="T42" fmla="*/ 17 w 23"/>
                <a:gd name="T43" fmla="*/ 48 h 51"/>
                <a:gd name="T44" fmla="*/ 20 w 23"/>
                <a:gd name="T45" fmla="*/ 48 h 51"/>
                <a:gd name="T46" fmla="*/ 23 w 23"/>
                <a:gd name="T47" fmla="*/ 49 h 51"/>
                <a:gd name="T48" fmla="*/ 23 w 23"/>
                <a:gd name="T49"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3" h="51">
                  <a:moveTo>
                    <a:pt x="23" y="51"/>
                  </a:moveTo>
                  <a:cubicBezTo>
                    <a:pt x="0" y="51"/>
                    <a:pt x="0" y="51"/>
                    <a:pt x="0" y="51"/>
                  </a:cubicBezTo>
                  <a:cubicBezTo>
                    <a:pt x="0" y="49"/>
                    <a:pt x="0" y="49"/>
                    <a:pt x="0" y="49"/>
                  </a:cubicBezTo>
                  <a:cubicBezTo>
                    <a:pt x="0" y="49"/>
                    <a:pt x="1" y="49"/>
                    <a:pt x="2" y="49"/>
                  </a:cubicBezTo>
                  <a:cubicBezTo>
                    <a:pt x="4" y="49"/>
                    <a:pt x="4" y="48"/>
                    <a:pt x="5" y="48"/>
                  </a:cubicBezTo>
                  <a:cubicBezTo>
                    <a:pt x="6" y="48"/>
                    <a:pt x="6" y="47"/>
                    <a:pt x="7" y="47"/>
                  </a:cubicBezTo>
                  <a:cubicBezTo>
                    <a:pt x="7" y="46"/>
                    <a:pt x="7" y="46"/>
                    <a:pt x="7" y="45"/>
                  </a:cubicBezTo>
                  <a:cubicBezTo>
                    <a:pt x="7" y="8"/>
                    <a:pt x="7" y="8"/>
                    <a:pt x="7" y="8"/>
                  </a:cubicBezTo>
                  <a:cubicBezTo>
                    <a:pt x="7" y="7"/>
                    <a:pt x="7" y="6"/>
                    <a:pt x="7" y="6"/>
                  </a:cubicBezTo>
                  <a:cubicBezTo>
                    <a:pt x="7" y="5"/>
                    <a:pt x="6" y="5"/>
                    <a:pt x="5" y="4"/>
                  </a:cubicBezTo>
                  <a:cubicBezTo>
                    <a:pt x="4" y="4"/>
                    <a:pt x="3" y="4"/>
                    <a:pt x="2" y="3"/>
                  </a:cubicBezTo>
                  <a:cubicBezTo>
                    <a:pt x="1" y="3"/>
                    <a:pt x="0" y="3"/>
                    <a:pt x="0" y="3"/>
                  </a:cubicBezTo>
                  <a:cubicBezTo>
                    <a:pt x="0" y="0"/>
                    <a:pt x="0" y="0"/>
                    <a:pt x="0" y="0"/>
                  </a:cubicBezTo>
                  <a:cubicBezTo>
                    <a:pt x="23" y="0"/>
                    <a:pt x="23" y="0"/>
                    <a:pt x="23" y="0"/>
                  </a:cubicBezTo>
                  <a:cubicBezTo>
                    <a:pt x="23" y="3"/>
                    <a:pt x="23" y="3"/>
                    <a:pt x="23" y="3"/>
                  </a:cubicBezTo>
                  <a:cubicBezTo>
                    <a:pt x="22" y="3"/>
                    <a:pt x="21" y="3"/>
                    <a:pt x="20" y="3"/>
                  </a:cubicBezTo>
                  <a:cubicBezTo>
                    <a:pt x="19" y="3"/>
                    <a:pt x="18" y="4"/>
                    <a:pt x="17" y="4"/>
                  </a:cubicBezTo>
                  <a:cubicBezTo>
                    <a:pt x="16" y="4"/>
                    <a:pt x="16" y="5"/>
                    <a:pt x="15" y="5"/>
                  </a:cubicBezTo>
                  <a:cubicBezTo>
                    <a:pt x="15" y="6"/>
                    <a:pt x="15" y="7"/>
                    <a:pt x="15" y="7"/>
                  </a:cubicBezTo>
                  <a:cubicBezTo>
                    <a:pt x="15" y="44"/>
                    <a:pt x="15" y="44"/>
                    <a:pt x="15" y="44"/>
                  </a:cubicBezTo>
                  <a:cubicBezTo>
                    <a:pt x="15" y="45"/>
                    <a:pt x="15" y="46"/>
                    <a:pt x="15" y="46"/>
                  </a:cubicBezTo>
                  <a:cubicBezTo>
                    <a:pt x="16" y="47"/>
                    <a:pt x="16" y="47"/>
                    <a:pt x="17" y="48"/>
                  </a:cubicBezTo>
                  <a:cubicBezTo>
                    <a:pt x="18" y="48"/>
                    <a:pt x="18" y="48"/>
                    <a:pt x="20" y="48"/>
                  </a:cubicBezTo>
                  <a:cubicBezTo>
                    <a:pt x="21" y="49"/>
                    <a:pt x="22" y="49"/>
                    <a:pt x="23" y="49"/>
                  </a:cubicBezTo>
                  <a:lnTo>
                    <a:pt x="23" y="51"/>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6" name="Freeform 32"/>
            <p:cNvSpPr>
              <a:spLocks/>
            </p:cNvSpPr>
            <p:nvPr userDrawn="1"/>
          </p:nvSpPr>
          <p:spPr bwMode="auto">
            <a:xfrm>
              <a:off x="2554239" y="1452985"/>
              <a:ext cx="207963" cy="196850"/>
            </a:xfrm>
            <a:custGeom>
              <a:avLst/>
              <a:gdLst>
                <a:gd name="T0" fmla="*/ 55 w 55"/>
                <a:gd name="T1" fmla="*/ 3 h 52"/>
                <a:gd name="T2" fmla="*/ 51 w 55"/>
                <a:gd name="T3" fmla="*/ 4 h 52"/>
                <a:gd name="T4" fmla="*/ 48 w 55"/>
                <a:gd name="T5" fmla="*/ 5 h 52"/>
                <a:gd name="T6" fmla="*/ 47 w 55"/>
                <a:gd name="T7" fmla="*/ 8 h 52"/>
                <a:gd name="T8" fmla="*/ 46 w 55"/>
                <a:gd name="T9" fmla="*/ 15 h 52"/>
                <a:gd name="T10" fmla="*/ 46 w 55"/>
                <a:gd name="T11" fmla="*/ 52 h 52"/>
                <a:gd name="T12" fmla="*/ 43 w 55"/>
                <a:gd name="T13" fmla="*/ 52 h 52"/>
                <a:gd name="T14" fmla="*/ 12 w 55"/>
                <a:gd name="T15" fmla="*/ 10 h 52"/>
                <a:gd name="T16" fmla="*/ 12 w 55"/>
                <a:gd name="T17" fmla="*/ 37 h 52"/>
                <a:gd name="T18" fmla="*/ 13 w 55"/>
                <a:gd name="T19" fmla="*/ 43 h 52"/>
                <a:gd name="T20" fmla="*/ 14 w 55"/>
                <a:gd name="T21" fmla="*/ 47 h 52"/>
                <a:gd name="T22" fmla="*/ 18 w 55"/>
                <a:gd name="T23" fmla="*/ 48 h 52"/>
                <a:gd name="T24" fmla="*/ 21 w 55"/>
                <a:gd name="T25" fmla="*/ 49 h 52"/>
                <a:gd name="T26" fmla="*/ 21 w 55"/>
                <a:gd name="T27" fmla="*/ 51 h 52"/>
                <a:gd name="T28" fmla="*/ 0 w 55"/>
                <a:gd name="T29" fmla="*/ 51 h 52"/>
                <a:gd name="T30" fmla="*/ 0 w 55"/>
                <a:gd name="T31" fmla="*/ 49 h 52"/>
                <a:gd name="T32" fmla="*/ 4 w 55"/>
                <a:gd name="T33" fmla="*/ 48 h 52"/>
                <a:gd name="T34" fmla="*/ 7 w 55"/>
                <a:gd name="T35" fmla="*/ 47 h 52"/>
                <a:gd name="T36" fmla="*/ 8 w 55"/>
                <a:gd name="T37" fmla="*/ 44 h 52"/>
                <a:gd name="T38" fmla="*/ 9 w 55"/>
                <a:gd name="T39" fmla="*/ 37 h 52"/>
                <a:gd name="T40" fmla="*/ 9 w 55"/>
                <a:gd name="T41" fmla="*/ 12 h 52"/>
                <a:gd name="T42" fmla="*/ 8 w 55"/>
                <a:gd name="T43" fmla="*/ 9 h 52"/>
                <a:gd name="T44" fmla="*/ 7 w 55"/>
                <a:gd name="T45" fmla="*/ 6 h 52"/>
                <a:gd name="T46" fmla="*/ 3 w 55"/>
                <a:gd name="T47" fmla="*/ 4 h 52"/>
                <a:gd name="T48" fmla="*/ 0 w 55"/>
                <a:gd name="T49" fmla="*/ 3 h 52"/>
                <a:gd name="T50" fmla="*/ 0 w 55"/>
                <a:gd name="T51" fmla="*/ 0 h 52"/>
                <a:gd name="T52" fmla="*/ 14 w 55"/>
                <a:gd name="T53" fmla="*/ 0 h 52"/>
                <a:gd name="T54" fmla="*/ 43 w 55"/>
                <a:gd name="T55" fmla="*/ 39 h 52"/>
                <a:gd name="T56" fmla="*/ 43 w 55"/>
                <a:gd name="T57" fmla="*/ 15 h 52"/>
                <a:gd name="T58" fmla="*/ 42 w 55"/>
                <a:gd name="T59" fmla="*/ 8 h 52"/>
                <a:gd name="T60" fmla="*/ 41 w 55"/>
                <a:gd name="T61" fmla="*/ 5 h 52"/>
                <a:gd name="T62" fmla="*/ 37 w 55"/>
                <a:gd name="T63" fmla="*/ 4 h 52"/>
                <a:gd name="T64" fmla="*/ 34 w 55"/>
                <a:gd name="T65" fmla="*/ 3 h 52"/>
                <a:gd name="T66" fmla="*/ 34 w 55"/>
                <a:gd name="T67" fmla="*/ 0 h 52"/>
                <a:gd name="T68" fmla="*/ 55 w 55"/>
                <a:gd name="T69" fmla="*/ 0 h 52"/>
                <a:gd name="T70" fmla="*/ 55 w 55"/>
                <a:gd name="T71" fmla="*/ 3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5" h="52">
                  <a:moveTo>
                    <a:pt x="55" y="3"/>
                  </a:moveTo>
                  <a:cubicBezTo>
                    <a:pt x="54" y="3"/>
                    <a:pt x="53" y="3"/>
                    <a:pt x="51" y="4"/>
                  </a:cubicBezTo>
                  <a:cubicBezTo>
                    <a:pt x="50" y="4"/>
                    <a:pt x="49" y="4"/>
                    <a:pt x="48" y="5"/>
                  </a:cubicBezTo>
                  <a:cubicBezTo>
                    <a:pt x="48" y="5"/>
                    <a:pt x="47" y="6"/>
                    <a:pt x="47" y="8"/>
                  </a:cubicBezTo>
                  <a:cubicBezTo>
                    <a:pt x="46" y="10"/>
                    <a:pt x="46" y="12"/>
                    <a:pt x="46" y="15"/>
                  </a:cubicBezTo>
                  <a:cubicBezTo>
                    <a:pt x="46" y="52"/>
                    <a:pt x="46" y="52"/>
                    <a:pt x="46" y="52"/>
                  </a:cubicBezTo>
                  <a:cubicBezTo>
                    <a:pt x="43" y="52"/>
                    <a:pt x="43" y="52"/>
                    <a:pt x="43" y="52"/>
                  </a:cubicBezTo>
                  <a:cubicBezTo>
                    <a:pt x="12" y="10"/>
                    <a:pt x="12" y="10"/>
                    <a:pt x="12" y="10"/>
                  </a:cubicBezTo>
                  <a:cubicBezTo>
                    <a:pt x="12" y="37"/>
                    <a:pt x="12" y="37"/>
                    <a:pt x="12" y="37"/>
                  </a:cubicBezTo>
                  <a:cubicBezTo>
                    <a:pt x="12" y="39"/>
                    <a:pt x="12" y="42"/>
                    <a:pt x="13" y="43"/>
                  </a:cubicBezTo>
                  <a:cubicBezTo>
                    <a:pt x="13" y="45"/>
                    <a:pt x="14" y="46"/>
                    <a:pt x="14" y="47"/>
                  </a:cubicBezTo>
                  <a:cubicBezTo>
                    <a:pt x="15" y="47"/>
                    <a:pt x="16" y="48"/>
                    <a:pt x="18" y="48"/>
                  </a:cubicBezTo>
                  <a:cubicBezTo>
                    <a:pt x="20" y="49"/>
                    <a:pt x="21" y="49"/>
                    <a:pt x="21" y="49"/>
                  </a:cubicBezTo>
                  <a:cubicBezTo>
                    <a:pt x="21" y="51"/>
                    <a:pt x="21" y="51"/>
                    <a:pt x="21" y="51"/>
                  </a:cubicBezTo>
                  <a:cubicBezTo>
                    <a:pt x="0" y="51"/>
                    <a:pt x="0" y="51"/>
                    <a:pt x="0" y="51"/>
                  </a:cubicBezTo>
                  <a:cubicBezTo>
                    <a:pt x="0" y="49"/>
                    <a:pt x="0" y="49"/>
                    <a:pt x="0" y="49"/>
                  </a:cubicBezTo>
                  <a:cubicBezTo>
                    <a:pt x="1" y="49"/>
                    <a:pt x="2" y="49"/>
                    <a:pt x="4" y="48"/>
                  </a:cubicBezTo>
                  <a:cubicBezTo>
                    <a:pt x="5" y="48"/>
                    <a:pt x="6" y="47"/>
                    <a:pt x="7" y="47"/>
                  </a:cubicBezTo>
                  <a:cubicBezTo>
                    <a:pt x="7" y="46"/>
                    <a:pt x="8" y="45"/>
                    <a:pt x="8" y="44"/>
                  </a:cubicBezTo>
                  <a:cubicBezTo>
                    <a:pt x="9" y="43"/>
                    <a:pt x="9" y="40"/>
                    <a:pt x="9" y="37"/>
                  </a:cubicBezTo>
                  <a:cubicBezTo>
                    <a:pt x="9" y="12"/>
                    <a:pt x="9" y="12"/>
                    <a:pt x="9" y="12"/>
                  </a:cubicBezTo>
                  <a:cubicBezTo>
                    <a:pt x="9" y="11"/>
                    <a:pt x="9" y="10"/>
                    <a:pt x="8" y="9"/>
                  </a:cubicBezTo>
                  <a:cubicBezTo>
                    <a:pt x="8" y="7"/>
                    <a:pt x="7" y="7"/>
                    <a:pt x="7" y="6"/>
                  </a:cubicBezTo>
                  <a:cubicBezTo>
                    <a:pt x="6" y="5"/>
                    <a:pt x="5" y="5"/>
                    <a:pt x="3" y="4"/>
                  </a:cubicBezTo>
                  <a:cubicBezTo>
                    <a:pt x="2" y="3"/>
                    <a:pt x="0" y="3"/>
                    <a:pt x="0" y="3"/>
                  </a:cubicBezTo>
                  <a:cubicBezTo>
                    <a:pt x="0" y="0"/>
                    <a:pt x="0" y="0"/>
                    <a:pt x="0" y="0"/>
                  </a:cubicBezTo>
                  <a:cubicBezTo>
                    <a:pt x="14" y="0"/>
                    <a:pt x="14" y="0"/>
                    <a:pt x="14" y="0"/>
                  </a:cubicBezTo>
                  <a:cubicBezTo>
                    <a:pt x="43" y="39"/>
                    <a:pt x="43" y="39"/>
                    <a:pt x="43" y="39"/>
                  </a:cubicBezTo>
                  <a:cubicBezTo>
                    <a:pt x="43" y="15"/>
                    <a:pt x="43" y="15"/>
                    <a:pt x="43" y="15"/>
                  </a:cubicBezTo>
                  <a:cubicBezTo>
                    <a:pt x="43" y="12"/>
                    <a:pt x="43" y="10"/>
                    <a:pt x="42" y="8"/>
                  </a:cubicBezTo>
                  <a:cubicBezTo>
                    <a:pt x="42" y="7"/>
                    <a:pt x="41" y="6"/>
                    <a:pt x="41" y="5"/>
                  </a:cubicBezTo>
                  <a:cubicBezTo>
                    <a:pt x="40" y="5"/>
                    <a:pt x="39" y="4"/>
                    <a:pt x="37" y="4"/>
                  </a:cubicBezTo>
                  <a:cubicBezTo>
                    <a:pt x="36" y="3"/>
                    <a:pt x="35" y="3"/>
                    <a:pt x="34" y="3"/>
                  </a:cubicBezTo>
                  <a:cubicBezTo>
                    <a:pt x="34" y="0"/>
                    <a:pt x="34" y="0"/>
                    <a:pt x="34" y="0"/>
                  </a:cubicBezTo>
                  <a:cubicBezTo>
                    <a:pt x="55" y="0"/>
                    <a:pt x="55" y="0"/>
                    <a:pt x="55" y="0"/>
                  </a:cubicBezTo>
                  <a:lnTo>
                    <a:pt x="55" y="3"/>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7" name="Freeform 33"/>
            <p:cNvSpPr>
              <a:spLocks/>
            </p:cNvSpPr>
            <p:nvPr userDrawn="1"/>
          </p:nvSpPr>
          <p:spPr bwMode="auto">
            <a:xfrm>
              <a:off x="2773314" y="1449810"/>
              <a:ext cx="187325" cy="203200"/>
            </a:xfrm>
            <a:custGeom>
              <a:avLst/>
              <a:gdLst>
                <a:gd name="T0" fmla="*/ 50 w 50"/>
                <a:gd name="T1" fmla="*/ 32 h 54"/>
                <a:gd name="T2" fmla="*/ 48 w 50"/>
                <a:gd name="T3" fmla="*/ 32 h 54"/>
                <a:gd name="T4" fmla="*/ 45 w 50"/>
                <a:gd name="T5" fmla="*/ 33 h 54"/>
                <a:gd name="T6" fmla="*/ 44 w 50"/>
                <a:gd name="T7" fmla="*/ 35 h 54"/>
                <a:gd name="T8" fmla="*/ 43 w 50"/>
                <a:gd name="T9" fmla="*/ 37 h 54"/>
                <a:gd name="T10" fmla="*/ 43 w 50"/>
                <a:gd name="T11" fmla="*/ 41 h 54"/>
                <a:gd name="T12" fmla="*/ 43 w 50"/>
                <a:gd name="T13" fmla="*/ 47 h 54"/>
                <a:gd name="T14" fmla="*/ 43 w 50"/>
                <a:gd name="T15" fmla="*/ 49 h 54"/>
                <a:gd name="T16" fmla="*/ 34 w 50"/>
                <a:gd name="T17" fmla="*/ 52 h 54"/>
                <a:gd name="T18" fmla="*/ 25 w 50"/>
                <a:gd name="T19" fmla="*/ 54 h 54"/>
                <a:gd name="T20" fmla="*/ 15 w 50"/>
                <a:gd name="T21" fmla="*/ 52 h 54"/>
                <a:gd name="T22" fmla="*/ 7 w 50"/>
                <a:gd name="T23" fmla="*/ 47 h 54"/>
                <a:gd name="T24" fmla="*/ 2 w 50"/>
                <a:gd name="T25" fmla="*/ 38 h 54"/>
                <a:gd name="T26" fmla="*/ 0 w 50"/>
                <a:gd name="T27" fmla="*/ 27 h 54"/>
                <a:gd name="T28" fmla="*/ 2 w 50"/>
                <a:gd name="T29" fmla="*/ 17 h 54"/>
                <a:gd name="T30" fmla="*/ 7 w 50"/>
                <a:gd name="T31" fmla="*/ 8 h 54"/>
                <a:gd name="T32" fmla="*/ 15 w 50"/>
                <a:gd name="T33" fmla="*/ 2 h 54"/>
                <a:gd name="T34" fmla="*/ 25 w 50"/>
                <a:gd name="T35" fmla="*/ 0 h 54"/>
                <a:gd name="T36" fmla="*/ 33 w 50"/>
                <a:gd name="T37" fmla="*/ 1 h 54"/>
                <a:gd name="T38" fmla="*/ 39 w 50"/>
                <a:gd name="T39" fmla="*/ 4 h 54"/>
                <a:gd name="T40" fmla="*/ 40 w 50"/>
                <a:gd name="T41" fmla="*/ 1 h 54"/>
                <a:gd name="T42" fmla="*/ 43 w 50"/>
                <a:gd name="T43" fmla="*/ 1 h 54"/>
                <a:gd name="T44" fmla="*/ 43 w 50"/>
                <a:gd name="T45" fmla="*/ 19 h 54"/>
                <a:gd name="T46" fmla="*/ 40 w 50"/>
                <a:gd name="T47" fmla="*/ 19 h 54"/>
                <a:gd name="T48" fmla="*/ 38 w 50"/>
                <a:gd name="T49" fmla="*/ 13 h 54"/>
                <a:gd name="T50" fmla="*/ 36 w 50"/>
                <a:gd name="T51" fmla="*/ 8 h 54"/>
                <a:gd name="T52" fmla="*/ 31 w 50"/>
                <a:gd name="T53" fmla="*/ 5 h 54"/>
                <a:gd name="T54" fmla="*/ 25 w 50"/>
                <a:gd name="T55" fmla="*/ 3 h 54"/>
                <a:gd name="T56" fmla="*/ 18 w 50"/>
                <a:gd name="T57" fmla="*/ 5 h 54"/>
                <a:gd name="T58" fmla="*/ 13 w 50"/>
                <a:gd name="T59" fmla="*/ 10 h 54"/>
                <a:gd name="T60" fmla="*/ 10 w 50"/>
                <a:gd name="T61" fmla="*/ 17 h 54"/>
                <a:gd name="T62" fmla="*/ 9 w 50"/>
                <a:gd name="T63" fmla="*/ 27 h 54"/>
                <a:gd name="T64" fmla="*/ 10 w 50"/>
                <a:gd name="T65" fmla="*/ 36 h 54"/>
                <a:gd name="T66" fmla="*/ 13 w 50"/>
                <a:gd name="T67" fmla="*/ 44 h 54"/>
                <a:gd name="T68" fmla="*/ 19 w 50"/>
                <a:gd name="T69" fmla="*/ 49 h 54"/>
                <a:gd name="T70" fmla="*/ 26 w 50"/>
                <a:gd name="T71" fmla="*/ 50 h 54"/>
                <a:gd name="T72" fmla="*/ 32 w 50"/>
                <a:gd name="T73" fmla="*/ 49 h 54"/>
                <a:gd name="T74" fmla="*/ 36 w 50"/>
                <a:gd name="T75" fmla="*/ 47 h 54"/>
                <a:gd name="T76" fmla="*/ 36 w 50"/>
                <a:gd name="T77" fmla="*/ 44 h 54"/>
                <a:gd name="T78" fmla="*/ 36 w 50"/>
                <a:gd name="T79" fmla="*/ 40 h 54"/>
                <a:gd name="T80" fmla="*/ 36 w 50"/>
                <a:gd name="T81" fmla="*/ 38 h 54"/>
                <a:gd name="T82" fmla="*/ 36 w 50"/>
                <a:gd name="T83" fmla="*/ 35 h 54"/>
                <a:gd name="T84" fmla="*/ 34 w 50"/>
                <a:gd name="T85" fmla="*/ 33 h 54"/>
                <a:gd name="T86" fmla="*/ 31 w 50"/>
                <a:gd name="T87" fmla="*/ 32 h 54"/>
                <a:gd name="T88" fmla="*/ 28 w 50"/>
                <a:gd name="T89" fmla="*/ 32 h 54"/>
                <a:gd name="T90" fmla="*/ 28 w 50"/>
                <a:gd name="T91" fmla="*/ 29 h 54"/>
                <a:gd name="T92" fmla="*/ 50 w 50"/>
                <a:gd name="T93" fmla="*/ 29 h 54"/>
                <a:gd name="T94" fmla="*/ 50 w 50"/>
                <a:gd name="T95" fmla="*/ 3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0" h="54">
                  <a:moveTo>
                    <a:pt x="50" y="32"/>
                  </a:moveTo>
                  <a:cubicBezTo>
                    <a:pt x="49" y="32"/>
                    <a:pt x="49" y="32"/>
                    <a:pt x="48" y="32"/>
                  </a:cubicBezTo>
                  <a:cubicBezTo>
                    <a:pt x="47" y="32"/>
                    <a:pt x="46" y="33"/>
                    <a:pt x="45" y="33"/>
                  </a:cubicBezTo>
                  <a:cubicBezTo>
                    <a:pt x="44" y="33"/>
                    <a:pt x="44" y="34"/>
                    <a:pt x="44" y="35"/>
                  </a:cubicBezTo>
                  <a:cubicBezTo>
                    <a:pt x="43" y="35"/>
                    <a:pt x="43" y="36"/>
                    <a:pt x="43" y="37"/>
                  </a:cubicBezTo>
                  <a:cubicBezTo>
                    <a:pt x="43" y="41"/>
                    <a:pt x="43" y="41"/>
                    <a:pt x="43" y="41"/>
                  </a:cubicBezTo>
                  <a:cubicBezTo>
                    <a:pt x="43" y="44"/>
                    <a:pt x="43" y="46"/>
                    <a:pt x="43" y="47"/>
                  </a:cubicBezTo>
                  <a:cubicBezTo>
                    <a:pt x="43" y="48"/>
                    <a:pt x="43" y="48"/>
                    <a:pt x="43" y="49"/>
                  </a:cubicBezTo>
                  <a:cubicBezTo>
                    <a:pt x="40" y="51"/>
                    <a:pt x="37" y="52"/>
                    <a:pt x="34" y="52"/>
                  </a:cubicBezTo>
                  <a:cubicBezTo>
                    <a:pt x="31" y="53"/>
                    <a:pt x="28" y="54"/>
                    <a:pt x="25" y="54"/>
                  </a:cubicBezTo>
                  <a:cubicBezTo>
                    <a:pt x="21" y="54"/>
                    <a:pt x="18" y="53"/>
                    <a:pt x="15" y="52"/>
                  </a:cubicBezTo>
                  <a:cubicBezTo>
                    <a:pt x="12" y="51"/>
                    <a:pt x="10" y="49"/>
                    <a:pt x="7" y="47"/>
                  </a:cubicBezTo>
                  <a:cubicBezTo>
                    <a:pt x="5" y="44"/>
                    <a:pt x="3" y="41"/>
                    <a:pt x="2" y="38"/>
                  </a:cubicBezTo>
                  <a:cubicBezTo>
                    <a:pt x="1" y="35"/>
                    <a:pt x="0" y="31"/>
                    <a:pt x="0" y="27"/>
                  </a:cubicBezTo>
                  <a:cubicBezTo>
                    <a:pt x="0" y="23"/>
                    <a:pt x="1" y="20"/>
                    <a:pt x="2" y="17"/>
                  </a:cubicBezTo>
                  <a:cubicBezTo>
                    <a:pt x="3" y="13"/>
                    <a:pt x="5" y="10"/>
                    <a:pt x="7" y="8"/>
                  </a:cubicBezTo>
                  <a:cubicBezTo>
                    <a:pt x="10" y="5"/>
                    <a:pt x="12" y="4"/>
                    <a:pt x="15" y="2"/>
                  </a:cubicBezTo>
                  <a:cubicBezTo>
                    <a:pt x="19" y="1"/>
                    <a:pt x="22" y="0"/>
                    <a:pt x="25" y="0"/>
                  </a:cubicBezTo>
                  <a:cubicBezTo>
                    <a:pt x="28" y="0"/>
                    <a:pt x="31" y="1"/>
                    <a:pt x="33" y="1"/>
                  </a:cubicBezTo>
                  <a:cubicBezTo>
                    <a:pt x="35" y="2"/>
                    <a:pt x="37" y="3"/>
                    <a:pt x="39" y="4"/>
                  </a:cubicBezTo>
                  <a:cubicBezTo>
                    <a:pt x="40" y="1"/>
                    <a:pt x="40" y="1"/>
                    <a:pt x="40" y="1"/>
                  </a:cubicBezTo>
                  <a:cubicBezTo>
                    <a:pt x="43" y="1"/>
                    <a:pt x="43" y="1"/>
                    <a:pt x="43" y="1"/>
                  </a:cubicBezTo>
                  <a:cubicBezTo>
                    <a:pt x="43" y="19"/>
                    <a:pt x="43" y="19"/>
                    <a:pt x="43" y="19"/>
                  </a:cubicBezTo>
                  <a:cubicBezTo>
                    <a:pt x="40" y="19"/>
                    <a:pt x="40" y="19"/>
                    <a:pt x="40" y="19"/>
                  </a:cubicBezTo>
                  <a:cubicBezTo>
                    <a:pt x="40" y="17"/>
                    <a:pt x="39" y="15"/>
                    <a:pt x="38" y="13"/>
                  </a:cubicBezTo>
                  <a:cubicBezTo>
                    <a:pt x="38" y="12"/>
                    <a:pt x="37" y="10"/>
                    <a:pt x="36" y="8"/>
                  </a:cubicBezTo>
                  <a:cubicBezTo>
                    <a:pt x="34" y="7"/>
                    <a:pt x="33" y="6"/>
                    <a:pt x="31" y="5"/>
                  </a:cubicBezTo>
                  <a:cubicBezTo>
                    <a:pt x="30" y="4"/>
                    <a:pt x="28" y="3"/>
                    <a:pt x="25" y="3"/>
                  </a:cubicBezTo>
                  <a:cubicBezTo>
                    <a:pt x="23" y="3"/>
                    <a:pt x="20" y="4"/>
                    <a:pt x="18" y="5"/>
                  </a:cubicBezTo>
                  <a:cubicBezTo>
                    <a:pt x="16" y="6"/>
                    <a:pt x="15" y="7"/>
                    <a:pt x="13" y="10"/>
                  </a:cubicBezTo>
                  <a:cubicBezTo>
                    <a:pt x="12" y="12"/>
                    <a:pt x="11" y="14"/>
                    <a:pt x="10" y="17"/>
                  </a:cubicBezTo>
                  <a:cubicBezTo>
                    <a:pt x="9" y="20"/>
                    <a:pt x="9" y="23"/>
                    <a:pt x="9" y="27"/>
                  </a:cubicBezTo>
                  <a:cubicBezTo>
                    <a:pt x="9" y="30"/>
                    <a:pt x="9" y="33"/>
                    <a:pt x="10" y="36"/>
                  </a:cubicBezTo>
                  <a:cubicBezTo>
                    <a:pt x="11" y="39"/>
                    <a:pt x="12" y="41"/>
                    <a:pt x="13" y="44"/>
                  </a:cubicBezTo>
                  <a:cubicBezTo>
                    <a:pt x="15" y="46"/>
                    <a:pt x="17" y="47"/>
                    <a:pt x="19" y="49"/>
                  </a:cubicBezTo>
                  <a:cubicBezTo>
                    <a:pt x="21" y="50"/>
                    <a:pt x="24" y="50"/>
                    <a:pt x="26" y="50"/>
                  </a:cubicBezTo>
                  <a:cubicBezTo>
                    <a:pt x="28" y="50"/>
                    <a:pt x="30" y="50"/>
                    <a:pt x="32" y="49"/>
                  </a:cubicBezTo>
                  <a:cubicBezTo>
                    <a:pt x="34" y="49"/>
                    <a:pt x="35" y="48"/>
                    <a:pt x="36" y="47"/>
                  </a:cubicBezTo>
                  <a:cubicBezTo>
                    <a:pt x="36" y="46"/>
                    <a:pt x="36" y="45"/>
                    <a:pt x="36" y="44"/>
                  </a:cubicBezTo>
                  <a:cubicBezTo>
                    <a:pt x="36" y="42"/>
                    <a:pt x="36" y="41"/>
                    <a:pt x="36" y="40"/>
                  </a:cubicBezTo>
                  <a:cubicBezTo>
                    <a:pt x="36" y="38"/>
                    <a:pt x="36" y="38"/>
                    <a:pt x="36" y="38"/>
                  </a:cubicBezTo>
                  <a:cubicBezTo>
                    <a:pt x="36" y="37"/>
                    <a:pt x="36" y="36"/>
                    <a:pt x="36" y="35"/>
                  </a:cubicBezTo>
                  <a:cubicBezTo>
                    <a:pt x="35" y="34"/>
                    <a:pt x="35" y="34"/>
                    <a:pt x="34" y="33"/>
                  </a:cubicBezTo>
                  <a:cubicBezTo>
                    <a:pt x="33" y="33"/>
                    <a:pt x="32" y="33"/>
                    <a:pt x="31" y="32"/>
                  </a:cubicBezTo>
                  <a:cubicBezTo>
                    <a:pt x="29" y="32"/>
                    <a:pt x="28" y="32"/>
                    <a:pt x="28" y="32"/>
                  </a:cubicBezTo>
                  <a:cubicBezTo>
                    <a:pt x="28" y="29"/>
                    <a:pt x="28" y="29"/>
                    <a:pt x="28" y="29"/>
                  </a:cubicBezTo>
                  <a:cubicBezTo>
                    <a:pt x="50" y="29"/>
                    <a:pt x="50" y="29"/>
                    <a:pt x="50" y="29"/>
                  </a:cubicBezTo>
                  <a:lnTo>
                    <a:pt x="50" y="32"/>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8" name="Freeform 34"/>
            <p:cNvSpPr>
              <a:spLocks/>
            </p:cNvSpPr>
            <p:nvPr userDrawn="1"/>
          </p:nvSpPr>
          <p:spPr bwMode="auto">
            <a:xfrm>
              <a:off x="3040014" y="1452985"/>
              <a:ext cx="195263" cy="200025"/>
            </a:xfrm>
            <a:custGeom>
              <a:avLst/>
              <a:gdLst>
                <a:gd name="T0" fmla="*/ 52 w 52"/>
                <a:gd name="T1" fmla="*/ 3 h 53"/>
                <a:gd name="T2" fmla="*/ 49 w 52"/>
                <a:gd name="T3" fmla="*/ 3 h 53"/>
                <a:gd name="T4" fmla="*/ 46 w 52"/>
                <a:gd name="T5" fmla="*/ 5 h 53"/>
                <a:gd name="T6" fmla="*/ 44 w 52"/>
                <a:gd name="T7" fmla="*/ 8 h 53"/>
                <a:gd name="T8" fmla="*/ 44 w 52"/>
                <a:gd name="T9" fmla="*/ 14 h 53"/>
                <a:gd name="T10" fmla="*/ 44 w 52"/>
                <a:gd name="T11" fmla="*/ 36 h 53"/>
                <a:gd name="T12" fmla="*/ 42 w 52"/>
                <a:gd name="T13" fmla="*/ 44 h 53"/>
                <a:gd name="T14" fmla="*/ 37 w 52"/>
                <a:gd name="T15" fmla="*/ 49 h 53"/>
                <a:gd name="T16" fmla="*/ 31 w 52"/>
                <a:gd name="T17" fmla="*/ 52 h 53"/>
                <a:gd name="T18" fmla="*/ 25 w 52"/>
                <a:gd name="T19" fmla="*/ 53 h 53"/>
                <a:gd name="T20" fmla="*/ 17 w 52"/>
                <a:gd name="T21" fmla="*/ 51 h 53"/>
                <a:gd name="T22" fmla="*/ 11 w 52"/>
                <a:gd name="T23" fmla="*/ 48 h 53"/>
                <a:gd name="T24" fmla="*/ 8 w 52"/>
                <a:gd name="T25" fmla="*/ 43 h 53"/>
                <a:gd name="T26" fmla="*/ 6 w 52"/>
                <a:gd name="T27" fmla="*/ 38 h 53"/>
                <a:gd name="T28" fmla="*/ 6 w 52"/>
                <a:gd name="T29" fmla="*/ 8 h 53"/>
                <a:gd name="T30" fmla="*/ 6 w 52"/>
                <a:gd name="T31" fmla="*/ 6 h 53"/>
                <a:gd name="T32" fmla="*/ 4 w 52"/>
                <a:gd name="T33" fmla="*/ 4 h 53"/>
                <a:gd name="T34" fmla="*/ 2 w 52"/>
                <a:gd name="T35" fmla="*/ 3 h 53"/>
                <a:gd name="T36" fmla="*/ 0 w 52"/>
                <a:gd name="T37" fmla="*/ 3 h 53"/>
                <a:gd name="T38" fmla="*/ 0 w 52"/>
                <a:gd name="T39" fmla="*/ 0 h 53"/>
                <a:gd name="T40" fmla="*/ 21 w 52"/>
                <a:gd name="T41" fmla="*/ 0 h 53"/>
                <a:gd name="T42" fmla="*/ 21 w 52"/>
                <a:gd name="T43" fmla="*/ 3 h 53"/>
                <a:gd name="T44" fmla="*/ 18 w 52"/>
                <a:gd name="T45" fmla="*/ 3 h 53"/>
                <a:gd name="T46" fmla="*/ 16 w 52"/>
                <a:gd name="T47" fmla="*/ 4 h 53"/>
                <a:gd name="T48" fmla="*/ 14 w 52"/>
                <a:gd name="T49" fmla="*/ 5 h 53"/>
                <a:gd name="T50" fmla="*/ 14 w 52"/>
                <a:gd name="T51" fmla="*/ 8 h 53"/>
                <a:gd name="T52" fmla="*/ 14 w 52"/>
                <a:gd name="T53" fmla="*/ 36 h 53"/>
                <a:gd name="T54" fmla="*/ 15 w 52"/>
                <a:gd name="T55" fmla="*/ 40 h 53"/>
                <a:gd name="T56" fmla="*/ 16 w 52"/>
                <a:gd name="T57" fmla="*/ 44 h 53"/>
                <a:gd name="T58" fmla="*/ 20 w 52"/>
                <a:gd name="T59" fmla="*/ 47 h 53"/>
                <a:gd name="T60" fmla="*/ 27 w 52"/>
                <a:gd name="T61" fmla="*/ 49 h 53"/>
                <a:gd name="T62" fmla="*/ 33 w 52"/>
                <a:gd name="T63" fmla="*/ 47 h 53"/>
                <a:gd name="T64" fmla="*/ 38 w 52"/>
                <a:gd name="T65" fmla="*/ 44 h 53"/>
                <a:gd name="T66" fmla="*/ 40 w 52"/>
                <a:gd name="T67" fmla="*/ 40 h 53"/>
                <a:gd name="T68" fmla="*/ 40 w 52"/>
                <a:gd name="T69" fmla="*/ 36 h 53"/>
                <a:gd name="T70" fmla="*/ 40 w 52"/>
                <a:gd name="T71" fmla="*/ 15 h 53"/>
                <a:gd name="T72" fmla="*/ 40 w 52"/>
                <a:gd name="T73" fmla="*/ 8 h 53"/>
                <a:gd name="T74" fmla="*/ 38 w 52"/>
                <a:gd name="T75" fmla="*/ 5 h 53"/>
                <a:gd name="T76" fmla="*/ 35 w 52"/>
                <a:gd name="T77" fmla="*/ 4 h 53"/>
                <a:gd name="T78" fmla="*/ 31 w 52"/>
                <a:gd name="T79" fmla="*/ 3 h 53"/>
                <a:gd name="T80" fmla="*/ 31 w 52"/>
                <a:gd name="T81" fmla="*/ 0 h 53"/>
                <a:gd name="T82" fmla="*/ 52 w 52"/>
                <a:gd name="T83" fmla="*/ 0 h 53"/>
                <a:gd name="T84" fmla="*/ 52 w 52"/>
                <a:gd name="T85" fmla="*/ 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2" h="53">
                  <a:moveTo>
                    <a:pt x="52" y="3"/>
                  </a:moveTo>
                  <a:cubicBezTo>
                    <a:pt x="51" y="3"/>
                    <a:pt x="50" y="3"/>
                    <a:pt x="49" y="3"/>
                  </a:cubicBezTo>
                  <a:cubicBezTo>
                    <a:pt x="48" y="4"/>
                    <a:pt x="47" y="4"/>
                    <a:pt x="46" y="5"/>
                  </a:cubicBezTo>
                  <a:cubicBezTo>
                    <a:pt x="45" y="5"/>
                    <a:pt x="45" y="6"/>
                    <a:pt x="44" y="8"/>
                  </a:cubicBezTo>
                  <a:cubicBezTo>
                    <a:pt x="44" y="10"/>
                    <a:pt x="44" y="12"/>
                    <a:pt x="44" y="14"/>
                  </a:cubicBezTo>
                  <a:cubicBezTo>
                    <a:pt x="44" y="36"/>
                    <a:pt x="44" y="36"/>
                    <a:pt x="44" y="36"/>
                  </a:cubicBezTo>
                  <a:cubicBezTo>
                    <a:pt x="44" y="39"/>
                    <a:pt x="43" y="42"/>
                    <a:pt x="42" y="44"/>
                  </a:cubicBezTo>
                  <a:cubicBezTo>
                    <a:pt x="41" y="46"/>
                    <a:pt x="39" y="48"/>
                    <a:pt x="37" y="49"/>
                  </a:cubicBezTo>
                  <a:cubicBezTo>
                    <a:pt x="36" y="50"/>
                    <a:pt x="34" y="51"/>
                    <a:pt x="31" y="52"/>
                  </a:cubicBezTo>
                  <a:cubicBezTo>
                    <a:pt x="29" y="52"/>
                    <a:pt x="27" y="53"/>
                    <a:pt x="25" y="53"/>
                  </a:cubicBezTo>
                  <a:cubicBezTo>
                    <a:pt x="22" y="53"/>
                    <a:pt x="20" y="52"/>
                    <a:pt x="17" y="51"/>
                  </a:cubicBezTo>
                  <a:cubicBezTo>
                    <a:pt x="15" y="51"/>
                    <a:pt x="13" y="49"/>
                    <a:pt x="11" y="48"/>
                  </a:cubicBezTo>
                  <a:cubicBezTo>
                    <a:pt x="10" y="47"/>
                    <a:pt x="8" y="45"/>
                    <a:pt x="8" y="43"/>
                  </a:cubicBezTo>
                  <a:cubicBezTo>
                    <a:pt x="7" y="42"/>
                    <a:pt x="6" y="40"/>
                    <a:pt x="6" y="38"/>
                  </a:cubicBezTo>
                  <a:cubicBezTo>
                    <a:pt x="6" y="8"/>
                    <a:pt x="6" y="8"/>
                    <a:pt x="6" y="8"/>
                  </a:cubicBezTo>
                  <a:cubicBezTo>
                    <a:pt x="6" y="7"/>
                    <a:pt x="6" y="6"/>
                    <a:pt x="6" y="6"/>
                  </a:cubicBezTo>
                  <a:cubicBezTo>
                    <a:pt x="6" y="5"/>
                    <a:pt x="5" y="5"/>
                    <a:pt x="4" y="4"/>
                  </a:cubicBezTo>
                  <a:cubicBezTo>
                    <a:pt x="4" y="4"/>
                    <a:pt x="3" y="4"/>
                    <a:pt x="2" y="3"/>
                  </a:cubicBezTo>
                  <a:cubicBezTo>
                    <a:pt x="1" y="3"/>
                    <a:pt x="0" y="3"/>
                    <a:pt x="0" y="3"/>
                  </a:cubicBezTo>
                  <a:cubicBezTo>
                    <a:pt x="0" y="0"/>
                    <a:pt x="0" y="0"/>
                    <a:pt x="0" y="0"/>
                  </a:cubicBezTo>
                  <a:cubicBezTo>
                    <a:pt x="21" y="0"/>
                    <a:pt x="21" y="0"/>
                    <a:pt x="21" y="0"/>
                  </a:cubicBezTo>
                  <a:cubicBezTo>
                    <a:pt x="21" y="3"/>
                    <a:pt x="21" y="3"/>
                    <a:pt x="21" y="3"/>
                  </a:cubicBezTo>
                  <a:cubicBezTo>
                    <a:pt x="20" y="3"/>
                    <a:pt x="19" y="3"/>
                    <a:pt x="18" y="3"/>
                  </a:cubicBezTo>
                  <a:cubicBezTo>
                    <a:pt x="17" y="4"/>
                    <a:pt x="17" y="4"/>
                    <a:pt x="16" y="4"/>
                  </a:cubicBezTo>
                  <a:cubicBezTo>
                    <a:pt x="15" y="4"/>
                    <a:pt x="15" y="5"/>
                    <a:pt x="14" y="5"/>
                  </a:cubicBezTo>
                  <a:cubicBezTo>
                    <a:pt x="14" y="6"/>
                    <a:pt x="14" y="7"/>
                    <a:pt x="14" y="8"/>
                  </a:cubicBezTo>
                  <a:cubicBezTo>
                    <a:pt x="14" y="36"/>
                    <a:pt x="14" y="36"/>
                    <a:pt x="14" y="36"/>
                  </a:cubicBezTo>
                  <a:cubicBezTo>
                    <a:pt x="14" y="37"/>
                    <a:pt x="14" y="38"/>
                    <a:pt x="15" y="40"/>
                  </a:cubicBezTo>
                  <a:cubicBezTo>
                    <a:pt x="15" y="41"/>
                    <a:pt x="15" y="43"/>
                    <a:pt x="16" y="44"/>
                  </a:cubicBezTo>
                  <a:cubicBezTo>
                    <a:pt x="17" y="45"/>
                    <a:pt x="19" y="46"/>
                    <a:pt x="20" y="47"/>
                  </a:cubicBezTo>
                  <a:cubicBezTo>
                    <a:pt x="22" y="48"/>
                    <a:pt x="24" y="49"/>
                    <a:pt x="27" y="49"/>
                  </a:cubicBezTo>
                  <a:cubicBezTo>
                    <a:pt x="29" y="49"/>
                    <a:pt x="32" y="48"/>
                    <a:pt x="33" y="47"/>
                  </a:cubicBezTo>
                  <a:cubicBezTo>
                    <a:pt x="35" y="46"/>
                    <a:pt x="37" y="45"/>
                    <a:pt x="38" y="44"/>
                  </a:cubicBezTo>
                  <a:cubicBezTo>
                    <a:pt x="39" y="43"/>
                    <a:pt x="39" y="41"/>
                    <a:pt x="40" y="40"/>
                  </a:cubicBezTo>
                  <a:cubicBezTo>
                    <a:pt x="40" y="39"/>
                    <a:pt x="40" y="37"/>
                    <a:pt x="40" y="36"/>
                  </a:cubicBezTo>
                  <a:cubicBezTo>
                    <a:pt x="40" y="15"/>
                    <a:pt x="40" y="15"/>
                    <a:pt x="40" y="15"/>
                  </a:cubicBezTo>
                  <a:cubicBezTo>
                    <a:pt x="40" y="12"/>
                    <a:pt x="40" y="10"/>
                    <a:pt x="40" y="8"/>
                  </a:cubicBezTo>
                  <a:cubicBezTo>
                    <a:pt x="39" y="7"/>
                    <a:pt x="39" y="6"/>
                    <a:pt x="38" y="5"/>
                  </a:cubicBezTo>
                  <a:cubicBezTo>
                    <a:pt x="37" y="4"/>
                    <a:pt x="36" y="4"/>
                    <a:pt x="35" y="4"/>
                  </a:cubicBezTo>
                  <a:cubicBezTo>
                    <a:pt x="33" y="3"/>
                    <a:pt x="32" y="3"/>
                    <a:pt x="31" y="3"/>
                  </a:cubicBezTo>
                  <a:cubicBezTo>
                    <a:pt x="31" y="0"/>
                    <a:pt x="31" y="0"/>
                    <a:pt x="31" y="0"/>
                  </a:cubicBezTo>
                  <a:cubicBezTo>
                    <a:pt x="52" y="0"/>
                    <a:pt x="52" y="0"/>
                    <a:pt x="52" y="0"/>
                  </a:cubicBezTo>
                  <a:lnTo>
                    <a:pt x="52" y="3"/>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9" name="Freeform 35"/>
            <p:cNvSpPr>
              <a:spLocks/>
            </p:cNvSpPr>
            <p:nvPr userDrawn="1"/>
          </p:nvSpPr>
          <p:spPr bwMode="auto">
            <a:xfrm>
              <a:off x="3243214" y="1452985"/>
              <a:ext cx="206375" cy="196850"/>
            </a:xfrm>
            <a:custGeom>
              <a:avLst/>
              <a:gdLst>
                <a:gd name="T0" fmla="*/ 55 w 55"/>
                <a:gd name="T1" fmla="*/ 3 h 52"/>
                <a:gd name="T2" fmla="*/ 52 w 55"/>
                <a:gd name="T3" fmla="*/ 4 h 52"/>
                <a:gd name="T4" fmla="*/ 49 w 55"/>
                <a:gd name="T5" fmla="*/ 5 h 52"/>
                <a:gd name="T6" fmla="*/ 48 w 55"/>
                <a:gd name="T7" fmla="*/ 8 h 52"/>
                <a:gd name="T8" fmla="*/ 47 w 55"/>
                <a:gd name="T9" fmla="*/ 15 h 52"/>
                <a:gd name="T10" fmla="*/ 47 w 55"/>
                <a:gd name="T11" fmla="*/ 52 h 52"/>
                <a:gd name="T12" fmla="*/ 44 w 55"/>
                <a:gd name="T13" fmla="*/ 52 h 52"/>
                <a:gd name="T14" fmla="*/ 13 w 55"/>
                <a:gd name="T15" fmla="*/ 10 h 52"/>
                <a:gd name="T16" fmla="*/ 13 w 55"/>
                <a:gd name="T17" fmla="*/ 37 h 52"/>
                <a:gd name="T18" fmla="*/ 14 w 55"/>
                <a:gd name="T19" fmla="*/ 43 h 52"/>
                <a:gd name="T20" fmla="*/ 15 w 55"/>
                <a:gd name="T21" fmla="*/ 47 h 52"/>
                <a:gd name="T22" fmla="*/ 19 w 55"/>
                <a:gd name="T23" fmla="*/ 48 h 52"/>
                <a:gd name="T24" fmla="*/ 22 w 55"/>
                <a:gd name="T25" fmla="*/ 49 h 52"/>
                <a:gd name="T26" fmla="*/ 22 w 55"/>
                <a:gd name="T27" fmla="*/ 51 h 52"/>
                <a:gd name="T28" fmla="*/ 1 w 55"/>
                <a:gd name="T29" fmla="*/ 51 h 52"/>
                <a:gd name="T30" fmla="*/ 1 w 55"/>
                <a:gd name="T31" fmla="*/ 49 h 52"/>
                <a:gd name="T32" fmla="*/ 5 w 55"/>
                <a:gd name="T33" fmla="*/ 48 h 52"/>
                <a:gd name="T34" fmla="*/ 7 w 55"/>
                <a:gd name="T35" fmla="*/ 47 h 52"/>
                <a:gd name="T36" fmla="*/ 9 w 55"/>
                <a:gd name="T37" fmla="*/ 44 h 52"/>
                <a:gd name="T38" fmla="*/ 10 w 55"/>
                <a:gd name="T39" fmla="*/ 37 h 52"/>
                <a:gd name="T40" fmla="*/ 10 w 55"/>
                <a:gd name="T41" fmla="*/ 12 h 52"/>
                <a:gd name="T42" fmla="*/ 9 w 55"/>
                <a:gd name="T43" fmla="*/ 9 h 52"/>
                <a:gd name="T44" fmla="*/ 8 w 55"/>
                <a:gd name="T45" fmla="*/ 6 h 52"/>
                <a:gd name="T46" fmla="*/ 4 w 55"/>
                <a:gd name="T47" fmla="*/ 4 h 52"/>
                <a:gd name="T48" fmla="*/ 0 w 55"/>
                <a:gd name="T49" fmla="*/ 3 h 52"/>
                <a:gd name="T50" fmla="*/ 0 w 55"/>
                <a:gd name="T51" fmla="*/ 0 h 52"/>
                <a:gd name="T52" fmla="*/ 15 w 55"/>
                <a:gd name="T53" fmla="*/ 0 h 52"/>
                <a:gd name="T54" fmla="*/ 44 w 55"/>
                <a:gd name="T55" fmla="*/ 39 h 52"/>
                <a:gd name="T56" fmla="*/ 44 w 55"/>
                <a:gd name="T57" fmla="*/ 15 h 52"/>
                <a:gd name="T58" fmla="*/ 43 w 55"/>
                <a:gd name="T59" fmla="*/ 8 h 52"/>
                <a:gd name="T60" fmla="*/ 41 w 55"/>
                <a:gd name="T61" fmla="*/ 5 h 52"/>
                <a:gd name="T62" fmla="*/ 38 w 55"/>
                <a:gd name="T63" fmla="*/ 4 h 52"/>
                <a:gd name="T64" fmla="*/ 35 w 55"/>
                <a:gd name="T65" fmla="*/ 3 h 52"/>
                <a:gd name="T66" fmla="*/ 35 w 55"/>
                <a:gd name="T67" fmla="*/ 0 h 52"/>
                <a:gd name="T68" fmla="*/ 55 w 55"/>
                <a:gd name="T69" fmla="*/ 0 h 52"/>
                <a:gd name="T70" fmla="*/ 55 w 55"/>
                <a:gd name="T71" fmla="*/ 3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5" h="52">
                  <a:moveTo>
                    <a:pt x="55" y="3"/>
                  </a:moveTo>
                  <a:cubicBezTo>
                    <a:pt x="55" y="3"/>
                    <a:pt x="54" y="3"/>
                    <a:pt x="52" y="4"/>
                  </a:cubicBezTo>
                  <a:cubicBezTo>
                    <a:pt x="51" y="4"/>
                    <a:pt x="50" y="4"/>
                    <a:pt x="49" y="5"/>
                  </a:cubicBezTo>
                  <a:cubicBezTo>
                    <a:pt x="48" y="5"/>
                    <a:pt x="48" y="6"/>
                    <a:pt x="48" y="8"/>
                  </a:cubicBezTo>
                  <a:cubicBezTo>
                    <a:pt x="47" y="10"/>
                    <a:pt x="47" y="12"/>
                    <a:pt x="47" y="15"/>
                  </a:cubicBezTo>
                  <a:cubicBezTo>
                    <a:pt x="47" y="52"/>
                    <a:pt x="47" y="52"/>
                    <a:pt x="47" y="52"/>
                  </a:cubicBezTo>
                  <a:cubicBezTo>
                    <a:pt x="44" y="52"/>
                    <a:pt x="44" y="52"/>
                    <a:pt x="44" y="52"/>
                  </a:cubicBezTo>
                  <a:cubicBezTo>
                    <a:pt x="13" y="10"/>
                    <a:pt x="13" y="10"/>
                    <a:pt x="13" y="10"/>
                  </a:cubicBezTo>
                  <a:cubicBezTo>
                    <a:pt x="13" y="37"/>
                    <a:pt x="13" y="37"/>
                    <a:pt x="13" y="37"/>
                  </a:cubicBezTo>
                  <a:cubicBezTo>
                    <a:pt x="13" y="39"/>
                    <a:pt x="13" y="42"/>
                    <a:pt x="14" y="43"/>
                  </a:cubicBezTo>
                  <a:cubicBezTo>
                    <a:pt x="14" y="45"/>
                    <a:pt x="15" y="46"/>
                    <a:pt x="15" y="47"/>
                  </a:cubicBezTo>
                  <a:cubicBezTo>
                    <a:pt x="16" y="47"/>
                    <a:pt x="17" y="48"/>
                    <a:pt x="19" y="48"/>
                  </a:cubicBezTo>
                  <a:cubicBezTo>
                    <a:pt x="20" y="49"/>
                    <a:pt x="22" y="49"/>
                    <a:pt x="22" y="49"/>
                  </a:cubicBezTo>
                  <a:cubicBezTo>
                    <a:pt x="22" y="51"/>
                    <a:pt x="22" y="51"/>
                    <a:pt x="22" y="51"/>
                  </a:cubicBezTo>
                  <a:cubicBezTo>
                    <a:pt x="1" y="51"/>
                    <a:pt x="1" y="51"/>
                    <a:pt x="1" y="51"/>
                  </a:cubicBezTo>
                  <a:cubicBezTo>
                    <a:pt x="1" y="49"/>
                    <a:pt x="1" y="49"/>
                    <a:pt x="1" y="49"/>
                  </a:cubicBezTo>
                  <a:cubicBezTo>
                    <a:pt x="2" y="49"/>
                    <a:pt x="3" y="49"/>
                    <a:pt x="5" y="48"/>
                  </a:cubicBezTo>
                  <a:cubicBezTo>
                    <a:pt x="6" y="48"/>
                    <a:pt x="7" y="47"/>
                    <a:pt x="7" y="47"/>
                  </a:cubicBezTo>
                  <a:cubicBezTo>
                    <a:pt x="8" y="46"/>
                    <a:pt x="9" y="45"/>
                    <a:pt x="9" y="44"/>
                  </a:cubicBezTo>
                  <a:cubicBezTo>
                    <a:pt x="9" y="43"/>
                    <a:pt x="10" y="40"/>
                    <a:pt x="10" y="37"/>
                  </a:cubicBezTo>
                  <a:cubicBezTo>
                    <a:pt x="10" y="12"/>
                    <a:pt x="10" y="12"/>
                    <a:pt x="10" y="12"/>
                  </a:cubicBezTo>
                  <a:cubicBezTo>
                    <a:pt x="10" y="11"/>
                    <a:pt x="9" y="10"/>
                    <a:pt x="9" y="9"/>
                  </a:cubicBezTo>
                  <a:cubicBezTo>
                    <a:pt x="9" y="7"/>
                    <a:pt x="8" y="7"/>
                    <a:pt x="8" y="6"/>
                  </a:cubicBezTo>
                  <a:cubicBezTo>
                    <a:pt x="7" y="5"/>
                    <a:pt x="6" y="5"/>
                    <a:pt x="4" y="4"/>
                  </a:cubicBezTo>
                  <a:cubicBezTo>
                    <a:pt x="3" y="3"/>
                    <a:pt x="1" y="3"/>
                    <a:pt x="0" y="3"/>
                  </a:cubicBezTo>
                  <a:cubicBezTo>
                    <a:pt x="0" y="0"/>
                    <a:pt x="0" y="0"/>
                    <a:pt x="0" y="0"/>
                  </a:cubicBezTo>
                  <a:cubicBezTo>
                    <a:pt x="15" y="0"/>
                    <a:pt x="15" y="0"/>
                    <a:pt x="15" y="0"/>
                  </a:cubicBezTo>
                  <a:cubicBezTo>
                    <a:pt x="44" y="39"/>
                    <a:pt x="44" y="39"/>
                    <a:pt x="44" y="39"/>
                  </a:cubicBezTo>
                  <a:cubicBezTo>
                    <a:pt x="44" y="15"/>
                    <a:pt x="44" y="15"/>
                    <a:pt x="44" y="15"/>
                  </a:cubicBezTo>
                  <a:cubicBezTo>
                    <a:pt x="44" y="12"/>
                    <a:pt x="43" y="10"/>
                    <a:pt x="43" y="8"/>
                  </a:cubicBezTo>
                  <a:cubicBezTo>
                    <a:pt x="43" y="7"/>
                    <a:pt x="42" y="6"/>
                    <a:pt x="41" y="5"/>
                  </a:cubicBezTo>
                  <a:cubicBezTo>
                    <a:pt x="41" y="5"/>
                    <a:pt x="40" y="4"/>
                    <a:pt x="38" y="4"/>
                  </a:cubicBezTo>
                  <a:cubicBezTo>
                    <a:pt x="37" y="3"/>
                    <a:pt x="36" y="3"/>
                    <a:pt x="35" y="3"/>
                  </a:cubicBezTo>
                  <a:cubicBezTo>
                    <a:pt x="35" y="0"/>
                    <a:pt x="35" y="0"/>
                    <a:pt x="35" y="0"/>
                  </a:cubicBezTo>
                  <a:cubicBezTo>
                    <a:pt x="55" y="0"/>
                    <a:pt x="55" y="0"/>
                    <a:pt x="55" y="0"/>
                  </a:cubicBezTo>
                  <a:lnTo>
                    <a:pt x="55" y="3"/>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0" name="Freeform 36"/>
            <p:cNvSpPr>
              <a:spLocks/>
            </p:cNvSpPr>
            <p:nvPr userDrawn="1"/>
          </p:nvSpPr>
          <p:spPr bwMode="auto">
            <a:xfrm>
              <a:off x="3457526" y="1452985"/>
              <a:ext cx="85725" cy="192088"/>
            </a:xfrm>
            <a:custGeom>
              <a:avLst/>
              <a:gdLst>
                <a:gd name="T0" fmla="*/ 23 w 23"/>
                <a:gd name="T1" fmla="*/ 51 h 51"/>
                <a:gd name="T2" fmla="*/ 0 w 23"/>
                <a:gd name="T3" fmla="*/ 51 h 51"/>
                <a:gd name="T4" fmla="*/ 0 w 23"/>
                <a:gd name="T5" fmla="*/ 49 h 51"/>
                <a:gd name="T6" fmla="*/ 3 w 23"/>
                <a:gd name="T7" fmla="*/ 49 h 51"/>
                <a:gd name="T8" fmla="*/ 6 w 23"/>
                <a:gd name="T9" fmla="*/ 48 h 51"/>
                <a:gd name="T10" fmla="*/ 8 w 23"/>
                <a:gd name="T11" fmla="*/ 47 h 51"/>
                <a:gd name="T12" fmla="*/ 8 w 23"/>
                <a:gd name="T13" fmla="*/ 45 h 51"/>
                <a:gd name="T14" fmla="*/ 8 w 23"/>
                <a:gd name="T15" fmla="*/ 8 h 51"/>
                <a:gd name="T16" fmla="*/ 8 w 23"/>
                <a:gd name="T17" fmla="*/ 6 h 51"/>
                <a:gd name="T18" fmla="*/ 6 w 23"/>
                <a:gd name="T19" fmla="*/ 4 h 51"/>
                <a:gd name="T20" fmla="*/ 3 w 23"/>
                <a:gd name="T21" fmla="*/ 3 h 51"/>
                <a:gd name="T22" fmla="*/ 0 w 23"/>
                <a:gd name="T23" fmla="*/ 3 h 51"/>
                <a:gd name="T24" fmla="*/ 0 w 23"/>
                <a:gd name="T25" fmla="*/ 0 h 51"/>
                <a:gd name="T26" fmla="*/ 23 w 23"/>
                <a:gd name="T27" fmla="*/ 0 h 51"/>
                <a:gd name="T28" fmla="*/ 23 w 23"/>
                <a:gd name="T29" fmla="*/ 3 h 51"/>
                <a:gd name="T30" fmla="*/ 21 w 23"/>
                <a:gd name="T31" fmla="*/ 3 h 51"/>
                <a:gd name="T32" fmla="*/ 18 w 23"/>
                <a:gd name="T33" fmla="*/ 4 h 51"/>
                <a:gd name="T34" fmla="*/ 16 w 23"/>
                <a:gd name="T35" fmla="*/ 5 h 51"/>
                <a:gd name="T36" fmla="*/ 16 w 23"/>
                <a:gd name="T37" fmla="*/ 7 h 51"/>
                <a:gd name="T38" fmla="*/ 16 w 23"/>
                <a:gd name="T39" fmla="*/ 44 h 51"/>
                <a:gd name="T40" fmla="*/ 16 w 23"/>
                <a:gd name="T41" fmla="*/ 46 h 51"/>
                <a:gd name="T42" fmla="*/ 18 w 23"/>
                <a:gd name="T43" fmla="*/ 48 h 51"/>
                <a:gd name="T44" fmla="*/ 20 w 23"/>
                <a:gd name="T45" fmla="*/ 48 h 51"/>
                <a:gd name="T46" fmla="*/ 23 w 23"/>
                <a:gd name="T47" fmla="*/ 49 h 51"/>
                <a:gd name="T48" fmla="*/ 23 w 23"/>
                <a:gd name="T49"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3" h="51">
                  <a:moveTo>
                    <a:pt x="23" y="51"/>
                  </a:moveTo>
                  <a:cubicBezTo>
                    <a:pt x="0" y="51"/>
                    <a:pt x="0" y="51"/>
                    <a:pt x="0" y="51"/>
                  </a:cubicBezTo>
                  <a:cubicBezTo>
                    <a:pt x="0" y="49"/>
                    <a:pt x="0" y="49"/>
                    <a:pt x="0" y="49"/>
                  </a:cubicBezTo>
                  <a:cubicBezTo>
                    <a:pt x="1" y="49"/>
                    <a:pt x="2" y="49"/>
                    <a:pt x="3" y="49"/>
                  </a:cubicBezTo>
                  <a:cubicBezTo>
                    <a:pt x="4" y="49"/>
                    <a:pt x="5" y="48"/>
                    <a:pt x="6" y="48"/>
                  </a:cubicBezTo>
                  <a:cubicBezTo>
                    <a:pt x="7" y="48"/>
                    <a:pt x="7" y="47"/>
                    <a:pt x="8" y="47"/>
                  </a:cubicBezTo>
                  <a:cubicBezTo>
                    <a:pt x="8" y="46"/>
                    <a:pt x="8" y="46"/>
                    <a:pt x="8" y="45"/>
                  </a:cubicBezTo>
                  <a:cubicBezTo>
                    <a:pt x="8" y="8"/>
                    <a:pt x="8" y="8"/>
                    <a:pt x="8" y="8"/>
                  </a:cubicBezTo>
                  <a:cubicBezTo>
                    <a:pt x="8" y="7"/>
                    <a:pt x="8" y="6"/>
                    <a:pt x="8" y="6"/>
                  </a:cubicBezTo>
                  <a:cubicBezTo>
                    <a:pt x="7" y="5"/>
                    <a:pt x="7" y="5"/>
                    <a:pt x="6" y="4"/>
                  </a:cubicBezTo>
                  <a:cubicBezTo>
                    <a:pt x="5" y="4"/>
                    <a:pt x="4" y="4"/>
                    <a:pt x="3" y="3"/>
                  </a:cubicBezTo>
                  <a:cubicBezTo>
                    <a:pt x="2" y="3"/>
                    <a:pt x="1" y="3"/>
                    <a:pt x="0" y="3"/>
                  </a:cubicBezTo>
                  <a:cubicBezTo>
                    <a:pt x="0" y="0"/>
                    <a:pt x="0" y="0"/>
                    <a:pt x="0" y="0"/>
                  </a:cubicBezTo>
                  <a:cubicBezTo>
                    <a:pt x="23" y="0"/>
                    <a:pt x="23" y="0"/>
                    <a:pt x="23" y="0"/>
                  </a:cubicBezTo>
                  <a:cubicBezTo>
                    <a:pt x="23" y="3"/>
                    <a:pt x="23" y="3"/>
                    <a:pt x="23" y="3"/>
                  </a:cubicBezTo>
                  <a:cubicBezTo>
                    <a:pt x="23" y="3"/>
                    <a:pt x="22" y="3"/>
                    <a:pt x="21" y="3"/>
                  </a:cubicBezTo>
                  <a:cubicBezTo>
                    <a:pt x="20" y="3"/>
                    <a:pt x="19" y="4"/>
                    <a:pt x="18" y="4"/>
                  </a:cubicBezTo>
                  <a:cubicBezTo>
                    <a:pt x="17" y="4"/>
                    <a:pt x="16" y="5"/>
                    <a:pt x="16" y="5"/>
                  </a:cubicBezTo>
                  <a:cubicBezTo>
                    <a:pt x="16" y="6"/>
                    <a:pt x="16" y="7"/>
                    <a:pt x="16" y="7"/>
                  </a:cubicBezTo>
                  <a:cubicBezTo>
                    <a:pt x="16" y="44"/>
                    <a:pt x="16" y="44"/>
                    <a:pt x="16" y="44"/>
                  </a:cubicBezTo>
                  <a:cubicBezTo>
                    <a:pt x="16" y="45"/>
                    <a:pt x="16" y="46"/>
                    <a:pt x="16" y="46"/>
                  </a:cubicBezTo>
                  <a:cubicBezTo>
                    <a:pt x="17" y="47"/>
                    <a:pt x="17" y="47"/>
                    <a:pt x="18" y="48"/>
                  </a:cubicBezTo>
                  <a:cubicBezTo>
                    <a:pt x="19" y="48"/>
                    <a:pt x="19" y="48"/>
                    <a:pt x="20" y="48"/>
                  </a:cubicBezTo>
                  <a:cubicBezTo>
                    <a:pt x="22" y="49"/>
                    <a:pt x="23" y="49"/>
                    <a:pt x="23" y="49"/>
                  </a:cubicBezTo>
                  <a:lnTo>
                    <a:pt x="23" y="51"/>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1" name="Freeform 37"/>
            <p:cNvSpPr>
              <a:spLocks/>
            </p:cNvSpPr>
            <p:nvPr userDrawn="1"/>
          </p:nvSpPr>
          <p:spPr bwMode="auto">
            <a:xfrm>
              <a:off x="3551189" y="1452985"/>
              <a:ext cx="195263" cy="196850"/>
            </a:xfrm>
            <a:custGeom>
              <a:avLst/>
              <a:gdLst>
                <a:gd name="T0" fmla="*/ 52 w 52"/>
                <a:gd name="T1" fmla="*/ 3 h 52"/>
                <a:gd name="T2" fmla="*/ 50 w 52"/>
                <a:gd name="T3" fmla="*/ 3 h 52"/>
                <a:gd name="T4" fmla="*/ 48 w 52"/>
                <a:gd name="T5" fmla="*/ 4 h 52"/>
                <a:gd name="T6" fmla="*/ 46 w 52"/>
                <a:gd name="T7" fmla="*/ 6 h 52"/>
                <a:gd name="T8" fmla="*/ 44 w 52"/>
                <a:gd name="T9" fmla="*/ 9 h 52"/>
                <a:gd name="T10" fmla="*/ 37 w 52"/>
                <a:gd name="T11" fmla="*/ 27 h 52"/>
                <a:gd name="T12" fmla="*/ 27 w 52"/>
                <a:gd name="T13" fmla="*/ 52 h 52"/>
                <a:gd name="T14" fmla="*/ 24 w 52"/>
                <a:gd name="T15" fmla="*/ 52 h 52"/>
                <a:gd name="T16" fmla="*/ 14 w 52"/>
                <a:gd name="T17" fmla="*/ 25 h 52"/>
                <a:gd name="T18" fmla="*/ 8 w 52"/>
                <a:gd name="T19" fmla="*/ 8 h 52"/>
                <a:gd name="T20" fmla="*/ 7 w 52"/>
                <a:gd name="T21" fmla="*/ 6 h 52"/>
                <a:gd name="T22" fmla="*/ 5 w 52"/>
                <a:gd name="T23" fmla="*/ 4 h 52"/>
                <a:gd name="T24" fmla="*/ 2 w 52"/>
                <a:gd name="T25" fmla="*/ 3 h 52"/>
                <a:gd name="T26" fmla="*/ 0 w 52"/>
                <a:gd name="T27" fmla="*/ 3 h 52"/>
                <a:gd name="T28" fmla="*/ 0 w 52"/>
                <a:gd name="T29" fmla="*/ 0 h 52"/>
                <a:gd name="T30" fmla="*/ 21 w 52"/>
                <a:gd name="T31" fmla="*/ 0 h 52"/>
                <a:gd name="T32" fmla="*/ 21 w 52"/>
                <a:gd name="T33" fmla="*/ 3 h 52"/>
                <a:gd name="T34" fmla="*/ 17 w 52"/>
                <a:gd name="T35" fmla="*/ 4 h 52"/>
                <a:gd name="T36" fmla="*/ 15 w 52"/>
                <a:gd name="T37" fmla="*/ 5 h 52"/>
                <a:gd name="T38" fmla="*/ 15 w 52"/>
                <a:gd name="T39" fmla="*/ 6 h 52"/>
                <a:gd name="T40" fmla="*/ 15 w 52"/>
                <a:gd name="T41" fmla="*/ 7 h 52"/>
                <a:gd name="T42" fmla="*/ 20 w 52"/>
                <a:gd name="T43" fmla="*/ 18 h 52"/>
                <a:gd name="T44" fmla="*/ 28 w 52"/>
                <a:gd name="T45" fmla="*/ 41 h 52"/>
                <a:gd name="T46" fmla="*/ 34 w 52"/>
                <a:gd name="T47" fmla="*/ 25 h 52"/>
                <a:gd name="T48" fmla="*/ 39 w 52"/>
                <a:gd name="T49" fmla="*/ 13 h 52"/>
                <a:gd name="T50" fmla="*/ 41 w 52"/>
                <a:gd name="T51" fmla="*/ 8 h 52"/>
                <a:gd name="T52" fmla="*/ 41 w 52"/>
                <a:gd name="T53" fmla="*/ 6 h 52"/>
                <a:gd name="T54" fmla="*/ 40 w 52"/>
                <a:gd name="T55" fmla="*/ 5 h 52"/>
                <a:gd name="T56" fmla="*/ 38 w 52"/>
                <a:gd name="T57" fmla="*/ 4 h 52"/>
                <a:gd name="T58" fmla="*/ 36 w 52"/>
                <a:gd name="T59" fmla="*/ 3 h 52"/>
                <a:gd name="T60" fmla="*/ 33 w 52"/>
                <a:gd name="T61" fmla="*/ 3 h 52"/>
                <a:gd name="T62" fmla="*/ 33 w 52"/>
                <a:gd name="T63" fmla="*/ 0 h 52"/>
                <a:gd name="T64" fmla="*/ 52 w 52"/>
                <a:gd name="T65" fmla="*/ 0 h 52"/>
                <a:gd name="T66" fmla="*/ 52 w 52"/>
                <a:gd name="T67" fmla="*/ 3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2" h="52">
                  <a:moveTo>
                    <a:pt x="52" y="3"/>
                  </a:moveTo>
                  <a:cubicBezTo>
                    <a:pt x="52" y="3"/>
                    <a:pt x="51" y="3"/>
                    <a:pt x="50" y="3"/>
                  </a:cubicBezTo>
                  <a:cubicBezTo>
                    <a:pt x="49" y="4"/>
                    <a:pt x="48" y="4"/>
                    <a:pt x="48" y="4"/>
                  </a:cubicBezTo>
                  <a:cubicBezTo>
                    <a:pt x="47" y="5"/>
                    <a:pt x="46" y="6"/>
                    <a:pt x="46" y="6"/>
                  </a:cubicBezTo>
                  <a:cubicBezTo>
                    <a:pt x="45" y="7"/>
                    <a:pt x="45" y="8"/>
                    <a:pt x="44" y="9"/>
                  </a:cubicBezTo>
                  <a:cubicBezTo>
                    <a:pt x="43" y="13"/>
                    <a:pt x="40" y="19"/>
                    <a:pt x="37" y="27"/>
                  </a:cubicBezTo>
                  <a:cubicBezTo>
                    <a:pt x="34" y="35"/>
                    <a:pt x="31" y="43"/>
                    <a:pt x="27" y="52"/>
                  </a:cubicBezTo>
                  <a:cubicBezTo>
                    <a:pt x="24" y="52"/>
                    <a:pt x="24" y="52"/>
                    <a:pt x="24" y="52"/>
                  </a:cubicBezTo>
                  <a:cubicBezTo>
                    <a:pt x="21" y="43"/>
                    <a:pt x="17" y="34"/>
                    <a:pt x="14" y="25"/>
                  </a:cubicBezTo>
                  <a:cubicBezTo>
                    <a:pt x="11" y="17"/>
                    <a:pt x="9" y="11"/>
                    <a:pt x="8" y="8"/>
                  </a:cubicBezTo>
                  <a:cubicBezTo>
                    <a:pt x="7" y="7"/>
                    <a:pt x="7" y="6"/>
                    <a:pt x="7" y="6"/>
                  </a:cubicBezTo>
                  <a:cubicBezTo>
                    <a:pt x="6" y="5"/>
                    <a:pt x="5" y="5"/>
                    <a:pt x="5" y="4"/>
                  </a:cubicBezTo>
                  <a:cubicBezTo>
                    <a:pt x="4" y="4"/>
                    <a:pt x="3" y="4"/>
                    <a:pt x="2" y="3"/>
                  </a:cubicBezTo>
                  <a:cubicBezTo>
                    <a:pt x="2" y="3"/>
                    <a:pt x="1" y="3"/>
                    <a:pt x="0" y="3"/>
                  </a:cubicBezTo>
                  <a:cubicBezTo>
                    <a:pt x="0" y="0"/>
                    <a:pt x="0" y="0"/>
                    <a:pt x="0" y="0"/>
                  </a:cubicBezTo>
                  <a:cubicBezTo>
                    <a:pt x="21" y="0"/>
                    <a:pt x="21" y="0"/>
                    <a:pt x="21" y="0"/>
                  </a:cubicBezTo>
                  <a:cubicBezTo>
                    <a:pt x="21" y="3"/>
                    <a:pt x="21" y="3"/>
                    <a:pt x="21" y="3"/>
                  </a:cubicBezTo>
                  <a:cubicBezTo>
                    <a:pt x="20" y="3"/>
                    <a:pt x="18" y="3"/>
                    <a:pt x="17" y="4"/>
                  </a:cubicBezTo>
                  <a:cubicBezTo>
                    <a:pt x="16" y="4"/>
                    <a:pt x="15" y="4"/>
                    <a:pt x="15" y="5"/>
                  </a:cubicBezTo>
                  <a:cubicBezTo>
                    <a:pt x="15" y="5"/>
                    <a:pt x="15" y="6"/>
                    <a:pt x="15" y="6"/>
                  </a:cubicBezTo>
                  <a:cubicBezTo>
                    <a:pt x="15" y="6"/>
                    <a:pt x="15" y="7"/>
                    <a:pt x="15" y="7"/>
                  </a:cubicBezTo>
                  <a:cubicBezTo>
                    <a:pt x="16" y="9"/>
                    <a:pt x="18" y="13"/>
                    <a:pt x="20" y="18"/>
                  </a:cubicBezTo>
                  <a:cubicBezTo>
                    <a:pt x="22" y="24"/>
                    <a:pt x="24" y="31"/>
                    <a:pt x="28" y="41"/>
                  </a:cubicBezTo>
                  <a:cubicBezTo>
                    <a:pt x="30" y="36"/>
                    <a:pt x="32" y="31"/>
                    <a:pt x="34" y="25"/>
                  </a:cubicBezTo>
                  <a:cubicBezTo>
                    <a:pt x="37" y="19"/>
                    <a:pt x="38" y="15"/>
                    <a:pt x="39" y="13"/>
                  </a:cubicBezTo>
                  <a:cubicBezTo>
                    <a:pt x="40" y="11"/>
                    <a:pt x="40" y="9"/>
                    <a:pt x="41" y="8"/>
                  </a:cubicBezTo>
                  <a:cubicBezTo>
                    <a:pt x="41" y="7"/>
                    <a:pt x="41" y="7"/>
                    <a:pt x="41" y="6"/>
                  </a:cubicBezTo>
                  <a:cubicBezTo>
                    <a:pt x="41" y="6"/>
                    <a:pt x="40" y="5"/>
                    <a:pt x="40" y="5"/>
                  </a:cubicBezTo>
                  <a:cubicBezTo>
                    <a:pt x="40" y="4"/>
                    <a:pt x="39" y="4"/>
                    <a:pt x="38" y="4"/>
                  </a:cubicBezTo>
                  <a:cubicBezTo>
                    <a:pt x="37" y="4"/>
                    <a:pt x="36" y="3"/>
                    <a:pt x="36" y="3"/>
                  </a:cubicBezTo>
                  <a:cubicBezTo>
                    <a:pt x="35" y="3"/>
                    <a:pt x="34" y="3"/>
                    <a:pt x="33" y="3"/>
                  </a:cubicBezTo>
                  <a:cubicBezTo>
                    <a:pt x="33" y="0"/>
                    <a:pt x="33" y="0"/>
                    <a:pt x="33" y="0"/>
                  </a:cubicBezTo>
                  <a:cubicBezTo>
                    <a:pt x="52" y="0"/>
                    <a:pt x="52" y="0"/>
                    <a:pt x="52" y="0"/>
                  </a:cubicBezTo>
                  <a:lnTo>
                    <a:pt x="52" y="3"/>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2" name="Freeform 38"/>
            <p:cNvSpPr>
              <a:spLocks/>
            </p:cNvSpPr>
            <p:nvPr userDrawn="1"/>
          </p:nvSpPr>
          <p:spPr bwMode="auto">
            <a:xfrm>
              <a:off x="3754389" y="1452985"/>
              <a:ext cx="161925" cy="192088"/>
            </a:xfrm>
            <a:custGeom>
              <a:avLst/>
              <a:gdLst>
                <a:gd name="T0" fmla="*/ 43 w 43"/>
                <a:gd name="T1" fmla="*/ 36 h 51"/>
                <a:gd name="T2" fmla="*/ 42 w 43"/>
                <a:gd name="T3" fmla="*/ 51 h 51"/>
                <a:gd name="T4" fmla="*/ 0 w 43"/>
                <a:gd name="T5" fmla="*/ 51 h 51"/>
                <a:gd name="T6" fmla="*/ 0 w 43"/>
                <a:gd name="T7" fmla="*/ 49 h 51"/>
                <a:gd name="T8" fmla="*/ 3 w 43"/>
                <a:gd name="T9" fmla="*/ 49 h 51"/>
                <a:gd name="T10" fmla="*/ 5 w 43"/>
                <a:gd name="T11" fmla="*/ 48 h 51"/>
                <a:gd name="T12" fmla="*/ 6 w 43"/>
                <a:gd name="T13" fmla="*/ 47 h 51"/>
                <a:gd name="T14" fmla="*/ 7 w 43"/>
                <a:gd name="T15" fmla="*/ 44 h 51"/>
                <a:gd name="T16" fmla="*/ 7 w 43"/>
                <a:gd name="T17" fmla="*/ 8 h 51"/>
                <a:gd name="T18" fmla="*/ 7 w 43"/>
                <a:gd name="T19" fmla="*/ 6 h 51"/>
                <a:gd name="T20" fmla="*/ 5 w 43"/>
                <a:gd name="T21" fmla="*/ 4 h 51"/>
                <a:gd name="T22" fmla="*/ 2 w 43"/>
                <a:gd name="T23" fmla="*/ 3 h 51"/>
                <a:gd name="T24" fmla="*/ 0 w 43"/>
                <a:gd name="T25" fmla="*/ 3 h 51"/>
                <a:gd name="T26" fmla="*/ 0 w 43"/>
                <a:gd name="T27" fmla="*/ 0 h 51"/>
                <a:gd name="T28" fmla="*/ 39 w 43"/>
                <a:gd name="T29" fmla="*/ 0 h 51"/>
                <a:gd name="T30" fmla="*/ 39 w 43"/>
                <a:gd name="T31" fmla="*/ 13 h 51"/>
                <a:gd name="T32" fmla="*/ 36 w 43"/>
                <a:gd name="T33" fmla="*/ 13 h 51"/>
                <a:gd name="T34" fmla="*/ 33 w 43"/>
                <a:gd name="T35" fmla="*/ 7 h 51"/>
                <a:gd name="T36" fmla="*/ 29 w 43"/>
                <a:gd name="T37" fmla="*/ 4 h 51"/>
                <a:gd name="T38" fmla="*/ 26 w 43"/>
                <a:gd name="T39" fmla="*/ 4 h 51"/>
                <a:gd name="T40" fmla="*/ 23 w 43"/>
                <a:gd name="T41" fmla="*/ 3 h 51"/>
                <a:gd name="T42" fmla="*/ 15 w 43"/>
                <a:gd name="T43" fmla="*/ 3 h 51"/>
                <a:gd name="T44" fmla="*/ 15 w 43"/>
                <a:gd name="T45" fmla="*/ 24 h 51"/>
                <a:gd name="T46" fmla="*/ 20 w 43"/>
                <a:gd name="T47" fmla="*/ 24 h 51"/>
                <a:gd name="T48" fmla="*/ 24 w 43"/>
                <a:gd name="T49" fmla="*/ 23 h 51"/>
                <a:gd name="T50" fmla="*/ 27 w 43"/>
                <a:gd name="T51" fmla="*/ 21 h 51"/>
                <a:gd name="T52" fmla="*/ 28 w 43"/>
                <a:gd name="T53" fmla="*/ 19 h 51"/>
                <a:gd name="T54" fmla="*/ 29 w 43"/>
                <a:gd name="T55" fmla="*/ 15 h 51"/>
                <a:gd name="T56" fmla="*/ 31 w 43"/>
                <a:gd name="T57" fmla="*/ 15 h 51"/>
                <a:gd name="T58" fmla="*/ 31 w 43"/>
                <a:gd name="T59" fmla="*/ 35 h 51"/>
                <a:gd name="T60" fmla="*/ 29 w 43"/>
                <a:gd name="T61" fmla="*/ 35 h 51"/>
                <a:gd name="T62" fmla="*/ 28 w 43"/>
                <a:gd name="T63" fmla="*/ 32 h 51"/>
                <a:gd name="T64" fmla="*/ 27 w 43"/>
                <a:gd name="T65" fmla="*/ 29 h 51"/>
                <a:gd name="T66" fmla="*/ 24 w 43"/>
                <a:gd name="T67" fmla="*/ 27 h 51"/>
                <a:gd name="T68" fmla="*/ 20 w 43"/>
                <a:gd name="T69" fmla="*/ 27 h 51"/>
                <a:gd name="T70" fmla="*/ 15 w 43"/>
                <a:gd name="T71" fmla="*/ 27 h 51"/>
                <a:gd name="T72" fmla="*/ 15 w 43"/>
                <a:gd name="T73" fmla="*/ 42 h 51"/>
                <a:gd name="T74" fmla="*/ 15 w 43"/>
                <a:gd name="T75" fmla="*/ 45 h 51"/>
                <a:gd name="T76" fmla="*/ 16 w 43"/>
                <a:gd name="T77" fmla="*/ 47 h 51"/>
                <a:gd name="T78" fmla="*/ 19 w 43"/>
                <a:gd name="T79" fmla="*/ 48 h 51"/>
                <a:gd name="T80" fmla="*/ 23 w 43"/>
                <a:gd name="T81" fmla="*/ 48 h 51"/>
                <a:gd name="T82" fmla="*/ 26 w 43"/>
                <a:gd name="T83" fmla="*/ 48 h 51"/>
                <a:gd name="T84" fmla="*/ 30 w 43"/>
                <a:gd name="T85" fmla="*/ 48 h 51"/>
                <a:gd name="T86" fmla="*/ 32 w 43"/>
                <a:gd name="T87" fmla="*/ 48 h 51"/>
                <a:gd name="T88" fmla="*/ 34 w 43"/>
                <a:gd name="T89" fmla="*/ 47 h 51"/>
                <a:gd name="T90" fmla="*/ 38 w 43"/>
                <a:gd name="T91" fmla="*/ 42 h 51"/>
                <a:gd name="T92" fmla="*/ 40 w 43"/>
                <a:gd name="T93" fmla="*/ 36 h 51"/>
                <a:gd name="T94" fmla="*/ 43 w 43"/>
                <a:gd name="T95" fmla="*/ 36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51">
                  <a:moveTo>
                    <a:pt x="43" y="36"/>
                  </a:moveTo>
                  <a:cubicBezTo>
                    <a:pt x="42" y="51"/>
                    <a:pt x="42" y="51"/>
                    <a:pt x="42" y="51"/>
                  </a:cubicBezTo>
                  <a:cubicBezTo>
                    <a:pt x="0" y="51"/>
                    <a:pt x="0" y="51"/>
                    <a:pt x="0" y="51"/>
                  </a:cubicBezTo>
                  <a:cubicBezTo>
                    <a:pt x="0" y="49"/>
                    <a:pt x="0" y="49"/>
                    <a:pt x="0" y="49"/>
                  </a:cubicBezTo>
                  <a:cubicBezTo>
                    <a:pt x="0" y="49"/>
                    <a:pt x="1" y="49"/>
                    <a:pt x="3" y="49"/>
                  </a:cubicBezTo>
                  <a:cubicBezTo>
                    <a:pt x="4" y="48"/>
                    <a:pt x="5" y="48"/>
                    <a:pt x="5" y="48"/>
                  </a:cubicBezTo>
                  <a:cubicBezTo>
                    <a:pt x="6" y="48"/>
                    <a:pt x="6" y="47"/>
                    <a:pt x="6" y="47"/>
                  </a:cubicBezTo>
                  <a:cubicBezTo>
                    <a:pt x="7" y="46"/>
                    <a:pt x="7" y="45"/>
                    <a:pt x="7" y="44"/>
                  </a:cubicBezTo>
                  <a:cubicBezTo>
                    <a:pt x="7" y="8"/>
                    <a:pt x="7" y="8"/>
                    <a:pt x="7" y="8"/>
                  </a:cubicBezTo>
                  <a:cubicBezTo>
                    <a:pt x="7" y="7"/>
                    <a:pt x="7" y="6"/>
                    <a:pt x="7" y="6"/>
                  </a:cubicBezTo>
                  <a:cubicBezTo>
                    <a:pt x="6" y="5"/>
                    <a:pt x="6" y="5"/>
                    <a:pt x="5" y="4"/>
                  </a:cubicBezTo>
                  <a:cubicBezTo>
                    <a:pt x="4" y="4"/>
                    <a:pt x="3" y="4"/>
                    <a:pt x="2" y="3"/>
                  </a:cubicBezTo>
                  <a:cubicBezTo>
                    <a:pt x="1" y="3"/>
                    <a:pt x="0" y="3"/>
                    <a:pt x="0" y="3"/>
                  </a:cubicBezTo>
                  <a:cubicBezTo>
                    <a:pt x="0" y="0"/>
                    <a:pt x="0" y="0"/>
                    <a:pt x="0" y="0"/>
                  </a:cubicBezTo>
                  <a:cubicBezTo>
                    <a:pt x="39" y="0"/>
                    <a:pt x="39" y="0"/>
                    <a:pt x="39" y="0"/>
                  </a:cubicBezTo>
                  <a:cubicBezTo>
                    <a:pt x="39" y="13"/>
                    <a:pt x="39" y="13"/>
                    <a:pt x="39" y="13"/>
                  </a:cubicBezTo>
                  <a:cubicBezTo>
                    <a:pt x="36" y="13"/>
                    <a:pt x="36" y="13"/>
                    <a:pt x="36" y="13"/>
                  </a:cubicBezTo>
                  <a:cubicBezTo>
                    <a:pt x="36" y="11"/>
                    <a:pt x="35" y="9"/>
                    <a:pt x="33" y="7"/>
                  </a:cubicBezTo>
                  <a:cubicBezTo>
                    <a:pt x="32" y="5"/>
                    <a:pt x="30" y="4"/>
                    <a:pt x="29" y="4"/>
                  </a:cubicBezTo>
                  <a:cubicBezTo>
                    <a:pt x="28" y="4"/>
                    <a:pt x="27" y="4"/>
                    <a:pt x="26" y="4"/>
                  </a:cubicBezTo>
                  <a:cubicBezTo>
                    <a:pt x="25" y="3"/>
                    <a:pt x="24" y="3"/>
                    <a:pt x="23" y="3"/>
                  </a:cubicBezTo>
                  <a:cubicBezTo>
                    <a:pt x="15" y="3"/>
                    <a:pt x="15" y="3"/>
                    <a:pt x="15" y="3"/>
                  </a:cubicBezTo>
                  <a:cubicBezTo>
                    <a:pt x="15" y="24"/>
                    <a:pt x="15" y="24"/>
                    <a:pt x="15" y="24"/>
                  </a:cubicBezTo>
                  <a:cubicBezTo>
                    <a:pt x="20" y="24"/>
                    <a:pt x="20" y="24"/>
                    <a:pt x="20" y="24"/>
                  </a:cubicBezTo>
                  <a:cubicBezTo>
                    <a:pt x="22" y="24"/>
                    <a:pt x="23" y="23"/>
                    <a:pt x="24" y="23"/>
                  </a:cubicBezTo>
                  <a:cubicBezTo>
                    <a:pt x="25" y="23"/>
                    <a:pt x="26" y="22"/>
                    <a:pt x="27" y="21"/>
                  </a:cubicBezTo>
                  <a:cubicBezTo>
                    <a:pt x="27" y="21"/>
                    <a:pt x="28" y="20"/>
                    <a:pt x="28" y="19"/>
                  </a:cubicBezTo>
                  <a:cubicBezTo>
                    <a:pt x="28" y="17"/>
                    <a:pt x="28" y="16"/>
                    <a:pt x="29" y="15"/>
                  </a:cubicBezTo>
                  <a:cubicBezTo>
                    <a:pt x="31" y="15"/>
                    <a:pt x="31" y="15"/>
                    <a:pt x="31" y="15"/>
                  </a:cubicBezTo>
                  <a:cubicBezTo>
                    <a:pt x="31" y="35"/>
                    <a:pt x="31" y="35"/>
                    <a:pt x="31" y="35"/>
                  </a:cubicBezTo>
                  <a:cubicBezTo>
                    <a:pt x="29" y="35"/>
                    <a:pt x="29" y="35"/>
                    <a:pt x="29" y="35"/>
                  </a:cubicBezTo>
                  <a:cubicBezTo>
                    <a:pt x="29" y="34"/>
                    <a:pt x="28" y="33"/>
                    <a:pt x="28" y="32"/>
                  </a:cubicBezTo>
                  <a:cubicBezTo>
                    <a:pt x="27" y="30"/>
                    <a:pt x="27" y="29"/>
                    <a:pt x="27" y="29"/>
                  </a:cubicBezTo>
                  <a:cubicBezTo>
                    <a:pt x="26" y="28"/>
                    <a:pt x="25" y="27"/>
                    <a:pt x="24" y="27"/>
                  </a:cubicBezTo>
                  <a:cubicBezTo>
                    <a:pt x="23" y="27"/>
                    <a:pt x="22" y="27"/>
                    <a:pt x="20" y="27"/>
                  </a:cubicBezTo>
                  <a:cubicBezTo>
                    <a:pt x="15" y="27"/>
                    <a:pt x="15" y="27"/>
                    <a:pt x="15" y="27"/>
                  </a:cubicBezTo>
                  <a:cubicBezTo>
                    <a:pt x="15" y="42"/>
                    <a:pt x="15" y="42"/>
                    <a:pt x="15" y="42"/>
                  </a:cubicBezTo>
                  <a:cubicBezTo>
                    <a:pt x="15" y="43"/>
                    <a:pt x="15" y="44"/>
                    <a:pt x="15" y="45"/>
                  </a:cubicBezTo>
                  <a:cubicBezTo>
                    <a:pt x="15" y="46"/>
                    <a:pt x="16" y="47"/>
                    <a:pt x="16" y="47"/>
                  </a:cubicBezTo>
                  <a:cubicBezTo>
                    <a:pt x="17" y="48"/>
                    <a:pt x="18" y="48"/>
                    <a:pt x="19" y="48"/>
                  </a:cubicBezTo>
                  <a:cubicBezTo>
                    <a:pt x="20" y="48"/>
                    <a:pt x="21" y="48"/>
                    <a:pt x="23" y="48"/>
                  </a:cubicBezTo>
                  <a:cubicBezTo>
                    <a:pt x="24" y="48"/>
                    <a:pt x="25" y="48"/>
                    <a:pt x="26" y="48"/>
                  </a:cubicBezTo>
                  <a:cubicBezTo>
                    <a:pt x="28" y="48"/>
                    <a:pt x="29" y="48"/>
                    <a:pt x="30" y="48"/>
                  </a:cubicBezTo>
                  <a:cubicBezTo>
                    <a:pt x="31" y="48"/>
                    <a:pt x="31" y="48"/>
                    <a:pt x="32" y="48"/>
                  </a:cubicBezTo>
                  <a:cubicBezTo>
                    <a:pt x="33" y="48"/>
                    <a:pt x="34" y="47"/>
                    <a:pt x="34" y="47"/>
                  </a:cubicBezTo>
                  <a:cubicBezTo>
                    <a:pt x="36" y="46"/>
                    <a:pt x="37" y="44"/>
                    <a:pt x="38" y="42"/>
                  </a:cubicBezTo>
                  <a:cubicBezTo>
                    <a:pt x="39" y="39"/>
                    <a:pt x="40" y="38"/>
                    <a:pt x="40" y="36"/>
                  </a:cubicBezTo>
                  <a:lnTo>
                    <a:pt x="43" y="36"/>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3" name="Freeform 39"/>
            <p:cNvSpPr>
              <a:spLocks noEditPoints="1"/>
            </p:cNvSpPr>
            <p:nvPr userDrawn="1"/>
          </p:nvSpPr>
          <p:spPr bwMode="auto">
            <a:xfrm>
              <a:off x="3935364" y="1452985"/>
              <a:ext cx="187325" cy="192088"/>
            </a:xfrm>
            <a:custGeom>
              <a:avLst/>
              <a:gdLst>
                <a:gd name="T0" fmla="*/ 50 w 50"/>
                <a:gd name="T1" fmla="*/ 51 h 51"/>
                <a:gd name="T2" fmla="*/ 36 w 50"/>
                <a:gd name="T3" fmla="*/ 51 h 51"/>
                <a:gd name="T4" fmla="*/ 28 w 50"/>
                <a:gd name="T5" fmla="*/ 39 h 51"/>
                <a:gd name="T6" fmla="*/ 20 w 50"/>
                <a:gd name="T7" fmla="*/ 28 h 51"/>
                <a:gd name="T8" fmla="*/ 15 w 50"/>
                <a:gd name="T9" fmla="*/ 28 h 51"/>
                <a:gd name="T10" fmla="*/ 15 w 50"/>
                <a:gd name="T11" fmla="*/ 44 h 51"/>
                <a:gd name="T12" fmla="*/ 15 w 50"/>
                <a:gd name="T13" fmla="*/ 47 h 51"/>
                <a:gd name="T14" fmla="*/ 17 w 50"/>
                <a:gd name="T15" fmla="*/ 48 h 51"/>
                <a:gd name="T16" fmla="*/ 19 w 50"/>
                <a:gd name="T17" fmla="*/ 49 h 51"/>
                <a:gd name="T18" fmla="*/ 22 w 50"/>
                <a:gd name="T19" fmla="*/ 49 h 51"/>
                <a:gd name="T20" fmla="*/ 22 w 50"/>
                <a:gd name="T21" fmla="*/ 51 h 51"/>
                <a:gd name="T22" fmla="*/ 0 w 50"/>
                <a:gd name="T23" fmla="*/ 51 h 51"/>
                <a:gd name="T24" fmla="*/ 0 w 50"/>
                <a:gd name="T25" fmla="*/ 49 h 51"/>
                <a:gd name="T26" fmla="*/ 3 w 50"/>
                <a:gd name="T27" fmla="*/ 49 h 51"/>
                <a:gd name="T28" fmla="*/ 5 w 50"/>
                <a:gd name="T29" fmla="*/ 48 h 51"/>
                <a:gd name="T30" fmla="*/ 6 w 50"/>
                <a:gd name="T31" fmla="*/ 47 h 51"/>
                <a:gd name="T32" fmla="*/ 7 w 50"/>
                <a:gd name="T33" fmla="*/ 44 h 51"/>
                <a:gd name="T34" fmla="*/ 7 w 50"/>
                <a:gd name="T35" fmla="*/ 8 h 51"/>
                <a:gd name="T36" fmla="*/ 7 w 50"/>
                <a:gd name="T37" fmla="*/ 5 h 51"/>
                <a:gd name="T38" fmla="*/ 5 w 50"/>
                <a:gd name="T39" fmla="*/ 4 h 51"/>
                <a:gd name="T40" fmla="*/ 3 w 50"/>
                <a:gd name="T41" fmla="*/ 3 h 51"/>
                <a:gd name="T42" fmla="*/ 0 w 50"/>
                <a:gd name="T43" fmla="*/ 3 h 51"/>
                <a:gd name="T44" fmla="*/ 0 w 50"/>
                <a:gd name="T45" fmla="*/ 0 h 51"/>
                <a:gd name="T46" fmla="*/ 24 w 50"/>
                <a:gd name="T47" fmla="*/ 0 h 51"/>
                <a:gd name="T48" fmla="*/ 30 w 50"/>
                <a:gd name="T49" fmla="*/ 1 h 51"/>
                <a:gd name="T50" fmla="*/ 35 w 50"/>
                <a:gd name="T51" fmla="*/ 3 h 51"/>
                <a:gd name="T52" fmla="*/ 38 w 50"/>
                <a:gd name="T53" fmla="*/ 7 h 51"/>
                <a:gd name="T54" fmla="*/ 40 w 50"/>
                <a:gd name="T55" fmla="*/ 13 h 51"/>
                <a:gd name="T56" fmla="*/ 39 w 50"/>
                <a:gd name="T57" fmla="*/ 18 h 51"/>
                <a:gd name="T58" fmla="*/ 36 w 50"/>
                <a:gd name="T59" fmla="*/ 22 h 51"/>
                <a:gd name="T60" fmla="*/ 32 w 50"/>
                <a:gd name="T61" fmla="*/ 24 h 51"/>
                <a:gd name="T62" fmla="*/ 27 w 50"/>
                <a:gd name="T63" fmla="*/ 26 h 51"/>
                <a:gd name="T64" fmla="*/ 34 w 50"/>
                <a:gd name="T65" fmla="*/ 35 h 51"/>
                <a:gd name="T66" fmla="*/ 40 w 50"/>
                <a:gd name="T67" fmla="*/ 43 h 51"/>
                <a:gd name="T68" fmla="*/ 43 w 50"/>
                <a:gd name="T69" fmla="*/ 46 h 51"/>
                <a:gd name="T70" fmla="*/ 45 w 50"/>
                <a:gd name="T71" fmla="*/ 48 h 51"/>
                <a:gd name="T72" fmla="*/ 47 w 50"/>
                <a:gd name="T73" fmla="*/ 49 h 51"/>
                <a:gd name="T74" fmla="*/ 50 w 50"/>
                <a:gd name="T75" fmla="*/ 49 h 51"/>
                <a:gd name="T76" fmla="*/ 50 w 50"/>
                <a:gd name="T77" fmla="*/ 51 h 51"/>
                <a:gd name="T78" fmla="*/ 31 w 50"/>
                <a:gd name="T79" fmla="*/ 13 h 51"/>
                <a:gd name="T80" fmla="*/ 28 w 50"/>
                <a:gd name="T81" fmla="*/ 6 h 51"/>
                <a:gd name="T82" fmla="*/ 21 w 50"/>
                <a:gd name="T83" fmla="*/ 3 h 51"/>
                <a:gd name="T84" fmla="*/ 15 w 50"/>
                <a:gd name="T85" fmla="*/ 3 h 51"/>
                <a:gd name="T86" fmla="*/ 15 w 50"/>
                <a:gd name="T87" fmla="*/ 25 h 51"/>
                <a:gd name="T88" fmla="*/ 19 w 50"/>
                <a:gd name="T89" fmla="*/ 25 h 51"/>
                <a:gd name="T90" fmla="*/ 28 w 50"/>
                <a:gd name="T91" fmla="*/ 22 h 51"/>
                <a:gd name="T92" fmla="*/ 31 w 50"/>
                <a:gd name="T93" fmla="*/ 13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0" h="51">
                  <a:moveTo>
                    <a:pt x="50" y="51"/>
                  </a:moveTo>
                  <a:cubicBezTo>
                    <a:pt x="36" y="51"/>
                    <a:pt x="36" y="51"/>
                    <a:pt x="36" y="51"/>
                  </a:cubicBezTo>
                  <a:cubicBezTo>
                    <a:pt x="33" y="47"/>
                    <a:pt x="30" y="43"/>
                    <a:pt x="28" y="39"/>
                  </a:cubicBezTo>
                  <a:cubicBezTo>
                    <a:pt x="25" y="36"/>
                    <a:pt x="23" y="32"/>
                    <a:pt x="20" y="28"/>
                  </a:cubicBezTo>
                  <a:cubicBezTo>
                    <a:pt x="15" y="28"/>
                    <a:pt x="15" y="28"/>
                    <a:pt x="15" y="28"/>
                  </a:cubicBezTo>
                  <a:cubicBezTo>
                    <a:pt x="15" y="44"/>
                    <a:pt x="15" y="44"/>
                    <a:pt x="15" y="44"/>
                  </a:cubicBezTo>
                  <a:cubicBezTo>
                    <a:pt x="15" y="45"/>
                    <a:pt x="15" y="46"/>
                    <a:pt x="15" y="47"/>
                  </a:cubicBezTo>
                  <a:cubicBezTo>
                    <a:pt x="15" y="47"/>
                    <a:pt x="16" y="48"/>
                    <a:pt x="17" y="48"/>
                  </a:cubicBezTo>
                  <a:cubicBezTo>
                    <a:pt x="17" y="48"/>
                    <a:pt x="18" y="48"/>
                    <a:pt x="19" y="49"/>
                  </a:cubicBezTo>
                  <a:cubicBezTo>
                    <a:pt x="20" y="49"/>
                    <a:pt x="21" y="49"/>
                    <a:pt x="22" y="49"/>
                  </a:cubicBezTo>
                  <a:cubicBezTo>
                    <a:pt x="22" y="51"/>
                    <a:pt x="22" y="51"/>
                    <a:pt x="22" y="51"/>
                  </a:cubicBezTo>
                  <a:cubicBezTo>
                    <a:pt x="0" y="51"/>
                    <a:pt x="0" y="51"/>
                    <a:pt x="0" y="51"/>
                  </a:cubicBezTo>
                  <a:cubicBezTo>
                    <a:pt x="0" y="49"/>
                    <a:pt x="0" y="49"/>
                    <a:pt x="0" y="49"/>
                  </a:cubicBezTo>
                  <a:cubicBezTo>
                    <a:pt x="1" y="49"/>
                    <a:pt x="2" y="49"/>
                    <a:pt x="3" y="49"/>
                  </a:cubicBezTo>
                  <a:cubicBezTo>
                    <a:pt x="4" y="48"/>
                    <a:pt x="4" y="48"/>
                    <a:pt x="5" y="48"/>
                  </a:cubicBezTo>
                  <a:cubicBezTo>
                    <a:pt x="6" y="48"/>
                    <a:pt x="6" y="47"/>
                    <a:pt x="6" y="47"/>
                  </a:cubicBezTo>
                  <a:cubicBezTo>
                    <a:pt x="7" y="46"/>
                    <a:pt x="7" y="45"/>
                    <a:pt x="7" y="44"/>
                  </a:cubicBezTo>
                  <a:cubicBezTo>
                    <a:pt x="7" y="8"/>
                    <a:pt x="7" y="8"/>
                    <a:pt x="7" y="8"/>
                  </a:cubicBezTo>
                  <a:cubicBezTo>
                    <a:pt x="7" y="7"/>
                    <a:pt x="7" y="6"/>
                    <a:pt x="7" y="5"/>
                  </a:cubicBezTo>
                  <a:cubicBezTo>
                    <a:pt x="6" y="5"/>
                    <a:pt x="6" y="4"/>
                    <a:pt x="5" y="4"/>
                  </a:cubicBezTo>
                  <a:cubicBezTo>
                    <a:pt x="4" y="4"/>
                    <a:pt x="4" y="4"/>
                    <a:pt x="3" y="3"/>
                  </a:cubicBezTo>
                  <a:cubicBezTo>
                    <a:pt x="2" y="3"/>
                    <a:pt x="1" y="3"/>
                    <a:pt x="0" y="3"/>
                  </a:cubicBezTo>
                  <a:cubicBezTo>
                    <a:pt x="0" y="0"/>
                    <a:pt x="0" y="0"/>
                    <a:pt x="0" y="0"/>
                  </a:cubicBezTo>
                  <a:cubicBezTo>
                    <a:pt x="24" y="0"/>
                    <a:pt x="24" y="0"/>
                    <a:pt x="24" y="0"/>
                  </a:cubicBezTo>
                  <a:cubicBezTo>
                    <a:pt x="26" y="0"/>
                    <a:pt x="28" y="1"/>
                    <a:pt x="30" y="1"/>
                  </a:cubicBezTo>
                  <a:cubicBezTo>
                    <a:pt x="32" y="2"/>
                    <a:pt x="33" y="2"/>
                    <a:pt x="35" y="3"/>
                  </a:cubicBezTo>
                  <a:cubicBezTo>
                    <a:pt x="36" y="4"/>
                    <a:pt x="38" y="6"/>
                    <a:pt x="38" y="7"/>
                  </a:cubicBezTo>
                  <a:cubicBezTo>
                    <a:pt x="39" y="9"/>
                    <a:pt x="40" y="10"/>
                    <a:pt x="40" y="13"/>
                  </a:cubicBezTo>
                  <a:cubicBezTo>
                    <a:pt x="40" y="15"/>
                    <a:pt x="39" y="16"/>
                    <a:pt x="39" y="18"/>
                  </a:cubicBezTo>
                  <a:cubicBezTo>
                    <a:pt x="38" y="19"/>
                    <a:pt x="37" y="21"/>
                    <a:pt x="36" y="22"/>
                  </a:cubicBezTo>
                  <a:cubicBezTo>
                    <a:pt x="35" y="23"/>
                    <a:pt x="34" y="24"/>
                    <a:pt x="32" y="24"/>
                  </a:cubicBezTo>
                  <a:cubicBezTo>
                    <a:pt x="31" y="25"/>
                    <a:pt x="29" y="26"/>
                    <a:pt x="27" y="26"/>
                  </a:cubicBezTo>
                  <a:cubicBezTo>
                    <a:pt x="30" y="30"/>
                    <a:pt x="32" y="32"/>
                    <a:pt x="34" y="35"/>
                  </a:cubicBezTo>
                  <a:cubicBezTo>
                    <a:pt x="35" y="37"/>
                    <a:pt x="37" y="40"/>
                    <a:pt x="40" y="43"/>
                  </a:cubicBezTo>
                  <a:cubicBezTo>
                    <a:pt x="41" y="44"/>
                    <a:pt x="42" y="46"/>
                    <a:pt x="43" y="46"/>
                  </a:cubicBezTo>
                  <a:cubicBezTo>
                    <a:pt x="43" y="47"/>
                    <a:pt x="44" y="47"/>
                    <a:pt x="45" y="48"/>
                  </a:cubicBezTo>
                  <a:cubicBezTo>
                    <a:pt x="46" y="48"/>
                    <a:pt x="47" y="48"/>
                    <a:pt x="47" y="49"/>
                  </a:cubicBezTo>
                  <a:cubicBezTo>
                    <a:pt x="48" y="49"/>
                    <a:pt x="49" y="49"/>
                    <a:pt x="50" y="49"/>
                  </a:cubicBezTo>
                  <a:lnTo>
                    <a:pt x="50" y="51"/>
                  </a:lnTo>
                  <a:close/>
                  <a:moveTo>
                    <a:pt x="31" y="13"/>
                  </a:moveTo>
                  <a:cubicBezTo>
                    <a:pt x="31" y="10"/>
                    <a:pt x="30" y="8"/>
                    <a:pt x="28" y="6"/>
                  </a:cubicBezTo>
                  <a:cubicBezTo>
                    <a:pt x="26" y="4"/>
                    <a:pt x="24" y="3"/>
                    <a:pt x="21" y="3"/>
                  </a:cubicBezTo>
                  <a:cubicBezTo>
                    <a:pt x="15" y="3"/>
                    <a:pt x="15" y="3"/>
                    <a:pt x="15" y="3"/>
                  </a:cubicBezTo>
                  <a:cubicBezTo>
                    <a:pt x="15" y="25"/>
                    <a:pt x="15" y="25"/>
                    <a:pt x="15" y="25"/>
                  </a:cubicBezTo>
                  <a:cubicBezTo>
                    <a:pt x="19" y="25"/>
                    <a:pt x="19" y="25"/>
                    <a:pt x="19" y="25"/>
                  </a:cubicBezTo>
                  <a:cubicBezTo>
                    <a:pt x="23" y="25"/>
                    <a:pt x="25" y="24"/>
                    <a:pt x="28" y="22"/>
                  </a:cubicBezTo>
                  <a:cubicBezTo>
                    <a:pt x="30" y="20"/>
                    <a:pt x="31" y="17"/>
                    <a:pt x="31" y="13"/>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4" name="Freeform 40"/>
            <p:cNvSpPr>
              <a:spLocks/>
            </p:cNvSpPr>
            <p:nvPr userDrawn="1"/>
          </p:nvSpPr>
          <p:spPr bwMode="auto">
            <a:xfrm>
              <a:off x="4130626" y="1449810"/>
              <a:ext cx="131763" cy="203200"/>
            </a:xfrm>
            <a:custGeom>
              <a:avLst/>
              <a:gdLst>
                <a:gd name="T0" fmla="*/ 31 w 35"/>
                <a:gd name="T1" fmla="*/ 29 h 54"/>
                <a:gd name="T2" fmla="*/ 34 w 35"/>
                <a:gd name="T3" fmla="*/ 33 h 54"/>
                <a:gd name="T4" fmla="*/ 35 w 35"/>
                <a:gd name="T5" fmla="*/ 38 h 54"/>
                <a:gd name="T6" fmla="*/ 30 w 35"/>
                <a:gd name="T7" fmla="*/ 49 h 54"/>
                <a:gd name="T8" fmla="*/ 17 w 35"/>
                <a:gd name="T9" fmla="*/ 54 h 54"/>
                <a:gd name="T10" fmla="*/ 10 w 35"/>
                <a:gd name="T11" fmla="*/ 52 h 54"/>
                <a:gd name="T12" fmla="*/ 5 w 35"/>
                <a:gd name="T13" fmla="*/ 50 h 54"/>
                <a:gd name="T14" fmla="*/ 3 w 35"/>
                <a:gd name="T15" fmla="*/ 52 h 54"/>
                <a:gd name="T16" fmla="*/ 0 w 35"/>
                <a:gd name="T17" fmla="*/ 52 h 54"/>
                <a:gd name="T18" fmla="*/ 0 w 35"/>
                <a:gd name="T19" fmla="*/ 35 h 54"/>
                <a:gd name="T20" fmla="*/ 2 w 35"/>
                <a:gd name="T21" fmla="*/ 35 h 54"/>
                <a:gd name="T22" fmla="*/ 5 w 35"/>
                <a:gd name="T23" fmla="*/ 41 h 54"/>
                <a:gd name="T24" fmla="*/ 8 w 35"/>
                <a:gd name="T25" fmla="*/ 46 h 54"/>
                <a:gd name="T26" fmla="*/ 12 w 35"/>
                <a:gd name="T27" fmla="*/ 49 h 54"/>
                <a:gd name="T28" fmla="*/ 18 w 35"/>
                <a:gd name="T29" fmla="*/ 50 h 54"/>
                <a:gd name="T30" fmla="*/ 22 w 35"/>
                <a:gd name="T31" fmla="*/ 50 h 54"/>
                <a:gd name="T32" fmla="*/ 25 w 35"/>
                <a:gd name="T33" fmla="*/ 48 h 54"/>
                <a:gd name="T34" fmla="*/ 27 w 35"/>
                <a:gd name="T35" fmla="*/ 45 h 54"/>
                <a:gd name="T36" fmla="*/ 28 w 35"/>
                <a:gd name="T37" fmla="*/ 41 h 54"/>
                <a:gd name="T38" fmla="*/ 26 w 35"/>
                <a:gd name="T39" fmla="*/ 36 h 54"/>
                <a:gd name="T40" fmla="*/ 21 w 35"/>
                <a:gd name="T41" fmla="*/ 32 h 54"/>
                <a:gd name="T42" fmla="*/ 15 w 35"/>
                <a:gd name="T43" fmla="*/ 30 h 54"/>
                <a:gd name="T44" fmla="*/ 10 w 35"/>
                <a:gd name="T45" fmla="*/ 28 h 54"/>
                <a:gd name="T46" fmla="*/ 3 w 35"/>
                <a:gd name="T47" fmla="*/ 22 h 54"/>
                <a:gd name="T48" fmla="*/ 1 w 35"/>
                <a:gd name="T49" fmla="*/ 14 h 54"/>
                <a:gd name="T50" fmla="*/ 2 w 35"/>
                <a:gd name="T51" fmla="*/ 9 h 54"/>
                <a:gd name="T52" fmla="*/ 6 w 35"/>
                <a:gd name="T53" fmla="*/ 4 h 54"/>
                <a:gd name="T54" fmla="*/ 11 w 35"/>
                <a:gd name="T55" fmla="*/ 1 h 54"/>
                <a:gd name="T56" fmla="*/ 16 w 35"/>
                <a:gd name="T57" fmla="*/ 0 h 54"/>
                <a:gd name="T58" fmla="*/ 23 w 35"/>
                <a:gd name="T59" fmla="*/ 1 h 54"/>
                <a:gd name="T60" fmla="*/ 28 w 35"/>
                <a:gd name="T61" fmla="*/ 4 h 54"/>
                <a:gd name="T62" fmla="*/ 29 w 35"/>
                <a:gd name="T63" fmla="*/ 1 h 54"/>
                <a:gd name="T64" fmla="*/ 32 w 35"/>
                <a:gd name="T65" fmla="*/ 1 h 54"/>
                <a:gd name="T66" fmla="*/ 32 w 35"/>
                <a:gd name="T67" fmla="*/ 18 h 54"/>
                <a:gd name="T68" fmla="*/ 30 w 35"/>
                <a:gd name="T69" fmla="*/ 18 h 54"/>
                <a:gd name="T70" fmla="*/ 28 w 35"/>
                <a:gd name="T71" fmla="*/ 13 h 54"/>
                <a:gd name="T72" fmla="*/ 25 w 35"/>
                <a:gd name="T73" fmla="*/ 8 h 54"/>
                <a:gd name="T74" fmla="*/ 21 w 35"/>
                <a:gd name="T75" fmla="*/ 5 h 54"/>
                <a:gd name="T76" fmla="*/ 16 w 35"/>
                <a:gd name="T77" fmla="*/ 3 h 54"/>
                <a:gd name="T78" fmla="*/ 10 w 35"/>
                <a:gd name="T79" fmla="*/ 6 h 54"/>
                <a:gd name="T80" fmla="*/ 8 w 35"/>
                <a:gd name="T81" fmla="*/ 11 h 54"/>
                <a:gd name="T82" fmla="*/ 9 w 35"/>
                <a:gd name="T83" fmla="*/ 17 h 54"/>
                <a:gd name="T84" fmla="*/ 14 w 35"/>
                <a:gd name="T85" fmla="*/ 20 h 54"/>
                <a:gd name="T86" fmla="*/ 19 w 35"/>
                <a:gd name="T87" fmla="*/ 22 h 54"/>
                <a:gd name="T88" fmla="*/ 24 w 35"/>
                <a:gd name="T89" fmla="*/ 24 h 54"/>
                <a:gd name="T90" fmla="*/ 28 w 35"/>
                <a:gd name="T91" fmla="*/ 26 h 54"/>
                <a:gd name="T92" fmla="*/ 31 w 35"/>
                <a:gd name="T93" fmla="*/ 29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5" h="54">
                  <a:moveTo>
                    <a:pt x="31" y="29"/>
                  </a:moveTo>
                  <a:cubicBezTo>
                    <a:pt x="32" y="30"/>
                    <a:pt x="33" y="32"/>
                    <a:pt x="34" y="33"/>
                  </a:cubicBezTo>
                  <a:cubicBezTo>
                    <a:pt x="34" y="34"/>
                    <a:pt x="35" y="36"/>
                    <a:pt x="35" y="38"/>
                  </a:cubicBezTo>
                  <a:cubicBezTo>
                    <a:pt x="35" y="43"/>
                    <a:pt x="33" y="46"/>
                    <a:pt x="30" y="49"/>
                  </a:cubicBezTo>
                  <a:cubicBezTo>
                    <a:pt x="26" y="52"/>
                    <a:pt x="22" y="54"/>
                    <a:pt x="17" y="54"/>
                  </a:cubicBezTo>
                  <a:cubicBezTo>
                    <a:pt x="15" y="54"/>
                    <a:pt x="13" y="53"/>
                    <a:pt x="10" y="52"/>
                  </a:cubicBezTo>
                  <a:cubicBezTo>
                    <a:pt x="8" y="52"/>
                    <a:pt x="6" y="51"/>
                    <a:pt x="5" y="50"/>
                  </a:cubicBezTo>
                  <a:cubicBezTo>
                    <a:pt x="3" y="52"/>
                    <a:pt x="3" y="52"/>
                    <a:pt x="3" y="52"/>
                  </a:cubicBezTo>
                  <a:cubicBezTo>
                    <a:pt x="0" y="52"/>
                    <a:pt x="0" y="52"/>
                    <a:pt x="0" y="52"/>
                  </a:cubicBezTo>
                  <a:cubicBezTo>
                    <a:pt x="0" y="35"/>
                    <a:pt x="0" y="35"/>
                    <a:pt x="0" y="35"/>
                  </a:cubicBezTo>
                  <a:cubicBezTo>
                    <a:pt x="2" y="35"/>
                    <a:pt x="2" y="35"/>
                    <a:pt x="2" y="35"/>
                  </a:cubicBezTo>
                  <a:cubicBezTo>
                    <a:pt x="3" y="37"/>
                    <a:pt x="4" y="39"/>
                    <a:pt x="5" y="41"/>
                  </a:cubicBezTo>
                  <a:cubicBezTo>
                    <a:pt x="5" y="43"/>
                    <a:pt x="6" y="44"/>
                    <a:pt x="8" y="46"/>
                  </a:cubicBezTo>
                  <a:cubicBezTo>
                    <a:pt x="9" y="47"/>
                    <a:pt x="10" y="48"/>
                    <a:pt x="12" y="49"/>
                  </a:cubicBezTo>
                  <a:cubicBezTo>
                    <a:pt x="14" y="50"/>
                    <a:pt x="16" y="50"/>
                    <a:pt x="18" y="50"/>
                  </a:cubicBezTo>
                  <a:cubicBezTo>
                    <a:pt x="20" y="50"/>
                    <a:pt x="21" y="50"/>
                    <a:pt x="22" y="50"/>
                  </a:cubicBezTo>
                  <a:cubicBezTo>
                    <a:pt x="23" y="49"/>
                    <a:pt x="24" y="49"/>
                    <a:pt x="25" y="48"/>
                  </a:cubicBezTo>
                  <a:cubicBezTo>
                    <a:pt x="26" y="47"/>
                    <a:pt x="27" y="46"/>
                    <a:pt x="27" y="45"/>
                  </a:cubicBezTo>
                  <a:cubicBezTo>
                    <a:pt x="27" y="44"/>
                    <a:pt x="28" y="43"/>
                    <a:pt x="28" y="41"/>
                  </a:cubicBezTo>
                  <a:cubicBezTo>
                    <a:pt x="28" y="39"/>
                    <a:pt x="27" y="37"/>
                    <a:pt x="26" y="36"/>
                  </a:cubicBezTo>
                  <a:cubicBezTo>
                    <a:pt x="25" y="34"/>
                    <a:pt x="23" y="33"/>
                    <a:pt x="21" y="32"/>
                  </a:cubicBezTo>
                  <a:cubicBezTo>
                    <a:pt x="19" y="31"/>
                    <a:pt x="17" y="30"/>
                    <a:pt x="15" y="30"/>
                  </a:cubicBezTo>
                  <a:cubicBezTo>
                    <a:pt x="13" y="29"/>
                    <a:pt x="12" y="28"/>
                    <a:pt x="10" y="28"/>
                  </a:cubicBezTo>
                  <a:cubicBezTo>
                    <a:pt x="7" y="26"/>
                    <a:pt x="5" y="25"/>
                    <a:pt x="3" y="22"/>
                  </a:cubicBezTo>
                  <a:cubicBezTo>
                    <a:pt x="2" y="20"/>
                    <a:pt x="1" y="18"/>
                    <a:pt x="1" y="14"/>
                  </a:cubicBezTo>
                  <a:cubicBezTo>
                    <a:pt x="1" y="12"/>
                    <a:pt x="1" y="10"/>
                    <a:pt x="2" y="9"/>
                  </a:cubicBezTo>
                  <a:cubicBezTo>
                    <a:pt x="3" y="7"/>
                    <a:pt x="4" y="6"/>
                    <a:pt x="6" y="4"/>
                  </a:cubicBezTo>
                  <a:cubicBezTo>
                    <a:pt x="7" y="3"/>
                    <a:pt x="9" y="2"/>
                    <a:pt x="11" y="1"/>
                  </a:cubicBezTo>
                  <a:cubicBezTo>
                    <a:pt x="12" y="1"/>
                    <a:pt x="14" y="0"/>
                    <a:pt x="16" y="0"/>
                  </a:cubicBezTo>
                  <a:cubicBezTo>
                    <a:pt x="19" y="0"/>
                    <a:pt x="21" y="1"/>
                    <a:pt x="23" y="1"/>
                  </a:cubicBezTo>
                  <a:cubicBezTo>
                    <a:pt x="25" y="2"/>
                    <a:pt x="26" y="3"/>
                    <a:pt x="28" y="4"/>
                  </a:cubicBezTo>
                  <a:cubicBezTo>
                    <a:pt x="29" y="1"/>
                    <a:pt x="29" y="1"/>
                    <a:pt x="29" y="1"/>
                  </a:cubicBezTo>
                  <a:cubicBezTo>
                    <a:pt x="32" y="1"/>
                    <a:pt x="32" y="1"/>
                    <a:pt x="32" y="1"/>
                  </a:cubicBezTo>
                  <a:cubicBezTo>
                    <a:pt x="32" y="18"/>
                    <a:pt x="32" y="18"/>
                    <a:pt x="32" y="18"/>
                  </a:cubicBezTo>
                  <a:cubicBezTo>
                    <a:pt x="30" y="18"/>
                    <a:pt x="30" y="18"/>
                    <a:pt x="30" y="18"/>
                  </a:cubicBezTo>
                  <a:cubicBezTo>
                    <a:pt x="29" y="16"/>
                    <a:pt x="28" y="15"/>
                    <a:pt x="28" y="13"/>
                  </a:cubicBezTo>
                  <a:cubicBezTo>
                    <a:pt x="27" y="11"/>
                    <a:pt x="26" y="9"/>
                    <a:pt x="25" y="8"/>
                  </a:cubicBezTo>
                  <a:cubicBezTo>
                    <a:pt x="24" y="7"/>
                    <a:pt x="23" y="6"/>
                    <a:pt x="21" y="5"/>
                  </a:cubicBezTo>
                  <a:cubicBezTo>
                    <a:pt x="20" y="4"/>
                    <a:pt x="18" y="3"/>
                    <a:pt x="16" y="3"/>
                  </a:cubicBezTo>
                  <a:cubicBezTo>
                    <a:pt x="14" y="3"/>
                    <a:pt x="12" y="4"/>
                    <a:pt x="10" y="6"/>
                  </a:cubicBezTo>
                  <a:cubicBezTo>
                    <a:pt x="9" y="7"/>
                    <a:pt x="8" y="9"/>
                    <a:pt x="8" y="11"/>
                  </a:cubicBezTo>
                  <a:cubicBezTo>
                    <a:pt x="8" y="13"/>
                    <a:pt x="8" y="15"/>
                    <a:pt x="9" y="17"/>
                  </a:cubicBezTo>
                  <a:cubicBezTo>
                    <a:pt x="10" y="18"/>
                    <a:pt x="12" y="19"/>
                    <a:pt x="14" y="20"/>
                  </a:cubicBezTo>
                  <a:cubicBezTo>
                    <a:pt x="16" y="21"/>
                    <a:pt x="17" y="22"/>
                    <a:pt x="19" y="22"/>
                  </a:cubicBezTo>
                  <a:cubicBezTo>
                    <a:pt x="21" y="23"/>
                    <a:pt x="22" y="24"/>
                    <a:pt x="24" y="24"/>
                  </a:cubicBezTo>
                  <a:cubicBezTo>
                    <a:pt x="25" y="25"/>
                    <a:pt x="27" y="26"/>
                    <a:pt x="28" y="26"/>
                  </a:cubicBezTo>
                  <a:cubicBezTo>
                    <a:pt x="29" y="27"/>
                    <a:pt x="30" y="28"/>
                    <a:pt x="31" y="29"/>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5" name="Freeform 41"/>
            <p:cNvSpPr>
              <a:spLocks/>
            </p:cNvSpPr>
            <p:nvPr userDrawn="1"/>
          </p:nvSpPr>
          <p:spPr bwMode="auto">
            <a:xfrm>
              <a:off x="4281439" y="1452985"/>
              <a:ext cx="85725" cy="192088"/>
            </a:xfrm>
            <a:custGeom>
              <a:avLst/>
              <a:gdLst>
                <a:gd name="T0" fmla="*/ 23 w 23"/>
                <a:gd name="T1" fmla="*/ 51 h 51"/>
                <a:gd name="T2" fmla="*/ 0 w 23"/>
                <a:gd name="T3" fmla="*/ 51 h 51"/>
                <a:gd name="T4" fmla="*/ 0 w 23"/>
                <a:gd name="T5" fmla="*/ 49 h 51"/>
                <a:gd name="T6" fmla="*/ 3 w 23"/>
                <a:gd name="T7" fmla="*/ 49 h 51"/>
                <a:gd name="T8" fmla="*/ 6 w 23"/>
                <a:gd name="T9" fmla="*/ 48 h 51"/>
                <a:gd name="T10" fmla="*/ 7 w 23"/>
                <a:gd name="T11" fmla="*/ 47 h 51"/>
                <a:gd name="T12" fmla="*/ 8 w 23"/>
                <a:gd name="T13" fmla="*/ 45 h 51"/>
                <a:gd name="T14" fmla="*/ 8 w 23"/>
                <a:gd name="T15" fmla="*/ 8 h 51"/>
                <a:gd name="T16" fmla="*/ 7 w 23"/>
                <a:gd name="T17" fmla="*/ 6 h 51"/>
                <a:gd name="T18" fmla="*/ 6 w 23"/>
                <a:gd name="T19" fmla="*/ 4 h 51"/>
                <a:gd name="T20" fmla="*/ 3 w 23"/>
                <a:gd name="T21" fmla="*/ 3 h 51"/>
                <a:gd name="T22" fmla="*/ 0 w 23"/>
                <a:gd name="T23" fmla="*/ 3 h 51"/>
                <a:gd name="T24" fmla="*/ 0 w 23"/>
                <a:gd name="T25" fmla="*/ 0 h 51"/>
                <a:gd name="T26" fmla="*/ 23 w 23"/>
                <a:gd name="T27" fmla="*/ 0 h 51"/>
                <a:gd name="T28" fmla="*/ 23 w 23"/>
                <a:gd name="T29" fmla="*/ 3 h 51"/>
                <a:gd name="T30" fmla="*/ 20 w 23"/>
                <a:gd name="T31" fmla="*/ 3 h 51"/>
                <a:gd name="T32" fmla="*/ 18 w 23"/>
                <a:gd name="T33" fmla="*/ 4 h 51"/>
                <a:gd name="T34" fmla="*/ 16 w 23"/>
                <a:gd name="T35" fmla="*/ 5 h 51"/>
                <a:gd name="T36" fmla="*/ 15 w 23"/>
                <a:gd name="T37" fmla="*/ 7 h 51"/>
                <a:gd name="T38" fmla="*/ 15 w 23"/>
                <a:gd name="T39" fmla="*/ 44 h 51"/>
                <a:gd name="T40" fmla="*/ 16 w 23"/>
                <a:gd name="T41" fmla="*/ 46 h 51"/>
                <a:gd name="T42" fmla="*/ 18 w 23"/>
                <a:gd name="T43" fmla="*/ 48 h 51"/>
                <a:gd name="T44" fmla="*/ 20 w 23"/>
                <a:gd name="T45" fmla="*/ 48 h 51"/>
                <a:gd name="T46" fmla="*/ 23 w 23"/>
                <a:gd name="T47" fmla="*/ 49 h 51"/>
                <a:gd name="T48" fmla="*/ 23 w 23"/>
                <a:gd name="T49"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3" h="51">
                  <a:moveTo>
                    <a:pt x="23" y="51"/>
                  </a:moveTo>
                  <a:cubicBezTo>
                    <a:pt x="0" y="51"/>
                    <a:pt x="0" y="51"/>
                    <a:pt x="0" y="51"/>
                  </a:cubicBezTo>
                  <a:cubicBezTo>
                    <a:pt x="0" y="49"/>
                    <a:pt x="0" y="49"/>
                    <a:pt x="0" y="49"/>
                  </a:cubicBezTo>
                  <a:cubicBezTo>
                    <a:pt x="1" y="49"/>
                    <a:pt x="2" y="49"/>
                    <a:pt x="3" y="49"/>
                  </a:cubicBezTo>
                  <a:cubicBezTo>
                    <a:pt x="4" y="49"/>
                    <a:pt x="5" y="48"/>
                    <a:pt x="6" y="48"/>
                  </a:cubicBezTo>
                  <a:cubicBezTo>
                    <a:pt x="6" y="48"/>
                    <a:pt x="7" y="47"/>
                    <a:pt x="7" y="47"/>
                  </a:cubicBezTo>
                  <a:cubicBezTo>
                    <a:pt x="8" y="46"/>
                    <a:pt x="8" y="46"/>
                    <a:pt x="8" y="45"/>
                  </a:cubicBezTo>
                  <a:cubicBezTo>
                    <a:pt x="8" y="8"/>
                    <a:pt x="8" y="8"/>
                    <a:pt x="8" y="8"/>
                  </a:cubicBezTo>
                  <a:cubicBezTo>
                    <a:pt x="8" y="7"/>
                    <a:pt x="8" y="6"/>
                    <a:pt x="7" y="6"/>
                  </a:cubicBezTo>
                  <a:cubicBezTo>
                    <a:pt x="7" y="5"/>
                    <a:pt x="7" y="5"/>
                    <a:pt x="6" y="4"/>
                  </a:cubicBezTo>
                  <a:cubicBezTo>
                    <a:pt x="5" y="4"/>
                    <a:pt x="4" y="4"/>
                    <a:pt x="3" y="3"/>
                  </a:cubicBezTo>
                  <a:cubicBezTo>
                    <a:pt x="2" y="3"/>
                    <a:pt x="1" y="3"/>
                    <a:pt x="0" y="3"/>
                  </a:cubicBezTo>
                  <a:cubicBezTo>
                    <a:pt x="0" y="0"/>
                    <a:pt x="0" y="0"/>
                    <a:pt x="0" y="0"/>
                  </a:cubicBezTo>
                  <a:cubicBezTo>
                    <a:pt x="23" y="0"/>
                    <a:pt x="23" y="0"/>
                    <a:pt x="23" y="0"/>
                  </a:cubicBezTo>
                  <a:cubicBezTo>
                    <a:pt x="23" y="3"/>
                    <a:pt x="23" y="3"/>
                    <a:pt x="23" y="3"/>
                  </a:cubicBezTo>
                  <a:cubicBezTo>
                    <a:pt x="22" y="3"/>
                    <a:pt x="21" y="3"/>
                    <a:pt x="20" y="3"/>
                  </a:cubicBezTo>
                  <a:cubicBezTo>
                    <a:pt x="19" y="3"/>
                    <a:pt x="19" y="4"/>
                    <a:pt x="18" y="4"/>
                  </a:cubicBezTo>
                  <a:cubicBezTo>
                    <a:pt x="17" y="4"/>
                    <a:pt x="16" y="5"/>
                    <a:pt x="16" y="5"/>
                  </a:cubicBezTo>
                  <a:cubicBezTo>
                    <a:pt x="16" y="6"/>
                    <a:pt x="15" y="7"/>
                    <a:pt x="15" y="7"/>
                  </a:cubicBezTo>
                  <a:cubicBezTo>
                    <a:pt x="15" y="44"/>
                    <a:pt x="15" y="44"/>
                    <a:pt x="15" y="44"/>
                  </a:cubicBezTo>
                  <a:cubicBezTo>
                    <a:pt x="15" y="45"/>
                    <a:pt x="16" y="46"/>
                    <a:pt x="16" y="46"/>
                  </a:cubicBezTo>
                  <a:cubicBezTo>
                    <a:pt x="16" y="47"/>
                    <a:pt x="17" y="47"/>
                    <a:pt x="18" y="48"/>
                  </a:cubicBezTo>
                  <a:cubicBezTo>
                    <a:pt x="18" y="48"/>
                    <a:pt x="19" y="48"/>
                    <a:pt x="20" y="48"/>
                  </a:cubicBezTo>
                  <a:cubicBezTo>
                    <a:pt x="21" y="49"/>
                    <a:pt x="22" y="49"/>
                    <a:pt x="23" y="49"/>
                  </a:cubicBezTo>
                  <a:lnTo>
                    <a:pt x="23" y="51"/>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6" name="Freeform 42"/>
            <p:cNvSpPr>
              <a:spLocks/>
            </p:cNvSpPr>
            <p:nvPr userDrawn="1"/>
          </p:nvSpPr>
          <p:spPr bwMode="auto">
            <a:xfrm>
              <a:off x="4383039" y="1452985"/>
              <a:ext cx="165100" cy="192088"/>
            </a:xfrm>
            <a:custGeom>
              <a:avLst/>
              <a:gdLst>
                <a:gd name="T0" fmla="*/ 44 w 44"/>
                <a:gd name="T1" fmla="*/ 14 h 51"/>
                <a:gd name="T2" fmla="*/ 42 w 44"/>
                <a:gd name="T3" fmla="*/ 14 h 51"/>
                <a:gd name="T4" fmla="*/ 40 w 44"/>
                <a:gd name="T5" fmla="*/ 11 h 51"/>
                <a:gd name="T6" fmla="*/ 38 w 44"/>
                <a:gd name="T7" fmla="*/ 8 h 51"/>
                <a:gd name="T8" fmla="*/ 36 w 44"/>
                <a:gd name="T9" fmla="*/ 5 h 51"/>
                <a:gd name="T10" fmla="*/ 34 w 44"/>
                <a:gd name="T11" fmla="*/ 4 h 51"/>
                <a:gd name="T12" fmla="*/ 31 w 44"/>
                <a:gd name="T13" fmla="*/ 3 h 51"/>
                <a:gd name="T14" fmla="*/ 28 w 44"/>
                <a:gd name="T15" fmla="*/ 3 h 51"/>
                <a:gd name="T16" fmla="*/ 26 w 44"/>
                <a:gd name="T17" fmla="*/ 3 h 51"/>
                <a:gd name="T18" fmla="*/ 26 w 44"/>
                <a:gd name="T19" fmla="*/ 44 h 51"/>
                <a:gd name="T20" fmla="*/ 26 w 44"/>
                <a:gd name="T21" fmla="*/ 46 h 51"/>
                <a:gd name="T22" fmla="*/ 28 w 44"/>
                <a:gd name="T23" fmla="*/ 48 h 51"/>
                <a:gd name="T24" fmla="*/ 31 w 44"/>
                <a:gd name="T25" fmla="*/ 48 h 51"/>
                <a:gd name="T26" fmla="*/ 34 w 44"/>
                <a:gd name="T27" fmla="*/ 49 h 51"/>
                <a:gd name="T28" fmla="*/ 34 w 44"/>
                <a:gd name="T29" fmla="*/ 51 h 51"/>
                <a:gd name="T30" fmla="*/ 10 w 44"/>
                <a:gd name="T31" fmla="*/ 51 h 51"/>
                <a:gd name="T32" fmla="*/ 10 w 44"/>
                <a:gd name="T33" fmla="*/ 49 h 51"/>
                <a:gd name="T34" fmla="*/ 13 w 44"/>
                <a:gd name="T35" fmla="*/ 49 h 51"/>
                <a:gd name="T36" fmla="*/ 16 w 44"/>
                <a:gd name="T37" fmla="*/ 48 h 51"/>
                <a:gd name="T38" fmla="*/ 17 w 44"/>
                <a:gd name="T39" fmla="*/ 47 h 51"/>
                <a:gd name="T40" fmla="*/ 18 w 44"/>
                <a:gd name="T41" fmla="*/ 44 h 51"/>
                <a:gd name="T42" fmla="*/ 18 w 44"/>
                <a:gd name="T43" fmla="*/ 3 h 51"/>
                <a:gd name="T44" fmla="*/ 16 w 44"/>
                <a:gd name="T45" fmla="*/ 3 h 51"/>
                <a:gd name="T46" fmla="*/ 13 w 44"/>
                <a:gd name="T47" fmla="*/ 3 h 51"/>
                <a:gd name="T48" fmla="*/ 10 w 44"/>
                <a:gd name="T49" fmla="*/ 4 h 51"/>
                <a:gd name="T50" fmla="*/ 7 w 44"/>
                <a:gd name="T51" fmla="*/ 5 h 51"/>
                <a:gd name="T52" fmla="*/ 5 w 44"/>
                <a:gd name="T53" fmla="*/ 8 h 51"/>
                <a:gd name="T54" fmla="*/ 3 w 44"/>
                <a:gd name="T55" fmla="*/ 11 h 51"/>
                <a:gd name="T56" fmla="*/ 2 w 44"/>
                <a:gd name="T57" fmla="*/ 14 h 51"/>
                <a:gd name="T58" fmla="*/ 0 w 44"/>
                <a:gd name="T59" fmla="*/ 14 h 51"/>
                <a:gd name="T60" fmla="*/ 0 w 44"/>
                <a:gd name="T61" fmla="*/ 0 h 51"/>
                <a:gd name="T62" fmla="*/ 44 w 44"/>
                <a:gd name="T63" fmla="*/ 0 h 51"/>
                <a:gd name="T64" fmla="*/ 44 w 44"/>
                <a:gd name="T65" fmla="*/ 14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4" h="51">
                  <a:moveTo>
                    <a:pt x="44" y="14"/>
                  </a:moveTo>
                  <a:cubicBezTo>
                    <a:pt x="42" y="14"/>
                    <a:pt x="42" y="14"/>
                    <a:pt x="42" y="14"/>
                  </a:cubicBezTo>
                  <a:cubicBezTo>
                    <a:pt x="41" y="13"/>
                    <a:pt x="41" y="12"/>
                    <a:pt x="40" y="11"/>
                  </a:cubicBezTo>
                  <a:cubicBezTo>
                    <a:pt x="40" y="10"/>
                    <a:pt x="39" y="9"/>
                    <a:pt x="38" y="8"/>
                  </a:cubicBezTo>
                  <a:cubicBezTo>
                    <a:pt x="38" y="7"/>
                    <a:pt x="37" y="6"/>
                    <a:pt x="36" y="5"/>
                  </a:cubicBezTo>
                  <a:cubicBezTo>
                    <a:pt x="35" y="4"/>
                    <a:pt x="34" y="4"/>
                    <a:pt x="34" y="4"/>
                  </a:cubicBezTo>
                  <a:cubicBezTo>
                    <a:pt x="33" y="3"/>
                    <a:pt x="32" y="3"/>
                    <a:pt x="31" y="3"/>
                  </a:cubicBezTo>
                  <a:cubicBezTo>
                    <a:pt x="30" y="3"/>
                    <a:pt x="29" y="3"/>
                    <a:pt x="28" y="3"/>
                  </a:cubicBezTo>
                  <a:cubicBezTo>
                    <a:pt x="26" y="3"/>
                    <a:pt x="26" y="3"/>
                    <a:pt x="26" y="3"/>
                  </a:cubicBezTo>
                  <a:cubicBezTo>
                    <a:pt x="26" y="44"/>
                    <a:pt x="26" y="44"/>
                    <a:pt x="26" y="44"/>
                  </a:cubicBezTo>
                  <a:cubicBezTo>
                    <a:pt x="26" y="45"/>
                    <a:pt x="26" y="46"/>
                    <a:pt x="26" y="46"/>
                  </a:cubicBezTo>
                  <a:cubicBezTo>
                    <a:pt x="26" y="47"/>
                    <a:pt x="27" y="47"/>
                    <a:pt x="28" y="48"/>
                  </a:cubicBezTo>
                  <a:cubicBezTo>
                    <a:pt x="28" y="48"/>
                    <a:pt x="29" y="48"/>
                    <a:pt x="31" y="48"/>
                  </a:cubicBezTo>
                  <a:cubicBezTo>
                    <a:pt x="32" y="49"/>
                    <a:pt x="33" y="49"/>
                    <a:pt x="34" y="49"/>
                  </a:cubicBezTo>
                  <a:cubicBezTo>
                    <a:pt x="34" y="51"/>
                    <a:pt x="34" y="51"/>
                    <a:pt x="34" y="51"/>
                  </a:cubicBezTo>
                  <a:cubicBezTo>
                    <a:pt x="10" y="51"/>
                    <a:pt x="10" y="51"/>
                    <a:pt x="10" y="51"/>
                  </a:cubicBezTo>
                  <a:cubicBezTo>
                    <a:pt x="10" y="49"/>
                    <a:pt x="10" y="49"/>
                    <a:pt x="10" y="49"/>
                  </a:cubicBezTo>
                  <a:cubicBezTo>
                    <a:pt x="10" y="49"/>
                    <a:pt x="11" y="49"/>
                    <a:pt x="13" y="49"/>
                  </a:cubicBezTo>
                  <a:cubicBezTo>
                    <a:pt x="14" y="48"/>
                    <a:pt x="15" y="48"/>
                    <a:pt x="16" y="48"/>
                  </a:cubicBezTo>
                  <a:cubicBezTo>
                    <a:pt x="16" y="48"/>
                    <a:pt x="17" y="47"/>
                    <a:pt x="17" y="47"/>
                  </a:cubicBezTo>
                  <a:cubicBezTo>
                    <a:pt x="18" y="46"/>
                    <a:pt x="18" y="45"/>
                    <a:pt x="18" y="44"/>
                  </a:cubicBezTo>
                  <a:cubicBezTo>
                    <a:pt x="18" y="3"/>
                    <a:pt x="18" y="3"/>
                    <a:pt x="18" y="3"/>
                  </a:cubicBezTo>
                  <a:cubicBezTo>
                    <a:pt x="16" y="3"/>
                    <a:pt x="16" y="3"/>
                    <a:pt x="16" y="3"/>
                  </a:cubicBezTo>
                  <a:cubicBezTo>
                    <a:pt x="15" y="3"/>
                    <a:pt x="14" y="3"/>
                    <a:pt x="13" y="3"/>
                  </a:cubicBezTo>
                  <a:cubicBezTo>
                    <a:pt x="12" y="3"/>
                    <a:pt x="11" y="3"/>
                    <a:pt x="10" y="4"/>
                  </a:cubicBezTo>
                  <a:cubicBezTo>
                    <a:pt x="9" y="4"/>
                    <a:pt x="8" y="4"/>
                    <a:pt x="7" y="5"/>
                  </a:cubicBezTo>
                  <a:cubicBezTo>
                    <a:pt x="7" y="6"/>
                    <a:pt x="6" y="7"/>
                    <a:pt x="5" y="8"/>
                  </a:cubicBezTo>
                  <a:cubicBezTo>
                    <a:pt x="4" y="9"/>
                    <a:pt x="4" y="10"/>
                    <a:pt x="3" y="11"/>
                  </a:cubicBezTo>
                  <a:cubicBezTo>
                    <a:pt x="3" y="13"/>
                    <a:pt x="2" y="14"/>
                    <a:pt x="2" y="14"/>
                  </a:cubicBezTo>
                  <a:cubicBezTo>
                    <a:pt x="0" y="14"/>
                    <a:pt x="0" y="14"/>
                    <a:pt x="0" y="14"/>
                  </a:cubicBezTo>
                  <a:cubicBezTo>
                    <a:pt x="0" y="0"/>
                    <a:pt x="0" y="0"/>
                    <a:pt x="0" y="0"/>
                  </a:cubicBezTo>
                  <a:cubicBezTo>
                    <a:pt x="44" y="0"/>
                    <a:pt x="44" y="0"/>
                    <a:pt x="44" y="0"/>
                  </a:cubicBezTo>
                  <a:lnTo>
                    <a:pt x="44" y="14"/>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7" name="Freeform 43"/>
            <p:cNvSpPr>
              <a:spLocks/>
            </p:cNvSpPr>
            <p:nvPr userDrawn="1"/>
          </p:nvSpPr>
          <p:spPr bwMode="auto">
            <a:xfrm>
              <a:off x="4559251" y="1452985"/>
              <a:ext cx="184150" cy="192088"/>
            </a:xfrm>
            <a:custGeom>
              <a:avLst/>
              <a:gdLst>
                <a:gd name="T0" fmla="*/ 49 w 49"/>
                <a:gd name="T1" fmla="*/ 3 h 51"/>
                <a:gd name="T2" fmla="*/ 47 w 49"/>
                <a:gd name="T3" fmla="*/ 4 h 51"/>
                <a:gd name="T4" fmla="*/ 45 w 49"/>
                <a:gd name="T5" fmla="*/ 4 h 51"/>
                <a:gd name="T6" fmla="*/ 43 w 49"/>
                <a:gd name="T7" fmla="*/ 6 h 51"/>
                <a:gd name="T8" fmla="*/ 41 w 49"/>
                <a:gd name="T9" fmla="*/ 8 h 51"/>
                <a:gd name="T10" fmla="*/ 36 w 49"/>
                <a:gd name="T11" fmla="*/ 16 h 51"/>
                <a:gd name="T12" fmla="*/ 30 w 49"/>
                <a:gd name="T13" fmla="*/ 26 h 51"/>
                <a:gd name="T14" fmla="*/ 28 w 49"/>
                <a:gd name="T15" fmla="*/ 30 h 51"/>
                <a:gd name="T16" fmla="*/ 28 w 49"/>
                <a:gd name="T17" fmla="*/ 34 h 51"/>
                <a:gd name="T18" fmla="*/ 28 w 49"/>
                <a:gd name="T19" fmla="*/ 44 h 51"/>
                <a:gd name="T20" fmla="*/ 29 w 49"/>
                <a:gd name="T21" fmla="*/ 46 h 51"/>
                <a:gd name="T22" fmla="*/ 30 w 49"/>
                <a:gd name="T23" fmla="*/ 48 h 51"/>
                <a:gd name="T24" fmla="*/ 33 w 49"/>
                <a:gd name="T25" fmla="*/ 48 h 51"/>
                <a:gd name="T26" fmla="*/ 36 w 49"/>
                <a:gd name="T27" fmla="*/ 49 h 51"/>
                <a:gd name="T28" fmla="*/ 36 w 49"/>
                <a:gd name="T29" fmla="*/ 51 h 51"/>
                <a:gd name="T30" fmla="*/ 12 w 49"/>
                <a:gd name="T31" fmla="*/ 51 h 51"/>
                <a:gd name="T32" fmla="*/ 12 w 49"/>
                <a:gd name="T33" fmla="*/ 49 h 51"/>
                <a:gd name="T34" fmla="*/ 15 w 49"/>
                <a:gd name="T35" fmla="*/ 49 h 51"/>
                <a:gd name="T36" fmla="*/ 18 w 49"/>
                <a:gd name="T37" fmla="*/ 48 h 51"/>
                <a:gd name="T38" fmla="*/ 20 w 49"/>
                <a:gd name="T39" fmla="*/ 47 h 51"/>
                <a:gd name="T40" fmla="*/ 20 w 49"/>
                <a:gd name="T41" fmla="*/ 44 h 51"/>
                <a:gd name="T42" fmla="*/ 20 w 49"/>
                <a:gd name="T43" fmla="*/ 32 h 51"/>
                <a:gd name="T44" fmla="*/ 20 w 49"/>
                <a:gd name="T45" fmla="*/ 30 h 51"/>
                <a:gd name="T46" fmla="*/ 18 w 49"/>
                <a:gd name="T47" fmla="*/ 26 h 51"/>
                <a:gd name="T48" fmla="*/ 13 w 49"/>
                <a:gd name="T49" fmla="*/ 17 h 51"/>
                <a:gd name="T50" fmla="*/ 9 w 49"/>
                <a:gd name="T51" fmla="*/ 9 h 51"/>
                <a:gd name="T52" fmla="*/ 7 w 49"/>
                <a:gd name="T53" fmla="*/ 6 h 51"/>
                <a:gd name="T54" fmla="*/ 5 w 49"/>
                <a:gd name="T55" fmla="*/ 4 h 51"/>
                <a:gd name="T56" fmla="*/ 2 w 49"/>
                <a:gd name="T57" fmla="*/ 3 h 51"/>
                <a:gd name="T58" fmla="*/ 0 w 49"/>
                <a:gd name="T59" fmla="*/ 3 h 51"/>
                <a:gd name="T60" fmla="*/ 0 w 49"/>
                <a:gd name="T61" fmla="*/ 0 h 51"/>
                <a:gd name="T62" fmla="*/ 22 w 49"/>
                <a:gd name="T63" fmla="*/ 0 h 51"/>
                <a:gd name="T64" fmla="*/ 22 w 49"/>
                <a:gd name="T65" fmla="*/ 3 h 51"/>
                <a:gd name="T66" fmla="*/ 17 w 49"/>
                <a:gd name="T67" fmla="*/ 4 h 51"/>
                <a:gd name="T68" fmla="*/ 15 w 49"/>
                <a:gd name="T69" fmla="*/ 5 h 51"/>
                <a:gd name="T70" fmla="*/ 16 w 49"/>
                <a:gd name="T71" fmla="*/ 6 h 51"/>
                <a:gd name="T72" fmla="*/ 16 w 49"/>
                <a:gd name="T73" fmla="*/ 7 h 51"/>
                <a:gd name="T74" fmla="*/ 17 w 49"/>
                <a:gd name="T75" fmla="*/ 9 h 51"/>
                <a:gd name="T76" fmla="*/ 18 w 49"/>
                <a:gd name="T77" fmla="*/ 11 h 51"/>
                <a:gd name="T78" fmla="*/ 22 w 49"/>
                <a:gd name="T79" fmla="*/ 18 h 51"/>
                <a:gd name="T80" fmla="*/ 26 w 49"/>
                <a:gd name="T81" fmla="*/ 26 h 51"/>
                <a:gd name="T82" fmla="*/ 35 w 49"/>
                <a:gd name="T83" fmla="*/ 12 h 51"/>
                <a:gd name="T84" fmla="*/ 38 w 49"/>
                <a:gd name="T85" fmla="*/ 6 h 51"/>
                <a:gd name="T86" fmla="*/ 37 w 49"/>
                <a:gd name="T87" fmla="*/ 4 h 51"/>
                <a:gd name="T88" fmla="*/ 36 w 49"/>
                <a:gd name="T89" fmla="*/ 4 h 51"/>
                <a:gd name="T90" fmla="*/ 34 w 49"/>
                <a:gd name="T91" fmla="*/ 3 h 51"/>
                <a:gd name="T92" fmla="*/ 31 w 49"/>
                <a:gd name="T93" fmla="*/ 3 h 51"/>
                <a:gd name="T94" fmla="*/ 31 w 49"/>
                <a:gd name="T95" fmla="*/ 0 h 51"/>
                <a:gd name="T96" fmla="*/ 49 w 49"/>
                <a:gd name="T97" fmla="*/ 0 h 51"/>
                <a:gd name="T98" fmla="*/ 49 w 49"/>
                <a:gd name="T99" fmla="*/ 3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9" h="51">
                  <a:moveTo>
                    <a:pt x="49" y="3"/>
                  </a:moveTo>
                  <a:cubicBezTo>
                    <a:pt x="49" y="3"/>
                    <a:pt x="48" y="3"/>
                    <a:pt x="47" y="4"/>
                  </a:cubicBezTo>
                  <a:cubicBezTo>
                    <a:pt x="46" y="4"/>
                    <a:pt x="46" y="4"/>
                    <a:pt x="45" y="4"/>
                  </a:cubicBezTo>
                  <a:cubicBezTo>
                    <a:pt x="44" y="5"/>
                    <a:pt x="44" y="5"/>
                    <a:pt x="43" y="6"/>
                  </a:cubicBezTo>
                  <a:cubicBezTo>
                    <a:pt x="43" y="6"/>
                    <a:pt x="42" y="7"/>
                    <a:pt x="41" y="8"/>
                  </a:cubicBezTo>
                  <a:cubicBezTo>
                    <a:pt x="39" y="11"/>
                    <a:pt x="38" y="13"/>
                    <a:pt x="36" y="16"/>
                  </a:cubicBezTo>
                  <a:cubicBezTo>
                    <a:pt x="35" y="19"/>
                    <a:pt x="33" y="22"/>
                    <a:pt x="30" y="26"/>
                  </a:cubicBezTo>
                  <a:cubicBezTo>
                    <a:pt x="29" y="28"/>
                    <a:pt x="29" y="29"/>
                    <a:pt x="28" y="30"/>
                  </a:cubicBezTo>
                  <a:cubicBezTo>
                    <a:pt x="28" y="31"/>
                    <a:pt x="28" y="32"/>
                    <a:pt x="28" y="34"/>
                  </a:cubicBezTo>
                  <a:cubicBezTo>
                    <a:pt x="28" y="44"/>
                    <a:pt x="28" y="44"/>
                    <a:pt x="28" y="44"/>
                  </a:cubicBezTo>
                  <a:cubicBezTo>
                    <a:pt x="28" y="45"/>
                    <a:pt x="28" y="46"/>
                    <a:pt x="29" y="46"/>
                  </a:cubicBezTo>
                  <a:cubicBezTo>
                    <a:pt x="29" y="47"/>
                    <a:pt x="29" y="47"/>
                    <a:pt x="30" y="48"/>
                  </a:cubicBezTo>
                  <a:cubicBezTo>
                    <a:pt x="31" y="48"/>
                    <a:pt x="32" y="48"/>
                    <a:pt x="33" y="48"/>
                  </a:cubicBezTo>
                  <a:cubicBezTo>
                    <a:pt x="34" y="49"/>
                    <a:pt x="35" y="49"/>
                    <a:pt x="36" y="49"/>
                  </a:cubicBezTo>
                  <a:cubicBezTo>
                    <a:pt x="36" y="51"/>
                    <a:pt x="36" y="51"/>
                    <a:pt x="36" y="51"/>
                  </a:cubicBezTo>
                  <a:cubicBezTo>
                    <a:pt x="12" y="51"/>
                    <a:pt x="12" y="51"/>
                    <a:pt x="12" y="51"/>
                  </a:cubicBezTo>
                  <a:cubicBezTo>
                    <a:pt x="12" y="49"/>
                    <a:pt x="12" y="49"/>
                    <a:pt x="12" y="49"/>
                  </a:cubicBezTo>
                  <a:cubicBezTo>
                    <a:pt x="13" y="49"/>
                    <a:pt x="14" y="49"/>
                    <a:pt x="15" y="49"/>
                  </a:cubicBezTo>
                  <a:cubicBezTo>
                    <a:pt x="17" y="48"/>
                    <a:pt x="18" y="48"/>
                    <a:pt x="18" y="48"/>
                  </a:cubicBezTo>
                  <a:cubicBezTo>
                    <a:pt x="19" y="48"/>
                    <a:pt x="20" y="47"/>
                    <a:pt x="20" y="47"/>
                  </a:cubicBezTo>
                  <a:cubicBezTo>
                    <a:pt x="20" y="46"/>
                    <a:pt x="20" y="45"/>
                    <a:pt x="20" y="44"/>
                  </a:cubicBezTo>
                  <a:cubicBezTo>
                    <a:pt x="20" y="32"/>
                    <a:pt x="20" y="32"/>
                    <a:pt x="20" y="32"/>
                  </a:cubicBezTo>
                  <a:cubicBezTo>
                    <a:pt x="20" y="32"/>
                    <a:pt x="20" y="31"/>
                    <a:pt x="20" y="30"/>
                  </a:cubicBezTo>
                  <a:cubicBezTo>
                    <a:pt x="19" y="29"/>
                    <a:pt x="19" y="28"/>
                    <a:pt x="18" y="26"/>
                  </a:cubicBezTo>
                  <a:cubicBezTo>
                    <a:pt x="17" y="24"/>
                    <a:pt x="15" y="21"/>
                    <a:pt x="13" y="17"/>
                  </a:cubicBezTo>
                  <a:cubicBezTo>
                    <a:pt x="12" y="14"/>
                    <a:pt x="10" y="11"/>
                    <a:pt x="9" y="9"/>
                  </a:cubicBezTo>
                  <a:cubicBezTo>
                    <a:pt x="8" y="8"/>
                    <a:pt x="7" y="7"/>
                    <a:pt x="7" y="6"/>
                  </a:cubicBezTo>
                  <a:cubicBezTo>
                    <a:pt x="6" y="5"/>
                    <a:pt x="5" y="5"/>
                    <a:pt x="5" y="4"/>
                  </a:cubicBezTo>
                  <a:cubicBezTo>
                    <a:pt x="4" y="4"/>
                    <a:pt x="3" y="4"/>
                    <a:pt x="2" y="3"/>
                  </a:cubicBezTo>
                  <a:cubicBezTo>
                    <a:pt x="2" y="3"/>
                    <a:pt x="1" y="3"/>
                    <a:pt x="0" y="3"/>
                  </a:cubicBezTo>
                  <a:cubicBezTo>
                    <a:pt x="0" y="0"/>
                    <a:pt x="0" y="0"/>
                    <a:pt x="0" y="0"/>
                  </a:cubicBezTo>
                  <a:cubicBezTo>
                    <a:pt x="22" y="0"/>
                    <a:pt x="22" y="0"/>
                    <a:pt x="22" y="0"/>
                  </a:cubicBezTo>
                  <a:cubicBezTo>
                    <a:pt x="22" y="3"/>
                    <a:pt x="22" y="3"/>
                    <a:pt x="22" y="3"/>
                  </a:cubicBezTo>
                  <a:cubicBezTo>
                    <a:pt x="20" y="3"/>
                    <a:pt x="18" y="3"/>
                    <a:pt x="17" y="4"/>
                  </a:cubicBezTo>
                  <a:cubicBezTo>
                    <a:pt x="16" y="4"/>
                    <a:pt x="15" y="4"/>
                    <a:pt x="15" y="5"/>
                  </a:cubicBezTo>
                  <a:cubicBezTo>
                    <a:pt x="15" y="5"/>
                    <a:pt x="15" y="5"/>
                    <a:pt x="16" y="6"/>
                  </a:cubicBezTo>
                  <a:cubicBezTo>
                    <a:pt x="16" y="6"/>
                    <a:pt x="16" y="6"/>
                    <a:pt x="16" y="7"/>
                  </a:cubicBezTo>
                  <a:cubicBezTo>
                    <a:pt x="16" y="7"/>
                    <a:pt x="17" y="8"/>
                    <a:pt x="17" y="9"/>
                  </a:cubicBezTo>
                  <a:cubicBezTo>
                    <a:pt x="18" y="10"/>
                    <a:pt x="18" y="11"/>
                    <a:pt x="18" y="11"/>
                  </a:cubicBezTo>
                  <a:cubicBezTo>
                    <a:pt x="20" y="13"/>
                    <a:pt x="21" y="16"/>
                    <a:pt x="22" y="18"/>
                  </a:cubicBezTo>
                  <a:cubicBezTo>
                    <a:pt x="23" y="20"/>
                    <a:pt x="25" y="23"/>
                    <a:pt x="26" y="26"/>
                  </a:cubicBezTo>
                  <a:cubicBezTo>
                    <a:pt x="30" y="20"/>
                    <a:pt x="33" y="15"/>
                    <a:pt x="35" y="12"/>
                  </a:cubicBezTo>
                  <a:cubicBezTo>
                    <a:pt x="37" y="8"/>
                    <a:pt x="38" y="6"/>
                    <a:pt x="38" y="6"/>
                  </a:cubicBezTo>
                  <a:cubicBezTo>
                    <a:pt x="38" y="5"/>
                    <a:pt x="38" y="5"/>
                    <a:pt x="37" y="4"/>
                  </a:cubicBezTo>
                  <a:cubicBezTo>
                    <a:pt x="37" y="4"/>
                    <a:pt x="36" y="4"/>
                    <a:pt x="36" y="4"/>
                  </a:cubicBezTo>
                  <a:cubicBezTo>
                    <a:pt x="35" y="3"/>
                    <a:pt x="34" y="3"/>
                    <a:pt x="34" y="3"/>
                  </a:cubicBezTo>
                  <a:cubicBezTo>
                    <a:pt x="33" y="3"/>
                    <a:pt x="32" y="3"/>
                    <a:pt x="31" y="3"/>
                  </a:cubicBezTo>
                  <a:cubicBezTo>
                    <a:pt x="31" y="0"/>
                    <a:pt x="31" y="0"/>
                    <a:pt x="31" y="0"/>
                  </a:cubicBezTo>
                  <a:cubicBezTo>
                    <a:pt x="49" y="0"/>
                    <a:pt x="49" y="0"/>
                    <a:pt x="49" y="0"/>
                  </a:cubicBezTo>
                  <a:lnTo>
                    <a:pt x="49" y="3"/>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8" name="Freeform 44"/>
            <p:cNvSpPr>
              <a:spLocks/>
            </p:cNvSpPr>
            <p:nvPr userDrawn="1"/>
          </p:nvSpPr>
          <p:spPr bwMode="auto">
            <a:xfrm>
              <a:off x="2306589" y="714797"/>
              <a:ext cx="327025" cy="461963"/>
            </a:xfrm>
            <a:custGeom>
              <a:avLst/>
              <a:gdLst>
                <a:gd name="T0" fmla="*/ 67 w 87"/>
                <a:gd name="T1" fmla="*/ 93 h 122"/>
                <a:gd name="T2" fmla="*/ 63 w 87"/>
                <a:gd name="T3" fmla="*/ 93 h 122"/>
                <a:gd name="T4" fmla="*/ 50 w 87"/>
                <a:gd name="T5" fmla="*/ 98 h 122"/>
                <a:gd name="T6" fmla="*/ 33 w 87"/>
                <a:gd name="T7" fmla="*/ 98 h 122"/>
                <a:gd name="T8" fmla="*/ 33 w 87"/>
                <a:gd name="T9" fmla="*/ 97 h 122"/>
                <a:gd name="T10" fmla="*/ 44 w 87"/>
                <a:gd name="T11" fmla="*/ 86 h 122"/>
                <a:gd name="T12" fmla="*/ 44 w 87"/>
                <a:gd name="T13" fmla="*/ 73 h 122"/>
                <a:gd name="T14" fmla="*/ 59 w 87"/>
                <a:gd name="T15" fmla="*/ 68 h 122"/>
                <a:gd name="T16" fmla="*/ 71 w 87"/>
                <a:gd name="T17" fmla="*/ 63 h 122"/>
                <a:gd name="T18" fmla="*/ 80 w 87"/>
                <a:gd name="T19" fmla="*/ 51 h 122"/>
                <a:gd name="T20" fmla="*/ 81 w 87"/>
                <a:gd name="T21" fmla="*/ 44 h 122"/>
                <a:gd name="T22" fmla="*/ 81 w 87"/>
                <a:gd name="T23" fmla="*/ 41 h 122"/>
                <a:gd name="T24" fmla="*/ 68 w 87"/>
                <a:gd name="T25" fmla="*/ 36 h 122"/>
                <a:gd name="T26" fmla="*/ 64 w 87"/>
                <a:gd name="T27" fmla="*/ 31 h 122"/>
                <a:gd name="T28" fmla="*/ 63 w 87"/>
                <a:gd name="T29" fmla="*/ 28 h 122"/>
                <a:gd name="T30" fmla="*/ 62 w 87"/>
                <a:gd name="T31" fmla="*/ 27 h 122"/>
                <a:gd name="T32" fmla="*/ 58 w 87"/>
                <a:gd name="T33" fmla="*/ 28 h 122"/>
                <a:gd name="T34" fmla="*/ 57 w 87"/>
                <a:gd name="T35" fmla="*/ 29 h 122"/>
                <a:gd name="T36" fmla="*/ 57 w 87"/>
                <a:gd name="T37" fmla="*/ 30 h 122"/>
                <a:gd name="T38" fmla="*/ 57 w 87"/>
                <a:gd name="T39" fmla="*/ 41 h 122"/>
                <a:gd name="T40" fmla="*/ 49 w 87"/>
                <a:gd name="T41" fmla="*/ 46 h 122"/>
                <a:gd name="T42" fmla="*/ 44 w 87"/>
                <a:gd name="T43" fmla="*/ 52 h 122"/>
                <a:gd name="T44" fmla="*/ 39 w 87"/>
                <a:gd name="T45" fmla="*/ 50 h 122"/>
                <a:gd name="T46" fmla="*/ 22 w 87"/>
                <a:gd name="T47" fmla="*/ 8 h 122"/>
                <a:gd name="T48" fmla="*/ 13 w 87"/>
                <a:gd name="T49" fmla="*/ 0 h 122"/>
                <a:gd name="T50" fmla="*/ 9 w 87"/>
                <a:gd name="T51" fmla="*/ 11 h 122"/>
                <a:gd name="T52" fmla="*/ 9 w 87"/>
                <a:gd name="T53" fmla="*/ 13 h 122"/>
                <a:gd name="T54" fmla="*/ 3 w 87"/>
                <a:gd name="T55" fmla="*/ 38 h 122"/>
                <a:gd name="T56" fmla="*/ 0 w 87"/>
                <a:gd name="T57" fmla="*/ 53 h 122"/>
                <a:gd name="T58" fmla="*/ 7 w 87"/>
                <a:gd name="T59" fmla="*/ 81 h 122"/>
                <a:gd name="T60" fmla="*/ 8 w 87"/>
                <a:gd name="T61" fmla="*/ 91 h 122"/>
                <a:gd name="T62" fmla="*/ 21 w 87"/>
                <a:gd name="T63" fmla="*/ 117 h 122"/>
                <a:gd name="T64" fmla="*/ 41 w 87"/>
                <a:gd name="T65" fmla="*/ 119 h 122"/>
                <a:gd name="T66" fmla="*/ 46 w 87"/>
                <a:gd name="T67" fmla="*/ 115 h 122"/>
                <a:gd name="T68" fmla="*/ 53 w 87"/>
                <a:gd name="T69" fmla="*/ 115 h 122"/>
                <a:gd name="T70" fmla="*/ 72 w 87"/>
                <a:gd name="T71" fmla="*/ 110 h 122"/>
                <a:gd name="T72" fmla="*/ 82 w 87"/>
                <a:gd name="T73" fmla="*/ 104 h 122"/>
                <a:gd name="T74" fmla="*/ 87 w 87"/>
                <a:gd name="T75" fmla="*/ 94 h 122"/>
                <a:gd name="T76" fmla="*/ 86 w 87"/>
                <a:gd name="T77" fmla="*/ 88 h 122"/>
                <a:gd name="T78" fmla="*/ 67 w 87"/>
                <a:gd name="T79" fmla="*/ 93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7" h="122">
                  <a:moveTo>
                    <a:pt x="67" y="93"/>
                  </a:moveTo>
                  <a:cubicBezTo>
                    <a:pt x="66" y="93"/>
                    <a:pt x="64" y="93"/>
                    <a:pt x="63" y="93"/>
                  </a:cubicBezTo>
                  <a:cubicBezTo>
                    <a:pt x="59" y="95"/>
                    <a:pt x="54" y="96"/>
                    <a:pt x="50" y="98"/>
                  </a:cubicBezTo>
                  <a:cubicBezTo>
                    <a:pt x="45" y="99"/>
                    <a:pt x="38" y="102"/>
                    <a:pt x="33" y="98"/>
                  </a:cubicBezTo>
                  <a:cubicBezTo>
                    <a:pt x="33" y="98"/>
                    <a:pt x="33" y="98"/>
                    <a:pt x="33" y="97"/>
                  </a:cubicBezTo>
                  <a:cubicBezTo>
                    <a:pt x="37" y="93"/>
                    <a:pt x="37" y="90"/>
                    <a:pt x="44" y="86"/>
                  </a:cubicBezTo>
                  <a:cubicBezTo>
                    <a:pt x="44" y="82"/>
                    <a:pt x="46" y="76"/>
                    <a:pt x="44" y="73"/>
                  </a:cubicBezTo>
                  <a:cubicBezTo>
                    <a:pt x="44" y="66"/>
                    <a:pt x="53" y="69"/>
                    <a:pt x="59" y="68"/>
                  </a:cubicBezTo>
                  <a:cubicBezTo>
                    <a:pt x="63" y="67"/>
                    <a:pt x="68" y="65"/>
                    <a:pt x="71" y="63"/>
                  </a:cubicBezTo>
                  <a:cubicBezTo>
                    <a:pt x="75" y="61"/>
                    <a:pt x="78" y="56"/>
                    <a:pt x="80" y="51"/>
                  </a:cubicBezTo>
                  <a:cubicBezTo>
                    <a:pt x="81" y="50"/>
                    <a:pt x="80" y="46"/>
                    <a:pt x="81" y="44"/>
                  </a:cubicBezTo>
                  <a:cubicBezTo>
                    <a:pt x="81" y="43"/>
                    <a:pt x="81" y="42"/>
                    <a:pt x="81" y="41"/>
                  </a:cubicBezTo>
                  <a:cubicBezTo>
                    <a:pt x="81" y="40"/>
                    <a:pt x="70" y="37"/>
                    <a:pt x="68" y="36"/>
                  </a:cubicBezTo>
                  <a:cubicBezTo>
                    <a:pt x="67" y="35"/>
                    <a:pt x="64" y="33"/>
                    <a:pt x="64" y="31"/>
                  </a:cubicBezTo>
                  <a:cubicBezTo>
                    <a:pt x="63" y="30"/>
                    <a:pt x="64" y="29"/>
                    <a:pt x="63" y="28"/>
                  </a:cubicBezTo>
                  <a:cubicBezTo>
                    <a:pt x="63" y="27"/>
                    <a:pt x="62" y="27"/>
                    <a:pt x="62" y="27"/>
                  </a:cubicBezTo>
                  <a:cubicBezTo>
                    <a:pt x="59" y="27"/>
                    <a:pt x="59" y="27"/>
                    <a:pt x="58" y="28"/>
                  </a:cubicBezTo>
                  <a:cubicBezTo>
                    <a:pt x="58" y="29"/>
                    <a:pt x="57" y="29"/>
                    <a:pt x="57" y="29"/>
                  </a:cubicBezTo>
                  <a:cubicBezTo>
                    <a:pt x="57" y="30"/>
                    <a:pt x="57" y="30"/>
                    <a:pt x="57" y="30"/>
                  </a:cubicBezTo>
                  <a:cubicBezTo>
                    <a:pt x="57" y="34"/>
                    <a:pt x="57" y="37"/>
                    <a:pt x="57" y="41"/>
                  </a:cubicBezTo>
                  <a:cubicBezTo>
                    <a:pt x="56" y="43"/>
                    <a:pt x="51" y="45"/>
                    <a:pt x="49" y="46"/>
                  </a:cubicBezTo>
                  <a:cubicBezTo>
                    <a:pt x="47" y="48"/>
                    <a:pt x="45" y="50"/>
                    <a:pt x="44" y="52"/>
                  </a:cubicBezTo>
                  <a:cubicBezTo>
                    <a:pt x="41" y="52"/>
                    <a:pt x="41" y="51"/>
                    <a:pt x="39" y="50"/>
                  </a:cubicBezTo>
                  <a:cubicBezTo>
                    <a:pt x="36" y="32"/>
                    <a:pt x="34" y="17"/>
                    <a:pt x="22" y="8"/>
                  </a:cubicBezTo>
                  <a:cubicBezTo>
                    <a:pt x="19" y="6"/>
                    <a:pt x="17" y="2"/>
                    <a:pt x="13" y="0"/>
                  </a:cubicBezTo>
                  <a:cubicBezTo>
                    <a:pt x="12" y="4"/>
                    <a:pt x="10" y="7"/>
                    <a:pt x="9" y="11"/>
                  </a:cubicBezTo>
                  <a:cubicBezTo>
                    <a:pt x="9" y="12"/>
                    <a:pt x="9" y="13"/>
                    <a:pt x="9" y="13"/>
                  </a:cubicBezTo>
                  <a:cubicBezTo>
                    <a:pt x="7" y="21"/>
                    <a:pt x="5" y="30"/>
                    <a:pt x="3" y="38"/>
                  </a:cubicBezTo>
                  <a:cubicBezTo>
                    <a:pt x="3" y="40"/>
                    <a:pt x="0" y="51"/>
                    <a:pt x="0" y="53"/>
                  </a:cubicBezTo>
                  <a:cubicBezTo>
                    <a:pt x="2" y="62"/>
                    <a:pt x="5" y="73"/>
                    <a:pt x="7" y="81"/>
                  </a:cubicBezTo>
                  <a:cubicBezTo>
                    <a:pt x="8" y="85"/>
                    <a:pt x="7" y="88"/>
                    <a:pt x="8" y="91"/>
                  </a:cubicBezTo>
                  <a:cubicBezTo>
                    <a:pt x="10" y="98"/>
                    <a:pt x="16" y="114"/>
                    <a:pt x="21" y="117"/>
                  </a:cubicBezTo>
                  <a:cubicBezTo>
                    <a:pt x="26" y="120"/>
                    <a:pt x="34" y="122"/>
                    <a:pt x="41" y="119"/>
                  </a:cubicBezTo>
                  <a:cubicBezTo>
                    <a:pt x="43" y="118"/>
                    <a:pt x="45" y="115"/>
                    <a:pt x="46" y="115"/>
                  </a:cubicBezTo>
                  <a:cubicBezTo>
                    <a:pt x="49" y="115"/>
                    <a:pt x="51" y="115"/>
                    <a:pt x="53" y="115"/>
                  </a:cubicBezTo>
                  <a:cubicBezTo>
                    <a:pt x="59" y="113"/>
                    <a:pt x="66" y="111"/>
                    <a:pt x="72" y="110"/>
                  </a:cubicBezTo>
                  <a:cubicBezTo>
                    <a:pt x="74" y="109"/>
                    <a:pt x="80" y="106"/>
                    <a:pt x="82" y="104"/>
                  </a:cubicBezTo>
                  <a:cubicBezTo>
                    <a:pt x="84" y="102"/>
                    <a:pt x="84" y="97"/>
                    <a:pt x="87" y="94"/>
                  </a:cubicBezTo>
                  <a:cubicBezTo>
                    <a:pt x="87" y="91"/>
                    <a:pt x="87" y="90"/>
                    <a:pt x="86" y="88"/>
                  </a:cubicBezTo>
                  <a:cubicBezTo>
                    <a:pt x="78" y="88"/>
                    <a:pt x="73" y="91"/>
                    <a:pt x="67" y="93"/>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9" name="Freeform 45"/>
            <p:cNvSpPr>
              <a:spLocks noEditPoints="1"/>
            </p:cNvSpPr>
            <p:nvPr userDrawn="1"/>
          </p:nvSpPr>
          <p:spPr bwMode="auto">
            <a:xfrm>
              <a:off x="1919239" y="627485"/>
              <a:ext cx="282575" cy="644525"/>
            </a:xfrm>
            <a:custGeom>
              <a:avLst/>
              <a:gdLst>
                <a:gd name="T0" fmla="*/ 74 w 75"/>
                <a:gd name="T1" fmla="*/ 59 h 170"/>
                <a:gd name="T2" fmla="*/ 73 w 75"/>
                <a:gd name="T3" fmla="*/ 42 h 170"/>
                <a:gd name="T4" fmla="*/ 72 w 75"/>
                <a:gd name="T5" fmla="*/ 30 h 170"/>
                <a:gd name="T6" fmla="*/ 42 w 75"/>
                <a:gd name="T7" fmla="*/ 7 h 170"/>
                <a:gd name="T8" fmla="*/ 33 w 75"/>
                <a:gd name="T9" fmla="*/ 1 h 170"/>
                <a:gd name="T10" fmla="*/ 30 w 75"/>
                <a:gd name="T11" fmla="*/ 4 h 170"/>
                <a:gd name="T12" fmla="*/ 37 w 75"/>
                <a:gd name="T13" fmla="*/ 16 h 170"/>
                <a:gd name="T14" fmla="*/ 42 w 75"/>
                <a:gd name="T15" fmla="*/ 23 h 170"/>
                <a:gd name="T16" fmla="*/ 51 w 75"/>
                <a:gd name="T17" fmla="*/ 35 h 170"/>
                <a:gd name="T18" fmla="*/ 52 w 75"/>
                <a:gd name="T19" fmla="*/ 71 h 170"/>
                <a:gd name="T20" fmla="*/ 52 w 75"/>
                <a:gd name="T21" fmla="*/ 80 h 170"/>
                <a:gd name="T22" fmla="*/ 51 w 75"/>
                <a:gd name="T23" fmla="*/ 90 h 170"/>
                <a:gd name="T24" fmla="*/ 44 w 75"/>
                <a:gd name="T25" fmla="*/ 86 h 170"/>
                <a:gd name="T26" fmla="*/ 39 w 75"/>
                <a:gd name="T27" fmla="*/ 85 h 170"/>
                <a:gd name="T28" fmla="*/ 33 w 75"/>
                <a:gd name="T29" fmla="*/ 81 h 170"/>
                <a:gd name="T30" fmla="*/ 26 w 75"/>
                <a:gd name="T31" fmla="*/ 80 h 170"/>
                <a:gd name="T32" fmla="*/ 17 w 75"/>
                <a:gd name="T33" fmla="*/ 77 h 170"/>
                <a:gd name="T34" fmla="*/ 14 w 75"/>
                <a:gd name="T35" fmla="*/ 79 h 170"/>
                <a:gd name="T36" fmla="*/ 19 w 75"/>
                <a:gd name="T37" fmla="*/ 88 h 170"/>
                <a:gd name="T38" fmla="*/ 19 w 75"/>
                <a:gd name="T39" fmla="*/ 91 h 170"/>
                <a:gd name="T40" fmla="*/ 21 w 75"/>
                <a:gd name="T41" fmla="*/ 101 h 170"/>
                <a:gd name="T42" fmla="*/ 18 w 75"/>
                <a:gd name="T43" fmla="*/ 112 h 170"/>
                <a:gd name="T44" fmla="*/ 2 w 75"/>
                <a:gd name="T45" fmla="*/ 143 h 170"/>
                <a:gd name="T46" fmla="*/ 1 w 75"/>
                <a:gd name="T47" fmla="*/ 144 h 170"/>
                <a:gd name="T48" fmla="*/ 1 w 75"/>
                <a:gd name="T49" fmla="*/ 146 h 170"/>
                <a:gd name="T50" fmla="*/ 6 w 75"/>
                <a:gd name="T51" fmla="*/ 169 h 170"/>
                <a:gd name="T52" fmla="*/ 7 w 75"/>
                <a:gd name="T53" fmla="*/ 170 h 170"/>
                <a:gd name="T54" fmla="*/ 15 w 75"/>
                <a:gd name="T55" fmla="*/ 170 h 170"/>
                <a:gd name="T56" fmla="*/ 24 w 75"/>
                <a:gd name="T57" fmla="*/ 161 h 170"/>
                <a:gd name="T58" fmla="*/ 36 w 75"/>
                <a:gd name="T59" fmla="*/ 153 h 170"/>
                <a:gd name="T60" fmla="*/ 38 w 75"/>
                <a:gd name="T61" fmla="*/ 151 h 170"/>
                <a:gd name="T62" fmla="*/ 50 w 75"/>
                <a:gd name="T63" fmla="*/ 141 h 170"/>
                <a:gd name="T64" fmla="*/ 51 w 75"/>
                <a:gd name="T65" fmla="*/ 141 h 170"/>
                <a:gd name="T66" fmla="*/ 51 w 75"/>
                <a:gd name="T67" fmla="*/ 147 h 170"/>
                <a:gd name="T68" fmla="*/ 53 w 75"/>
                <a:gd name="T69" fmla="*/ 165 h 170"/>
                <a:gd name="T70" fmla="*/ 58 w 75"/>
                <a:gd name="T71" fmla="*/ 164 h 170"/>
                <a:gd name="T72" fmla="*/ 65 w 75"/>
                <a:gd name="T73" fmla="*/ 154 h 170"/>
                <a:gd name="T74" fmla="*/ 72 w 75"/>
                <a:gd name="T75" fmla="*/ 124 h 170"/>
                <a:gd name="T76" fmla="*/ 72 w 75"/>
                <a:gd name="T77" fmla="*/ 113 h 170"/>
                <a:gd name="T78" fmla="*/ 74 w 75"/>
                <a:gd name="T79" fmla="*/ 80 h 170"/>
                <a:gd name="T80" fmla="*/ 75 w 75"/>
                <a:gd name="T81" fmla="*/ 66 h 170"/>
                <a:gd name="T82" fmla="*/ 74 w 75"/>
                <a:gd name="T83" fmla="*/ 59 h 170"/>
                <a:gd name="T84" fmla="*/ 51 w 75"/>
                <a:gd name="T85" fmla="*/ 122 h 170"/>
                <a:gd name="T86" fmla="*/ 51 w 75"/>
                <a:gd name="T87" fmla="*/ 128 h 170"/>
                <a:gd name="T88" fmla="*/ 44 w 75"/>
                <a:gd name="T89" fmla="*/ 132 h 170"/>
                <a:gd name="T90" fmla="*/ 40 w 75"/>
                <a:gd name="T91" fmla="*/ 136 h 170"/>
                <a:gd name="T92" fmla="*/ 31 w 75"/>
                <a:gd name="T93" fmla="*/ 139 h 170"/>
                <a:gd name="T94" fmla="*/ 24 w 75"/>
                <a:gd name="T95" fmla="*/ 144 h 170"/>
                <a:gd name="T96" fmla="*/ 13 w 75"/>
                <a:gd name="T97" fmla="*/ 146 h 170"/>
                <a:gd name="T98" fmla="*/ 12 w 75"/>
                <a:gd name="T99" fmla="*/ 145 h 170"/>
                <a:gd name="T100" fmla="*/ 17 w 75"/>
                <a:gd name="T101" fmla="*/ 135 h 170"/>
                <a:gd name="T102" fmla="*/ 30 w 75"/>
                <a:gd name="T103" fmla="*/ 118 h 170"/>
                <a:gd name="T104" fmla="*/ 31 w 75"/>
                <a:gd name="T105" fmla="*/ 115 h 170"/>
                <a:gd name="T106" fmla="*/ 36 w 75"/>
                <a:gd name="T107" fmla="*/ 108 h 170"/>
                <a:gd name="T108" fmla="*/ 49 w 75"/>
                <a:gd name="T109" fmla="*/ 99 h 170"/>
                <a:gd name="T110" fmla="*/ 51 w 75"/>
                <a:gd name="T111" fmla="*/ 99 h 170"/>
                <a:gd name="T112" fmla="*/ 51 w 75"/>
                <a:gd name="T113" fmla="*/ 114 h 170"/>
                <a:gd name="T114" fmla="*/ 51 w 75"/>
                <a:gd name="T115" fmla="*/ 122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5" h="170">
                  <a:moveTo>
                    <a:pt x="74" y="59"/>
                  </a:moveTo>
                  <a:cubicBezTo>
                    <a:pt x="74" y="53"/>
                    <a:pt x="74" y="46"/>
                    <a:pt x="73" y="42"/>
                  </a:cubicBezTo>
                  <a:cubicBezTo>
                    <a:pt x="72" y="38"/>
                    <a:pt x="74" y="33"/>
                    <a:pt x="72" y="30"/>
                  </a:cubicBezTo>
                  <a:cubicBezTo>
                    <a:pt x="68" y="20"/>
                    <a:pt x="51" y="12"/>
                    <a:pt x="42" y="7"/>
                  </a:cubicBezTo>
                  <a:cubicBezTo>
                    <a:pt x="38" y="5"/>
                    <a:pt x="38" y="2"/>
                    <a:pt x="33" y="1"/>
                  </a:cubicBezTo>
                  <a:cubicBezTo>
                    <a:pt x="32" y="0"/>
                    <a:pt x="30" y="3"/>
                    <a:pt x="30" y="4"/>
                  </a:cubicBezTo>
                  <a:cubicBezTo>
                    <a:pt x="29" y="10"/>
                    <a:pt x="34" y="12"/>
                    <a:pt x="37" y="16"/>
                  </a:cubicBezTo>
                  <a:cubicBezTo>
                    <a:pt x="39" y="18"/>
                    <a:pt x="40" y="21"/>
                    <a:pt x="42" y="23"/>
                  </a:cubicBezTo>
                  <a:cubicBezTo>
                    <a:pt x="45" y="27"/>
                    <a:pt x="49" y="30"/>
                    <a:pt x="51" y="35"/>
                  </a:cubicBezTo>
                  <a:cubicBezTo>
                    <a:pt x="54" y="43"/>
                    <a:pt x="54" y="63"/>
                    <a:pt x="52" y="71"/>
                  </a:cubicBezTo>
                  <a:cubicBezTo>
                    <a:pt x="52" y="74"/>
                    <a:pt x="52" y="77"/>
                    <a:pt x="52" y="80"/>
                  </a:cubicBezTo>
                  <a:cubicBezTo>
                    <a:pt x="52" y="84"/>
                    <a:pt x="51" y="87"/>
                    <a:pt x="51" y="90"/>
                  </a:cubicBezTo>
                  <a:cubicBezTo>
                    <a:pt x="49" y="89"/>
                    <a:pt x="47" y="87"/>
                    <a:pt x="44" y="86"/>
                  </a:cubicBezTo>
                  <a:cubicBezTo>
                    <a:pt x="43" y="86"/>
                    <a:pt x="41" y="85"/>
                    <a:pt x="39" y="85"/>
                  </a:cubicBezTo>
                  <a:cubicBezTo>
                    <a:pt x="37" y="84"/>
                    <a:pt x="36" y="82"/>
                    <a:pt x="33" y="81"/>
                  </a:cubicBezTo>
                  <a:cubicBezTo>
                    <a:pt x="31" y="80"/>
                    <a:pt x="28" y="81"/>
                    <a:pt x="26" y="80"/>
                  </a:cubicBezTo>
                  <a:cubicBezTo>
                    <a:pt x="23" y="79"/>
                    <a:pt x="22" y="77"/>
                    <a:pt x="17" y="77"/>
                  </a:cubicBezTo>
                  <a:cubicBezTo>
                    <a:pt x="16" y="77"/>
                    <a:pt x="14" y="78"/>
                    <a:pt x="14" y="79"/>
                  </a:cubicBezTo>
                  <a:cubicBezTo>
                    <a:pt x="15" y="83"/>
                    <a:pt x="18" y="84"/>
                    <a:pt x="19" y="88"/>
                  </a:cubicBezTo>
                  <a:cubicBezTo>
                    <a:pt x="19" y="89"/>
                    <a:pt x="19" y="90"/>
                    <a:pt x="19" y="91"/>
                  </a:cubicBezTo>
                  <a:cubicBezTo>
                    <a:pt x="20" y="94"/>
                    <a:pt x="21" y="98"/>
                    <a:pt x="21" y="101"/>
                  </a:cubicBezTo>
                  <a:cubicBezTo>
                    <a:pt x="22" y="106"/>
                    <a:pt x="19" y="109"/>
                    <a:pt x="18" y="112"/>
                  </a:cubicBezTo>
                  <a:cubicBezTo>
                    <a:pt x="14" y="124"/>
                    <a:pt x="12" y="137"/>
                    <a:pt x="2" y="143"/>
                  </a:cubicBezTo>
                  <a:cubicBezTo>
                    <a:pt x="2" y="144"/>
                    <a:pt x="2" y="144"/>
                    <a:pt x="1" y="144"/>
                  </a:cubicBezTo>
                  <a:cubicBezTo>
                    <a:pt x="1" y="145"/>
                    <a:pt x="1" y="146"/>
                    <a:pt x="1" y="146"/>
                  </a:cubicBezTo>
                  <a:cubicBezTo>
                    <a:pt x="1" y="153"/>
                    <a:pt x="0" y="167"/>
                    <a:pt x="6" y="169"/>
                  </a:cubicBezTo>
                  <a:cubicBezTo>
                    <a:pt x="7" y="170"/>
                    <a:pt x="7" y="170"/>
                    <a:pt x="7" y="170"/>
                  </a:cubicBezTo>
                  <a:cubicBezTo>
                    <a:pt x="8" y="170"/>
                    <a:pt x="14" y="170"/>
                    <a:pt x="15" y="170"/>
                  </a:cubicBezTo>
                  <a:cubicBezTo>
                    <a:pt x="17" y="169"/>
                    <a:pt x="21" y="162"/>
                    <a:pt x="24" y="161"/>
                  </a:cubicBezTo>
                  <a:cubicBezTo>
                    <a:pt x="28" y="158"/>
                    <a:pt x="32" y="156"/>
                    <a:pt x="36" y="153"/>
                  </a:cubicBezTo>
                  <a:cubicBezTo>
                    <a:pt x="37" y="152"/>
                    <a:pt x="38" y="151"/>
                    <a:pt x="38" y="151"/>
                  </a:cubicBezTo>
                  <a:cubicBezTo>
                    <a:pt x="42" y="148"/>
                    <a:pt x="46" y="144"/>
                    <a:pt x="50" y="141"/>
                  </a:cubicBezTo>
                  <a:cubicBezTo>
                    <a:pt x="50" y="141"/>
                    <a:pt x="51" y="141"/>
                    <a:pt x="51" y="141"/>
                  </a:cubicBezTo>
                  <a:cubicBezTo>
                    <a:pt x="51" y="142"/>
                    <a:pt x="52" y="146"/>
                    <a:pt x="51" y="147"/>
                  </a:cubicBezTo>
                  <a:cubicBezTo>
                    <a:pt x="51" y="155"/>
                    <a:pt x="50" y="160"/>
                    <a:pt x="53" y="165"/>
                  </a:cubicBezTo>
                  <a:cubicBezTo>
                    <a:pt x="55" y="165"/>
                    <a:pt x="57" y="165"/>
                    <a:pt x="58" y="164"/>
                  </a:cubicBezTo>
                  <a:cubicBezTo>
                    <a:pt x="62" y="163"/>
                    <a:pt x="63" y="157"/>
                    <a:pt x="65" y="154"/>
                  </a:cubicBezTo>
                  <a:cubicBezTo>
                    <a:pt x="69" y="145"/>
                    <a:pt x="70" y="134"/>
                    <a:pt x="72" y="124"/>
                  </a:cubicBezTo>
                  <a:cubicBezTo>
                    <a:pt x="72" y="120"/>
                    <a:pt x="72" y="117"/>
                    <a:pt x="72" y="113"/>
                  </a:cubicBezTo>
                  <a:cubicBezTo>
                    <a:pt x="75" y="103"/>
                    <a:pt x="74" y="91"/>
                    <a:pt x="74" y="80"/>
                  </a:cubicBezTo>
                  <a:cubicBezTo>
                    <a:pt x="74" y="75"/>
                    <a:pt x="74" y="71"/>
                    <a:pt x="75" y="66"/>
                  </a:cubicBezTo>
                  <a:cubicBezTo>
                    <a:pt x="74" y="64"/>
                    <a:pt x="74" y="61"/>
                    <a:pt x="74" y="59"/>
                  </a:cubicBezTo>
                  <a:close/>
                  <a:moveTo>
                    <a:pt x="51" y="122"/>
                  </a:moveTo>
                  <a:cubicBezTo>
                    <a:pt x="51" y="124"/>
                    <a:pt x="51" y="126"/>
                    <a:pt x="51" y="128"/>
                  </a:cubicBezTo>
                  <a:cubicBezTo>
                    <a:pt x="50" y="130"/>
                    <a:pt x="46" y="131"/>
                    <a:pt x="44" y="132"/>
                  </a:cubicBezTo>
                  <a:cubicBezTo>
                    <a:pt x="43" y="133"/>
                    <a:pt x="41" y="135"/>
                    <a:pt x="40" y="136"/>
                  </a:cubicBezTo>
                  <a:cubicBezTo>
                    <a:pt x="37" y="137"/>
                    <a:pt x="34" y="137"/>
                    <a:pt x="31" y="139"/>
                  </a:cubicBezTo>
                  <a:cubicBezTo>
                    <a:pt x="29" y="140"/>
                    <a:pt x="26" y="142"/>
                    <a:pt x="24" y="144"/>
                  </a:cubicBezTo>
                  <a:cubicBezTo>
                    <a:pt x="22" y="145"/>
                    <a:pt x="16" y="148"/>
                    <a:pt x="13" y="146"/>
                  </a:cubicBezTo>
                  <a:cubicBezTo>
                    <a:pt x="12" y="146"/>
                    <a:pt x="12" y="145"/>
                    <a:pt x="12" y="145"/>
                  </a:cubicBezTo>
                  <a:cubicBezTo>
                    <a:pt x="12" y="141"/>
                    <a:pt x="15" y="138"/>
                    <a:pt x="17" y="135"/>
                  </a:cubicBezTo>
                  <a:cubicBezTo>
                    <a:pt x="21" y="129"/>
                    <a:pt x="26" y="124"/>
                    <a:pt x="30" y="118"/>
                  </a:cubicBezTo>
                  <a:cubicBezTo>
                    <a:pt x="30" y="117"/>
                    <a:pt x="31" y="116"/>
                    <a:pt x="31" y="115"/>
                  </a:cubicBezTo>
                  <a:cubicBezTo>
                    <a:pt x="32" y="113"/>
                    <a:pt x="35" y="111"/>
                    <a:pt x="36" y="108"/>
                  </a:cubicBezTo>
                  <a:cubicBezTo>
                    <a:pt x="44" y="108"/>
                    <a:pt x="48" y="104"/>
                    <a:pt x="49" y="99"/>
                  </a:cubicBezTo>
                  <a:cubicBezTo>
                    <a:pt x="50" y="99"/>
                    <a:pt x="51" y="99"/>
                    <a:pt x="51" y="99"/>
                  </a:cubicBezTo>
                  <a:cubicBezTo>
                    <a:pt x="51" y="104"/>
                    <a:pt x="52" y="109"/>
                    <a:pt x="51" y="114"/>
                  </a:cubicBezTo>
                  <a:cubicBezTo>
                    <a:pt x="51" y="117"/>
                    <a:pt x="52" y="121"/>
                    <a:pt x="51" y="122"/>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0" name="Freeform 46"/>
            <p:cNvSpPr>
              <a:spLocks/>
            </p:cNvSpPr>
            <p:nvPr userDrawn="1"/>
          </p:nvSpPr>
          <p:spPr bwMode="auto">
            <a:xfrm>
              <a:off x="4246514" y="684635"/>
              <a:ext cx="158750" cy="219075"/>
            </a:xfrm>
            <a:custGeom>
              <a:avLst/>
              <a:gdLst>
                <a:gd name="T0" fmla="*/ 14 w 42"/>
                <a:gd name="T1" fmla="*/ 25 h 58"/>
                <a:gd name="T2" fmla="*/ 19 w 42"/>
                <a:gd name="T3" fmla="*/ 30 h 58"/>
                <a:gd name="T4" fmla="*/ 28 w 42"/>
                <a:gd name="T5" fmla="*/ 58 h 58"/>
                <a:gd name="T6" fmla="*/ 42 w 42"/>
                <a:gd name="T7" fmla="*/ 47 h 58"/>
                <a:gd name="T8" fmla="*/ 25 w 42"/>
                <a:gd name="T9" fmla="*/ 15 h 58"/>
                <a:gd name="T10" fmla="*/ 13 w 42"/>
                <a:gd name="T11" fmla="*/ 9 h 58"/>
                <a:gd name="T12" fmla="*/ 2 w 42"/>
                <a:gd name="T13" fmla="*/ 0 h 58"/>
                <a:gd name="T14" fmla="*/ 0 w 42"/>
                <a:gd name="T15" fmla="*/ 2 h 58"/>
                <a:gd name="T16" fmla="*/ 0 w 42"/>
                <a:gd name="T17" fmla="*/ 9 h 58"/>
                <a:gd name="T18" fmla="*/ 5 w 42"/>
                <a:gd name="T19" fmla="*/ 13 h 58"/>
                <a:gd name="T20" fmla="*/ 14 w 42"/>
                <a:gd name="T21" fmla="*/ 25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2" h="58">
                  <a:moveTo>
                    <a:pt x="14" y="25"/>
                  </a:moveTo>
                  <a:cubicBezTo>
                    <a:pt x="15" y="27"/>
                    <a:pt x="18" y="28"/>
                    <a:pt x="19" y="30"/>
                  </a:cubicBezTo>
                  <a:cubicBezTo>
                    <a:pt x="24" y="37"/>
                    <a:pt x="25" y="50"/>
                    <a:pt x="28" y="58"/>
                  </a:cubicBezTo>
                  <a:cubicBezTo>
                    <a:pt x="35" y="58"/>
                    <a:pt x="39" y="51"/>
                    <a:pt x="42" y="47"/>
                  </a:cubicBezTo>
                  <a:cubicBezTo>
                    <a:pt x="42" y="36"/>
                    <a:pt x="31" y="19"/>
                    <a:pt x="25" y="15"/>
                  </a:cubicBezTo>
                  <a:cubicBezTo>
                    <a:pt x="21" y="12"/>
                    <a:pt x="17" y="11"/>
                    <a:pt x="13" y="9"/>
                  </a:cubicBezTo>
                  <a:cubicBezTo>
                    <a:pt x="9" y="6"/>
                    <a:pt x="7" y="2"/>
                    <a:pt x="2" y="0"/>
                  </a:cubicBezTo>
                  <a:cubicBezTo>
                    <a:pt x="2" y="0"/>
                    <a:pt x="0" y="2"/>
                    <a:pt x="0" y="2"/>
                  </a:cubicBezTo>
                  <a:cubicBezTo>
                    <a:pt x="0" y="5"/>
                    <a:pt x="0" y="7"/>
                    <a:pt x="0" y="9"/>
                  </a:cubicBezTo>
                  <a:cubicBezTo>
                    <a:pt x="2" y="10"/>
                    <a:pt x="3" y="12"/>
                    <a:pt x="5" y="13"/>
                  </a:cubicBezTo>
                  <a:cubicBezTo>
                    <a:pt x="8" y="17"/>
                    <a:pt x="11" y="21"/>
                    <a:pt x="14" y="25"/>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1" name="Freeform 47"/>
            <p:cNvSpPr>
              <a:spLocks noEditPoints="1"/>
            </p:cNvSpPr>
            <p:nvPr userDrawn="1"/>
          </p:nvSpPr>
          <p:spPr bwMode="auto">
            <a:xfrm>
              <a:off x="4276676" y="529060"/>
              <a:ext cx="474663" cy="533400"/>
            </a:xfrm>
            <a:custGeom>
              <a:avLst/>
              <a:gdLst>
                <a:gd name="T0" fmla="*/ 120 w 126"/>
                <a:gd name="T1" fmla="*/ 50 h 141"/>
                <a:gd name="T2" fmla="*/ 114 w 126"/>
                <a:gd name="T3" fmla="*/ 33 h 141"/>
                <a:gd name="T4" fmla="*/ 105 w 126"/>
                <a:gd name="T5" fmla="*/ 32 h 141"/>
                <a:gd name="T6" fmla="*/ 79 w 126"/>
                <a:gd name="T7" fmla="*/ 40 h 141"/>
                <a:gd name="T8" fmla="*/ 86 w 126"/>
                <a:gd name="T9" fmla="*/ 19 h 141"/>
                <a:gd name="T10" fmla="*/ 82 w 126"/>
                <a:gd name="T11" fmla="*/ 1 h 141"/>
                <a:gd name="T12" fmla="*/ 67 w 126"/>
                <a:gd name="T13" fmla="*/ 30 h 141"/>
                <a:gd name="T14" fmla="*/ 46 w 126"/>
                <a:gd name="T15" fmla="*/ 34 h 141"/>
                <a:gd name="T16" fmla="*/ 48 w 126"/>
                <a:gd name="T17" fmla="*/ 44 h 141"/>
                <a:gd name="T18" fmla="*/ 50 w 126"/>
                <a:gd name="T19" fmla="*/ 52 h 141"/>
                <a:gd name="T20" fmla="*/ 60 w 126"/>
                <a:gd name="T21" fmla="*/ 54 h 141"/>
                <a:gd name="T22" fmla="*/ 43 w 126"/>
                <a:gd name="T23" fmla="*/ 66 h 141"/>
                <a:gd name="T24" fmla="*/ 46 w 126"/>
                <a:gd name="T25" fmla="*/ 72 h 141"/>
                <a:gd name="T26" fmla="*/ 37 w 126"/>
                <a:gd name="T27" fmla="*/ 90 h 141"/>
                <a:gd name="T28" fmla="*/ 53 w 126"/>
                <a:gd name="T29" fmla="*/ 79 h 141"/>
                <a:gd name="T30" fmla="*/ 62 w 126"/>
                <a:gd name="T31" fmla="*/ 90 h 141"/>
                <a:gd name="T32" fmla="*/ 79 w 126"/>
                <a:gd name="T33" fmla="*/ 90 h 141"/>
                <a:gd name="T34" fmla="*/ 73 w 126"/>
                <a:gd name="T35" fmla="*/ 94 h 141"/>
                <a:gd name="T36" fmla="*/ 37 w 126"/>
                <a:gd name="T37" fmla="*/ 113 h 141"/>
                <a:gd name="T38" fmla="*/ 0 w 126"/>
                <a:gd name="T39" fmla="*/ 135 h 141"/>
                <a:gd name="T40" fmla="*/ 0 w 126"/>
                <a:gd name="T41" fmla="*/ 139 h 141"/>
                <a:gd name="T42" fmla="*/ 68 w 126"/>
                <a:gd name="T43" fmla="*/ 111 h 141"/>
                <a:gd name="T44" fmla="*/ 85 w 126"/>
                <a:gd name="T45" fmla="*/ 98 h 141"/>
                <a:gd name="T46" fmla="*/ 83 w 126"/>
                <a:gd name="T47" fmla="*/ 104 h 141"/>
                <a:gd name="T48" fmla="*/ 75 w 126"/>
                <a:gd name="T49" fmla="*/ 114 h 141"/>
                <a:gd name="T50" fmla="*/ 61 w 126"/>
                <a:gd name="T51" fmla="*/ 127 h 141"/>
                <a:gd name="T52" fmla="*/ 78 w 126"/>
                <a:gd name="T53" fmla="*/ 124 h 141"/>
                <a:gd name="T54" fmla="*/ 92 w 126"/>
                <a:gd name="T55" fmla="*/ 116 h 141"/>
                <a:gd name="T56" fmla="*/ 100 w 126"/>
                <a:gd name="T57" fmla="*/ 87 h 141"/>
                <a:gd name="T58" fmla="*/ 100 w 126"/>
                <a:gd name="T59" fmla="*/ 78 h 141"/>
                <a:gd name="T60" fmla="*/ 81 w 126"/>
                <a:gd name="T61" fmla="*/ 80 h 141"/>
                <a:gd name="T62" fmla="*/ 75 w 126"/>
                <a:gd name="T63" fmla="*/ 63 h 141"/>
                <a:gd name="T64" fmla="*/ 68 w 126"/>
                <a:gd name="T65" fmla="*/ 74 h 141"/>
                <a:gd name="T66" fmla="*/ 76 w 126"/>
                <a:gd name="T67" fmla="*/ 48 h 141"/>
                <a:gd name="T68" fmla="*/ 86 w 126"/>
                <a:gd name="T69" fmla="*/ 72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6" h="141">
                  <a:moveTo>
                    <a:pt x="100" y="78"/>
                  </a:moveTo>
                  <a:cubicBezTo>
                    <a:pt x="106" y="69"/>
                    <a:pt x="115" y="61"/>
                    <a:pt x="120" y="50"/>
                  </a:cubicBezTo>
                  <a:cubicBezTo>
                    <a:pt x="121" y="47"/>
                    <a:pt x="126" y="39"/>
                    <a:pt x="123" y="35"/>
                  </a:cubicBezTo>
                  <a:cubicBezTo>
                    <a:pt x="121" y="33"/>
                    <a:pt x="117" y="34"/>
                    <a:pt x="114" y="33"/>
                  </a:cubicBezTo>
                  <a:cubicBezTo>
                    <a:pt x="113" y="33"/>
                    <a:pt x="112" y="31"/>
                    <a:pt x="111" y="31"/>
                  </a:cubicBezTo>
                  <a:cubicBezTo>
                    <a:pt x="109" y="30"/>
                    <a:pt x="106" y="32"/>
                    <a:pt x="105" y="32"/>
                  </a:cubicBezTo>
                  <a:cubicBezTo>
                    <a:pt x="100" y="34"/>
                    <a:pt x="95" y="35"/>
                    <a:pt x="90" y="37"/>
                  </a:cubicBezTo>
                  <a:cubicBezTo>
                    <a:pt x="88" y="38"/>
                    <a:pt x="81" y="41"/>
                    <a:pt x="79" y="40"/>
                  </a:cubicBezTo>
                  <a:cubicBezTo>
                    <a:pt x="78" y="40"/>
                    <a:pt x="78" y="39"/>
                    <a:pt x="77" y="39"/>
                  </a:cubicBezTo>
                  <a:cubicBezTo>
                    <a:pt x="78" y="31"/>
                    <a:pt x="84" y="26"/>
                    <a:pt x="86" y="19"/>
                  </a:cubicBezTo>
                  <a:cubicBezTo>
                    <a:pt x="87" y="17"/>
                    <a:pt x="90" y="12"/>
                    <a:pt x="88" y="10"/>
                  </a:cubicBezTo>
                  <a:cubicBezTo>
                    <a:pt x="88" y="6"/>
                    <a:pt x="84" y="3"/>
                    <a:pt x="82" y="1"/>
                  </a:cubicBezTo>
                  <a:cubicBezTo>
                    <a:pt x="81" y="0"/>
                    <a:pt x="78" y="1"/>
                    <a:pt x="78" y="3"/>
                  </a:cubicBezTo>
                  <a:cubicBezTo>
                    <a:pt x="78" y="14"/>
                    <a:pt x="73" y="26"/>
                    <a:pt x="67" y="30"/>
                  </a:cubicBezTo>
                  <a:cubicBezTo>
                    <a:pt x="65" y="31"/>
                    <a:pt x="63" y="31"/>
                    <a:pt x="60" y="32"/>
                  </a:cubicBezTo>
                  <a:cubicBezTo>
                    <a:pt x="56" y="33"/>
                    <a:pt x="51" y="38"/>
                    <a:pt x="46" y="34"/>
                  </a:cubicBezTo>
                  <a:cubicBezTo>
                    <a:pt x="44" y="34"/>
                    <a:pt x="43" y="34"/>
                    <a:pt x="42" y="35"/>
                  </a:cubicBezTo>
                  <a:cubicBezTo>
                    <a:pt x="42" y="40"/>
                    <a:pt x="45" y="43"/>
                    <a:pt x="48" y="44"/>
                  </a:cubicBezTo>
                  <a:cubicBezTo>
                    <a:pt x="49" y="45"/>
                    <a:pt x="52" y="45"/>
                    <a:pt x="55" y="44"/>
                  </a:cubicBezTo>
                  <a:cubicBezTo>
                    <a:pt x="54" y="48"/>
                    <a:pt x="52" y="51"/>
                    <a:pt x="50" y="52"/>
                  </a:cubicBezTo>
                  <a:cubicBezTo>
                    <a:pt x="50" y="54"/>
                    <a:pt x="50" y="55"/>
                    <a:pt x="50" y="56"/>
                  </a:cubicBezTo>
                  <a:cubicBezTo>
                    <a:pt x="55" y="57"/>
                    <a:pt x="56" y="54"/>
                    <a:pt x="60" y="54"/>
                  </a:cubicBezTo>
                  <a:cubicBezTo>
                    <a:pt x="59" y="59"/>
                    <a:pt x="55" y="61"/>
                    <a:pt x="53" y="65"/>
                  </a:cubicBezTo>
                  <a:cubicBezTo>
                    <a:pt x="50" y="66"/>
                    <a:pt x="46" y="66"/>
                    <a:pt x="43" y="66"/>
                  </a:cubicBezTo>
                  <a:cubicBezTo>
                    <a:pt x="43" y="66"/>
                    <a:pt x="43" y="67"/>
                    <a:pt x="43" y="67"/>
                  </a:cubicBezTo>
                  <a:cubicBezTo>
                    <a:pt x="43" y="70"/>
                    <a:pt x="44" y="71"/>
                    <a:pt x="46" y="72"/>
                  </a:cubicBezTo>
                  <a:cubicBezTo>
                    <a:pt x="45" y="77"/>
                    <a:pt x="41" y="80"/>
                    <a:pt x="39" y="84"/>
                  </a:cubicBezTo>
                  <a:cubicBezTo>
                    <a:pt x="38" y="85"/>
                    <a:pt x="35" y="87"/>
                    <a:pt x="37" y="90"/>
                  </a:cubicBezTo>
                  <a:cubicBezTo>
                    <a:pt x="37" y="91"/>
                    <a:pt x="38" y="91"/>
                    <a:pt x="39" y="91"/>
                  </a:cubicBezTo>
                  <a:cubicBezTo>
                    <a:pt x="44" y="87"/>
                    <a:pt x="51" y="85"/>
                    <a:pt x="53" y="79"/>
                  </a:cubicBezTo>
                  <a:cubicBezTo>
                    <a:pt x="60" y="79"/>
                    <a:pt x="60" y="81"/>
                    <a:pt x="64" y="83"/>
                  </a:cubicBezTo>
                  <a:cubicBezTo>
                    <a:pt x="64" y="86"/>
                    <a:pt x="63" y="88"/>
                    <a:pt x="62" y="90"/>
                  </a:cubicBezTo>
                  <a:cubicBezTo>
                    <a:pt x="62" y="92"/>
                    <a:pt x="62" y="93"/>
                    <a:pt x="62" y="94"/>
                  </a:cubicBezTo>
                  <a:cubicBezTo>
                    <a:pt x="67" y="94"/>
                    <a:pt x="75" y="87"/>
                    <a:pt x="79" y="90"/>
                  </a:cubicBezTo>
                  <a:cubicBezTo>
                    <a:pt x="79" y="90"/>
                    <a:pt x="79" y="90"/>
                    <a:pt x="79" y="90"/>
                  </a:cubicBezTo>
                  <a:cubicBezTo>
                    <a:pt x="79" y="92"/>
                    <a:pt x="76" y="93"/>
                    <a:pt x="73" y="94"/>
                  </a:cubicBezTo>
                  <a:cubicBezTo>
                    <a:pt x="69" y="97"/>
                    <a:pt x="63" y="99"/>
                    <a:pt x="58" y="101"/>
                  </a:cubicBezTo>
                  <a:cubicBezTo>
                    <a:pt x="51" y="105"/>
                    <a:pt x="43" y="109"/>
                    <a:pt x="37" y="113"/>
                  </a:cubicBezTo>
                  <a:cubicBezTo>
                    <a:pt x="35" y="114"/>
                    <a:pt x="33" y="114"/>
                    <a:pt x="31" y="115"/>
                  </a:cubicBezTo>
                  <a:cubicBezTo>
                    <a:pt x="21" y="121"/>
                    <a:pt x="11" y="129"/>
                    <a:pt x="0" y="135"/>
                  </a:cubicBezTo>
                  <a:cubicBezTo>
                    <a:pt x="0" y="135"/>
                    <a:pt x="0" y="135"/>
                    <a:pt x="0" y="135"/>
                  </a:cubicBezTo>
                  <a:cubicBezTo>
                    <a:pt x="0" y="137"/>
                    <a:pt x="0" y="138"/>
                    <a:pt x="0" y="139"/>
                  </a:cubicBezTo>
                  <a:cubicBezTo>
                    <a:pt x="14" y="141"/>
                    <a:pt x="24" y="135"/>
                    <a:pt x="34" y="132"/>
                  </a:cubicBezTo>
                  <a:cubicBezTo>
                    <a:pt x="46" y="127"/>
                    <a:pt x="58" y="118"/>
                    <a:pt x="68" y="111"/>
                  </a:cubicBezTo>
                  <a:cubicBezTo>
                    <a:pt x="71" y="109"/>
                    <a:pt x="74" y="104"/>
                    <a:pt x="77" y="102"/>
                  </a:cubicBezTo>
                  <a:cubicBezTo>
                    <a:pt x="80" y="100"/>
                    <a:pt x="82" y="100"/>
                    <a:pt x="85" y="98"/>
                  </a:cubicBezTo>
                  <a:cubicBezTo>
                    <a:pt x="85" y="98"/>
                    <a:pt x="86" y="98"/>
                    <a:pt x="87" y="98"/>
                  </a:cubicBezTo>
                  <a:cubicBezTo>
                    <a:pt x="86" y="101"/>
                    <a:pt x="84" y="102"/>
                    <a:pt x="83" y="104"/>
                  </a:cubicBezTo>
                  <a:cubicBezTo>
                    <a:pt x="83" y="105"/>
                    <a:pt x="82" y="106"/>
                    <a:pt x="82" y="107"/>
                  </a:cubicBezTo>
                  <a:cubicBezTo>
                    <a:pt x="79" y="109"/>
                    <a:pt x="77" y="111"/>
                    <a:pt x="75" y="114"/>
                  </a:cubicBezTo>
                  <a:cubicBezTo>
                    <a:pt x="74" y="115"/>
                    <a:pt x="73" y="117"/>
                    <a:pt x="71" y="118"/>
                  </a:cubicBezTo>
                  <a:cubicBezTo>
                    <a:pt x="68" y="121"/>
                    <a:pt x="64" y="124"/>
                    <a:pt x="61" y="127"/>
                  </a:cubicBezTo>
                  <a:cubicBezTo>
                    <a:pt x="61" y="128"/>
                    <a:pt x="61" y="130"/>
                    <a:pt x="62" y="132"/>
                  </a:cubicBezTo>
                  <a:cubicBezTo>
                    <a:pt x="69" y="131"/>
                    <a:pt x="73" y="126"/>
                    <a:pt x="78" y="124"/>
                  </a:cubicBezTo>
                  <a:cubicBezTo>
                    <a:pt x="81" y="123"/>
                    <a:pt x="84" y="122"/>
                    <a:pt x="87" y="121"/>
                  </a:cubicBezTo>
                  <a:cubicBezTo>
                    <a:pt x="89" y="119"/>
                    <a:pt x="90" y="117"/>
                    <a:pt x="92" y="116"/>
                  </a:cubicBezTo>
                  <a:cubicBezTo>
                    <a:pt x="101" y="109"/>
                    <a:pt x="108" y="105"/>
                    <a:pt x="107" y="89"/>
                  </a:cubicBezTo>
                  <a:cubicBezTo>
                    <a:pt x="104" y="88"/>
                    <a:pt x="101" y="88"/>
                    <a:pt x="100" y="87"/>
                  </a:cubicBezTo>
                  <a:cubicBezTo>
                    <a:pt x="97" y="87"/>
                    <a:pt x="93" y="87"/>
                    <a:pt x="90" y="87"/>
                  </a:cubicBezTo>
                  <a:cubicBezTo>
                    <a:pt x="92" y="82"/>
                    <a:pt x="97" y="82"/>
                    <a:pt x="100" y="78"/>
                  </a:cubicBezTo>
                  <a:close/>
                  <a:moveTo>
                    <a:pt x="86" y="72"/>
                  </a:moveTo>
                  <a:cubicBezTo>
                    <a:pt x="84" y="75"/>
                    <a:pt x="83" y="77"/>
                    <a:pt x="81" y="80"/>
                  </a:cubicBezTo>
                  <a:cubicBezTo>
                    <a:pt x="80" y="80"/>
                    <a:pt x="80" y="80"/>
                    <a:pt x="79" y="79"/>
                  </a:cubicBezTo>
                  <a:cubicBezTo>
                    <a:pt x="78" y="73"/>
                    <a:pt x="77" y="68"/>
                    <a:pt x="75" y="63"/>
                  </a:cubicBezTo>
                  <a:cubicBezTo>
                    <a:pt x="74" y="63"/>
                    <a:pt x="73" y="63"/>
                    <a:pt x="72" y="64"/>
                  </a:cubicBezTo>
                  <a:cubicBezTo>
                    <a:pt x="69" y="66"/>
                    <a:pt x="71" y="72"/>
                    <a:pt x="68" y="74"/>
                  </a:cubicBezTo>
                  <a:cubicBezTo>
                    <a:pt x="66" y="76"/>
                    <a:pt x="63" y="71"/>
                    <a:pt x="62" y="70"/>
                  </a:cubicBezTo>
                  <a:cubicBezTo>
                    <a:pt x="63" y="61"/>
                    <a:pt x="72" y="54"/>
                    <a:pt x="76" y="48"/>
                  </a:cubicBezTo>
                  <a:cubicBezTo>
                    <a:pt x="85" y="48"/>
                    <a:pt x="91" y="52"/>
                    <a:pt x="99" y="52"/>
                  </a:cubicBezTo>
                  <a:cubicBezTo>
                    <a:pt x="98" y="63"/>
                    <a:pt x="90" y="66"/>
                    <a:pt x="86" y="72"/>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2" name="Freeform 48"/>
            <p:cNvSpPr>
              <a:spLocks/>
            </p:cNvSpPr>
            <p:nvPr userDrawn="1"/>
          </p:nvSpPr>
          <p:spPr bwMode="auto">
            <a:xfrm>
              <a:off x="4240164" y="867197"/>
              <a:ext cx="71438" cy="120650"/>
            </a:xfrm>
            <a:custGeom>
              <a:avLst/>
              <a:gdLst>
                <a:gd name="T0" fmla="*/ 2 w 19"/>
                <a:gd name="T1" fmla="*/ 24 h 32"/>
                <a:gd name="T2" fmla="*/ 7 w 19"/>
                <a:gd name="T3" fmla="*/ 32 h 32"/>
                <a:gd name="T4" fmla="*/ 12 w 19"/>
                <a:gd name="T5" fmla="*/ 32 h 32"/>
                <a:gd name="T6" fmla="*/ 18 w 19"/>
                <a:gd name="T7" fmla="*/ 19 h 32"/>
                <a:gd name="T8" fmla="*/ 5 w 19"/>
                <a:gd name="T9" fmla="*/ 0 h 32"/>
                <a:gd name="T10" fmla="*/ 1 w 19"/>
                <a:gd name="T11" fmla="*/ 0 h 32"/>
                <a:gd name="T12" fmla="*/ 2 w 19"/>
                <a:gd name="T13" fmla="*/ 15 h 32"/>
                <a:gd name="T14" fmla="*/ 2 w 19"/>
                <a:gd name="T15" fmla="*/ 24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32">
                  <a:moveTo>
                    <a:pt x="2" y="24"/>
                  </a:moveTo>
                  <a:cubicBezTo>
                    <a:pt x="3" y="26"/>
                    <a:pt x="6" y="29"/>
                    <a:pt x="7" y="32"/>
                  </a:cubicBezTo>
                  <a:cubicBezTo>
                    <a:pt x="9" y="32"/>
                    <a:pt x="10" y="32"/>
                    <a:pt x="12" y="32"/>
                  </a:cubicBezTo>
                  <a:cubicBezTo>
                    <a:pt x="15" y="29"/>
                    <a:pt x="17" y="25"/>
                    <a:pt x="18" y="19"/>
                  </a:cubicBezTo>
                  <a:cubicBezTo>
                    <a:pt x="19" y="14"/>
                    <a:pt x="9" y="1"/>
                    <a:pt x="5" y="0"/>
                  </a:cubicBezTo>
                  <a:cubicBezTo>
                    <a:pt x="4" y="0"/>
                    <a:pt x="2" y="0"/>
                    <a:pt x="1" y="0"/>
                  </a:cubicBezTo>
                  <a:cubicBezTo>
                    <a:pt x="0" y="3"/>
                    <a:pt x="2" y="12"/>
                    <a:pt x="2" y="15"/>
                  </a:cubicBezTo>
                  <a:cubicBezTo>
                    <a:pt x="2" y="18"/>
                    <a:pt x="2" y="21"/>
                    <a:pt x="2" y="2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3" name="Freeform 49"/>
            <p:cNvSpPr>
              <a:spLocks/>
            </p:cNvSpPr>
            <p:nvPr userDrawn="1"/>
          </p:nvSpPr>
          <p:spPr bwMode="auto">
            <a:xfrm>
              <a:off x="4210001" y="1051347"/>
              <a:ext cx="398463" cy="265113"/>
            </a:xfrm>
            <a:custGeom>
              <a:avLst/>
              <a:gdLst>
                <a:gd name="T0" fmla="*/ 87 w 106"/>
                <a:gd name="T1" fmla="*/ 0 h 70"/>
                <a:gd name="T2" fmla="*/ 63 w 106"/>
                <a:gd name="T3" fmla="*/ 7 h 70"/>
                <a:gd name="T4" fmla="*/ 38 w 106"/>
                <a:gd name="T5" fmla="*/ 16 h 70"/>
                <a:gd name="T6" fmla="*/ 22 w 106"/>
                <a:gd name="T7" fmla="*/ 24 h 70"/>
                <a:gd name="T8" fmla="*/ 17 w 106"/>
                <a:gd name="T9" fmla="*/ 25 h 70"/>
                <a:gd name="T10" fmla="*/ 10 w 106"/>
                <a:gd name="T11" fmla="*/ 29 h 70"/>
                <a:gd name="T12" fmla="*/ 4 w 106"/>
                <a:gd name="T13" fmla="*/ 30 h 70"/>
                <a:gd name="T14" fmla="*/ 0 w 106"/>
                <a:gd name="T15" fmla="*/ 35 h 70"/>
                <a:gd name="T16" fmla="*/ 6 w 106"/>
                <a:gd name="T17" fmla="*/ 49 h 70"/>
                <a:gd name="T18" fmla="*/ 7 w 106"/>
                <a:gd name="T19" fmla="*/ 52 h 70"/>
                <a:gd name="T20" fmla="*/ 10 w 106"/>
                <a:gd name="T21" fmla="*/ 54 h 70"/>
                <a:gd name="T22" fmla="*/ 20 w 106"/>
                <a:gd name="T23" fmla="*/ 51 h 70"/>
                <a:gd name="T24" fmla="*/ 41 w 106"/>
                <a:gd name="T25" fmla="*/ 37 h 70"/>
                <a:gd name="T26" fmla="*/ 51 w 106"/>
                <a:gd name="T27" fmla="*/ 32 h 70"/>
                <a:gd name="T28" fmla="*/ 59 w 106"/>
                <a:gd name="T29" fmla="*/ 31 h 70"/>
                <a:gd name="T30" fmla="*/ 69 w 106"/>
                <a:gd name="T31" fmla="*/ 28 h 70"/>
                <a:gd name="T32" fmla="*/ 71 w 106"/>
                <a:gd name="T33" fmla="*/ 31 h 70"/>
                <a:gd name="T34" fmla="*/ 70 w 106"/>
                <a:gd name="T35" fmla="*/ 40 h 70"/>
                <a:gd name="T36" fmla="*/ 72 w 106"/>
                <a:gd name="T37" fmla="*/ 47 h 70"/>
                <a:gd name="T38" fmla="*/ 69 w 106"/>
                <a:gd name="T39" fmla="*/ 51 h 70"/>
                <a:gd name="T40" fmla="*/ 54 w 106"/>
                <a:gd name="T41" fmla="*/ 56 h 70"/>
                <a:gd name="T42" fmla="*/ 44 w 106"/>
                <a:gd name="T43" fmla="*/ 56 h 70"/>
                <a:gd name="T44" fmla="*/ 43 w 106"/>
                <a:gd name="T45" fmla="*/ 56 h 70"/>
                <a:gd name="T46" fmla="*/ 44 w 106"/>
                <a:gd name="T47" fmla="*/ 60 h 70"/>
                <a:gd name="T48" fmla="*/ 52 w 106"/>
                <a:gd name="T49" fmla="*/ 63 h 70"/>
                <a:gd name="T50" fmla="*/ 67 w 106"/>
                <a:gd name="T51" fmla="*/ 67 h 70"/>
                <a:gd name="T52" fmla="*/ 71 w 106"/>
                <a:gd name="T53" fmla="*/ 63 h 70"/>
                <a:gd name="T54" fmla="*/ 80 w 106"/>
                <a:gd name="T55" fmla="*/ 62 h 70"/>
                <a:gd name="T56" fmla="*/ 83 w 106"/>
                <a:gd name="T57" fmla="*/ 56 h 70"/>
                <a:gd name="T58" fmla="*/ 86 w 106"/>
                <a:gd name="T59" fmla="*/ 49 h 70"/>
                <a:gd name="T60" fmla="*/ 85 w 106"/>
                <a:gd name="T61" fmla="*/ 42 h 70"/>
                <a:gd name="T62" fmla="*/ 84 w 106"/>
                <a:gd name="T63" fmla="*/ 37 h 70"/>
                <a:gd name="T64" fmla="*/ 80 w 106"/>
                <a:gd name="T65" fmla="*/ 25 h 70"/>
                <a:gd name="T66" fmla="*/ 81 w 106"/>
                <a:gd name="T67" fmla="*/ 23 h 70"/>
                <a:gd name="T68" fmla="*/ 97 w 106"/>
                <a:gd name="T69" fmla="*/ 21 h 70"/>
                <a:gd name="T70" fmla="*/ 104 w 106"/>
                <a:gd name="T71" fmla="*/ 15 h 70"/>
                <a:gd name="T72" fmla="*/ 106 w 106"/>
                <a:gd name="T73" fmla="*/ 9 h 70"/>
                <a:gd name="T74" fmla="*/ 103 w 106"/>
                <a:gd name="T75" fmla="*/ 2 h 70"/>
                <a:gd name="T76" fmla="*/ 87 w 106"/>
                <a:gd name="T77"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06" h="70">
                  <a:moveTo>
                    <a:pt x="87" y="0"/>
                  </a:moveTo>
                  <a:cubicBezTo>
                    <a:pt x="83" y="4"/>
                    <a:pt x="69" y="4"/>
                    <a:pt x="63" y="7"/>
                  </a:cubicBezTo>
                  <a:cubicBezTo>
                    <a:pt x="55" y="10"/>
                    <a:pt x="47" y="13"/>
                    <a:pt x="38" y="16"/>
                  </a:cubicBezTo>
                  <a:cubicBezTo>
                    <a:pt x="33" y="19"/>
                    <a:pt x="27" y="22"/>
                    <a:pt x="22" y="24"/>
                  </a:cubicBezTo>
                  <a:cubicBezTo>
                    <a:pt x="20" y="24"/>
                    <a:pt x="19" y="25"/>
                    <a:pt x="17" y="25"/>
                  </a:cubicBezTo>
                  <a:cubicBezTo>
                    <a:pt x="15" y="26"/>
                    <a:pt x="13" y="28"/>
                    <a:pt x="10" y="29"/>
                  </a:cubicBezTo>
                  <a:cubicBezTo>
                    <a:pt x="8" y="30"/>
                    <a:pt x="6" y="30"/>
                    <a:pt x="4" y="30"/>
                  </a:cubicBezTo>
                  <a:cubicBezTo>
                    <a:pt x="2" y="31"/>
                    <a:pt x="1" y="33"/>
                    <a:pt x="0" y="35"/>
                  </a:cubicBezTo>
                  <a:cubicBezTo>
                    <a:pt x="0" y="42"/>
                    <a:pt x="4" y="45"/>
                    <a:pt x="6" y="49"/>
                  </a:cubicBezTo>
                  <a:cubicBezTo>
                    <a:pt x="6" y="50"/>
                    <a:pt x="6" y="51"/>
                    <a:pt x="7" y="52"/>
                  </a:cubicBezTo>
                  <a:cubicBezTo>
                    <a:pt x="7" y="53"/>
                    <a:pt x="9" y="54"/>
                    <a:pt x="10" y="54"/>
                  </a:cubicBezTo>
                  <a:cubicBezTo>
                    <a:pt x="14" y="54"/>
                    <a:pt x="18" y="52"/>
                    <a:pt x="20" y="51"/>
                  </a:cubicBezTo>
                  <a:cubicBezTo>
                    <a:pt x="28" y="47"/>
                    <a:pt x="34" y="41"/>
                    <a:pt x="41" y="37"/>
                  </a:cubicBezTo>
                  <a:cubicBezTo>
                    <a:pt x="44" y="35"/>
                    <a:pt x="48" y="33"/>
                    <a:pt x="51" y="32"/>
                  </a:cubicBezTo>
                  <a:cubicBezTo>
                    <a:pt x="54" y="31"/>
                    <a:pt x="56" y="32"/>
                    <a:pt x="59" y="31"/>
                  </a:cubicBezTo>
                  <a:cubicBezTo>
                    <a:pt x="64" y="29"/>
                    <a:pt x="62" y="26"/>
                    <a:pt x="69" y="28"/>
                  </a:cubicBezTo>
                  <a:cubicBezTo>
                    <a:pt x="70" y="29"/>
                    <a:pt x="71" y="30"/>
                    <a:pt x="71" y="31"/>
                  </a:cubicBezTo>
                  <a:cubicBezTo>
                    <a:pt x="72" y="34"/>
                    <a:pt x="70" y="38"/>
                    <a:pt x="70" y="40"/>
                  </a:cubicBezTo>
                  <a:cubicBezTo>
                    <a:pt x="71" y="43"/>
                    <a:pt x="72" y="43"/>
                    <a:pt x="72" y="47"/>
                  </a:cubicBezTo>
                  <a:cubicBezTo>
                    <a:pt x="71" y="48"/>
                    <a:pt x="70" y="50"/>
                    <a:pt x="69" y="51"/>
                  </a:cubicBezTo>
                  <a:cubicBezTo>
                    <a:pt x="65" y="54"/>
                    <a:pt x="59" y="55"/>
                    <a:pt x="54" y="56"/>
                  </a:cubicBezTo>
                  <a:cubicBezTo>
                    <a:pt x="51" y="57"/>
                    <a:pt x="46" y="55"/>
                    <a:pt x="44" y="56"/>
                  </a:cubicBezTo>
                  <a:cubicBezTo>
                    <a:pt x="43" y="56"/>
                    <a:pt x="43" y="56"/>
                    <a:pt x="43" y="56"/>
                  </a:cubicBezTo>
                  <a:cubicBezTo>
                    <a:pt x="43" y="58"/>
                    <a:pt x="43" y="59"/>
                    <a:pt x="44" y="60"/>
                  </a:cubicBezTo>
                  <a:cubicBezTo>
                    <a:pt x="45" y="64"/>
                    <a:pt x="47" y="62"/>
                    <a:pt x="52" y="63"/>
                  </a:cubicBezTo>
                  <a:cubicBezTo>
                    <a:pt x="56" y="65"/>
                    <a:pt x="60" y="70"/>
                    <a:pt x="67" y="67"/>
                  </a:cubicBezTo>
                  <a:cubicBezTo>
                    <a:pt x="68" y="66"/>
                    <a:pt x="69" y="64"/>
                    <a:pt x="71" y="63"/>
                  </a:cubicBezTo>
                  <a:cubicBezTo>
                    <a:pt x="74" y="62"/>
                    <a:pt x="77" y="64"/>
                    <a:pt x="80" y="62"/>
                  </a:cubicBezTo>
                  <a:cubicBezTo>
                    <a:pt x="82" y="61"/>
                    <a:pt x="82" y="58"/>
                    <a:pt x="83" y="56"/>
                  </a:cubicBezTo>
                  <a:cubicBezTo>
                    <a:pt x="84" y="54"/>
                    <a:pt x="86" y="52"/>
                    <a:pt x="86" y="49"/>
                  </a:cubicBezTo>
                  <a:cubicBezTo>
                    <a:pt x="87" y="46"/>
                    <a:pt x="85" y="44"/>
                    <a:pt x="85" y="42"/>
                  </a:cubicBezTo>
                  <a:cubicBezTo>
                    <a:pt x="84" y="40"/>
                    <a:pt x="84" y="39"/>
                    <a:pt x="84" y="37"/>
                  </a:cubicBezTo>
                  <a:cubicBezTo>
                    <a:pt x="82" y="33"/>
                    <a:pt x="80" y="31"/>
                    <a:pt x="80" y="25"/>
                  </a:cubicBezTo>
                  <a:cubicBezTo>
                    <a:pt x="79" y="24"/>
                    <a:pt x="80" y="23"/>
                    <a:pt x="81" y="23"/>
                  </a:cubicBezTo>
                  <a:cubicBezTo>
                    <a:pt x="86" y="22"/>
                    <a:pt x="91" y="21"/>
                    <a:pt x="97" y="21"/>
                  </a:cubicBezTo>
                  <a:cubicBezTo>
                    <a:pt x="99" y="19"/>
                    <a:pt x="102" y="17"/>
                    <a:pt x="104" y="15"/>
                  </a:cubicBezTo>
                  <a:cubicBezTo>
                    <a:pt x="105" y="13"/>
                    <a:pt x="105" y="10"/>
                    <a:pt x="106" y="9"/>
                  </a:cubicBezTo>
                  <a:cubicBezTo>
                    <a:pt x="106" y="5"/>
                    <a:pt x="104" y="4"/>
                    <a:pt x="103" y="2"/>
                  </a:cubicBezTo>
                  <a:cubicBezTo>
                    <a:pt x="96" y="2"/>
                    <a:pt x="93" y="0"/>
                    <a:pt x="87" y="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4" name="Freeform 50"/>
            <p:cNvSpPr>
              <a:spLocks/>
            </p:cNvSpPr>
            <p:nvPr userDrawn="1"/>
          </p:nvSpPr>
          <p:spPr bwMode="auto">
            <a:xfrm>
              <a:off x="3400376" y="624310"/>
              <a:ext cx="557213" cy="593725"/>
            </a:xfrm>
            <a:custGeom>
              <a:avLst/>
              <a:gdLst>
                <a:gd name="T0" fmla="*/ 143 w 148"/>
                <a:gd name="T1" fmla="*/ 58 h 157"/>
                <a:gd name="T2" fmla="*/ 146 w 148"/>
                <a:gd name="T3" fmla="*/ 53 h 157"/>
                <a:gd name="T4" fmla="*/ 145 w 148"/>
                <a:gd name="T5" fmla="*/ 47 h 157"/>
                <a:gd name="T6" fmla="*/ 119 w 148"/>
                <a:gd name="T7" fmla="*/ 62 h 157"/>
                <a:gd name="T8" fmla="*/ 106 w 148"/>
                <a:gd name="T9" fmla="*/ 70 h 157"/>
                <a:gd name="T10" fmla="*/ 106 w 148"/>
                <a:gd name="T11" fmla="*/ 70 h 157"/>
                <a:gd name="T12" fmla="*/ 105 w 148"/>
                <a:gd name="T13" fmla="*/ 40 h 157"/>
                <a:gd name="T14" fmla="*/ 105 w 148"/>
                <a:gd name="T15" fmla="*/ 29 h 157"/>
                <a:gd name="T16" fmla="*/ 107 w 148"/>
                <a:gd name="T17" fmla="*/ 26 h 157"/>
                <a:gd name="T18" fmla="*/ 106 w 148"/>
                <a:gd name="T19" fmla="*/ 14 h 157"/>
                <a:gd name="T20" fmla="*/ 96 w 148"/>
                <a:gd name="T21" fmla="*/ 7 h 157"/>
                <a:gd name="T22" fmla="*/ 90 w 148"/>
                <a:gd name="T23" fmla="*/ 2 h 157"/>
                <a:gd name="T24" fmla="*/ 79 w 148"/>
                <a:gd name="T25" fmla="*/ 0 h 157"/>
                <a:gd name="T26" fmla="*/ 75 w 148"/>
                <a:gd name="T27" fmla="*/ 2 h 157"/>
                <a:gd name="T28" fmla="*/ 84 w 148"/>
                <a:gd name="T29" fmla="*/ 33 h 157"/>
                <a:gd name="T30" fmla="*/ 85 w 148"/>
                <a:gd name="T31" fmla="*/ 66 h 157"/>
                <a:gd name="T32" fmla="*/ 82 w 148"/>
                <a:gd name="T33" fmla="*/ 84 h 157"/>
                <a:gd name="T34" fmla="*/ 63 w 148"/>
                <a:gd name="T35" fmla="*/ 93 h 157"/>
                <a:gd name="T36" fmla="*/ 53 w 148"/>
                <a:gd name="T37" fmla="*/ 97 h 157"/>
                <a:gd name="T38" fmla="*/ 42 w 148"/>
                <a:gd name="T39" fmla="*/ 100 h 157"/>
                <a:gd name="T40" fmla="*/ 24 w 148"/>
                <a:gd name="T41" fmla="*/ 110 h 157"/>
                <a:gd name="T42" fmla="*/ 19 w 148"/>
                <a:gd name="T43" fmla="*/ 111 h 157"/>
                <a:gd name="T44" fmla="*/ 12 w 148"/>
                <a:gd name="T45" fmla="*/ 114 h 157"/>
                <a:gd name="T46" fmla="*/ 9 w 148"/>
                <a:gd name="T47" fmla="*/ 114 h 157"/>
                <a:gd name="T48" fmla="*/ 4 w 148"/>
                <a:gd name="T49" fmla="*/ 108 h 157"/>
                <a:gd name="T50" fmla="*/ 2 w 148"/>
                <a:gd name="T51" fmla="*/ 107 h 157"/>
                <a:gd name="T52" fmla="*/ 1 w 148"/>
                <a:gd name="T53" fmla="*/ 109 h 157"/>
                <a:gd name="T54" fmla="*/ 6 w 148"/>
                <a:gd name="T55" fmla="*/ 134 h 157"/>
                <a:gd name="T56" fmla="*/ 36 w 148"/>
                <a:gd name="T57" fmla="*/ 125 h 157"/>
                <a:gd name="T58" fmla="*/ 47 w 148"/>
                <a:gd name="T59" fmla="*/ 119 h 157"/>
                <a:gd name="T60" fmla="*/ 55 w 148"/>
                <a:gd name="T61" fmla="*/ 112 h 157"/>
                <a:gd name="T62" fmla="*/ 59 w 148"/>
                <a:gd name="T63" fmla="*/ 111 h 157"/>
                <a:gd name="T64" fmla="*/ 78 w 148"/>
                <a:gd name="T65" fmla="*/ 105 h 157"/>
                <a:gd name="T66" fmla="*/ 57 w 148"/>
                <a:gd name="T67" fmla="*/ 140 h 157"/>
                <a:gd name="T68" fmla="*/ 52 w 148"/>
                <a:gd name="T69" fmla="*/ 142 h 157"/>
                <a:gd name="T70" fmla="*/ 47 w 148"/>
                <a:gd name="T71" fmla="*/ 145 h 157"/>
                <a:gd name="T72" fmla="*/ 44 w 148"/>
                <a:gd name="T73" fmla="*/ 145 h 157"/>
                <a:gd name="T74" fmla="*/ 37 w 148"/>
                <a:gd name="T75" fmla="*/ 149 h 157"/>
                <a:gd name="T76" fmla="*/ 33 w 148"/>
                <a:gd name="T77" fmla="*/ 156 h 157"/>
                <a:gd name="T78" fmla="*/ 33 w 148"/>
                <a:gd name="T79" fmla="*/ 157 h 157"/>
                <a:gd name="T80" fmla="*/ 83 w 148"/>
                <a:gd name="T81" fmla="*/ 136 h 157"/>
                <a:gd name="T82" fmla="*/ 97 w 148"/>
                <a:gd name="T83" fmla="*/ 123 h 157"/>
                <a:gd name="T84" fmla="*/ 103 w 148"/>
                <a:gd name="T85" fmla="*/ 99 h 157"/>
                <a:gd name="T86" fmla="*/ 105 w 148"/>
                <a:gd name="T87" fmla="*/ 89 h 157"/>
                <a:gd name="T88" fmla="*/ 115 w 148"/>
                <a:gd name="T89" fmla="*/ 82 h 157"/>
                <a:gd name="T90" fmla="*/ 121 w 148"/>
                <a:gd name="T91" fmla="*/ 76 h 157"/>
                <a:gd name="T92" fmla="*/ 135 w 148"/>
                <a:gd name="T93" fmla="*/ 66 h 157"/>
                <a:gd name="T94" fmla="*/ 143 w 148"/>
                <a:gd name="T95" fmla="*/ 5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48" h="157">
                  <a:moveTo>
                    <a:pt x="143" y="58"/>
                  </a:moveTo>
                  <a:cubicBezTo>
                    <a:pt x="144" y="56"/>
                    <a:pt x="144" y="54"/>
                    <a:pt x="146" y="53"/>
                  </a:cubicBezTo>
                  <a:cubicBezTo>
                    <a:pt x="148" y="52"/>
                    <a:pt x="146" y="47"/>
                    <a:pt x="145" y="47"/>
                  </a:cubicBezTo>
                  <a:cubicBezTo>
                    <a:pt x="129" y="43"/>
                    <a:pt x="127" y="55"/>
                    <a:pt x="119" y="62"/>
                  </a:cubicBezTo>
                  <a:cubicBezTo>
                    <a:pt x="115" y="65"/>
                    <a:pt x="110" y="67"/>
                    <a:pt x="106" y="70"/>
                  </a:cubicBezTo>
                  <a:cubicBezTo>
                    <a:pt x="106" y="70"/>
                    <a:pt x="106" y="70"/>
                    <a:pt x="106" y="70"/>
                  </a:cubicBezTo>
                  <a:cubicBezTo>
                    <a:pt x="104" y="61"/>
                    <a:pt x="105" y="50"/>
                    <a:pt x="105" y="40"/>
                  </a:cubicBezTo>
                  <a:cubicBezTo>
                    <a:pt x="105" y="36"/>
                    <a:pt x="105" y="32"/>
                    <a:pt x="105" y="29"/>
                  </a:cubicBezTo>
                  <a:cubicBezTo>
                    <a:pt x="105" y="28"/>
                    <a:pt x="107" y="27"/>
                    <a:pt x="107" y="26"/>
                  </a:cubicBezTo>
                  <a:cubicBezTo>
                    <a:pt x="109" y="23"/>
                    <a:pt x="108" y="17"/>
                    <a:pt x="106" y="14"/>
                  </a:cubicBezTo>
                  <a:cubicBezTo>
                    <a:pt x="104" y="10"/>
                    <a:pt x="99" y="9"/>
                    <a:pt x="96" y="7"/>
                  </a:cubicBezTo>
                  <a:cubicBezTo>
                    <a:pt x="94" y="5"/>
                    <a:pt x="92" y="3"/>
                    <a:pt x="90" y="2"/>
                  </a:cubicBezTo>
                  <a:cubicBezTo>
                    <a:pt x="86" y="1"/>
                    <a:pt x="82" y="2"/>
                    <a:pt x="79" y="0"/>
                  </a:cubicBezTo>
                  <a:cubicBezTo>
                    <a:pt x="77" y="0"/>
                    <a:pt x="77" y="1"/>
                    <a:pt x="75" y="2"/>
                  </a:cubicBezTo>
                  <a:cubicBezTo>
                    <a:pt x="72" y="12"/>
                    <a:pt x="81" y="26"/>
                    <a:pt x="84" y="33"/>
                  </a:cubicBezTo>
                  <a:cubicBezTo>
                    <a:pt x="86" y="39"/>
                    <a:pt x="86" y="59"/>
                    <a:pt x="85" y="66"/>
                  </a:cubicBezTo>
                  <a:cubicBezTo>
                    <a:pt x="83" y="72"/>
                    <a:pt x="85" y="80"/>
                    <a:pt x="82" y="84"/>
                  </a:cubicBezTo>
                  <a:cubicBezTo>
                    <a:pt x="81" y="86"/>
                    <a:pt x="66" y="91"/>
                    <a:pt x="63" y="93"/>
                  </a:cubicBezTo>
                  <a:cubicBezTo>
                    <a:pt x="60" y="94"/>
                    <a:pt x="56" y="96"/>
                    <a:pt x="53" y="97"/>
                  </a:cubicBezTo>
                  <a:cubicBezTo>
                    <a:pt x="49" y="98"/>
                    <a:pt x="45" y="98"/>
                    <a:pt x="42" y="100"/>
                  </a:cubicBezTo>
                  <a:cubicBezTo>
                    <a:pt x="37" y="103"/>
                    <a:pt x="30" y="109"/>
                    <a:pt x="24" y="110"/>
                  </a:cubicBezTo>
                  <a:cubicBezTo>
                    <a:pt x="23" y="111"/>
                    <a:pt x="21" y="111"/>
                    <a:pt x="19" y="111"/>
                  </a:cubicBezTo>
                  <a:cubicBezTo>
                    <a:pt x="17" y="112"/>
                    <a:pt x="14" y="113"/>
                    <a:pt x="12" y="114"/>
                  </a:cubicBezTo>
                  <a:cubicBezTo>
                    <a:pt x="11" y="114"/>
                    <a:pt x="9" y="114"/>
                    <a:pt x="9" y="114"/>
                  </a:cubicBezTo>
                  <a:cubicBezTo>
                    <a:pt x="7" y="112"/>
                    <a:pt x="5" y="110"/>
                    <a:pt x="4" y="108"/>
                  </a:cubicBezTo>
                  <a:cubicBezTo>
                    <a:pt x="3" y="107"/>
                    <a:pt x="2" y="107"/>
                    <a:pt x="2" y="107"/>
                  </a:cubicBezTo>
                  <a:cubicBezTo>
                    <a:pt x="2" y="107"/>
                    <a:pt x="1" y="108"/>
                    <a:pt x="1" y="109"/>
                  </a:cubicBezTo>
                  <a:cubicBezTo>
                    <a:pt x="1" y="122"/>
                    <a:pt x="0" y="125"/>
                    <a:pt x="6" y="134"/>
                  </a:cubicBezTo>
                  <a:cubicBezTo>
                    <a:pt x="19" y="137"/>
                    <a:pt x="28" y="131"/>
                    <a:pt x="36" y="125"/>
                  </a:cubicBezTo>
                  <a:cubicBezTo>
                    <a:pt x="40" y="123"/>
                    <a:pt x="43" y="121"/>
                    <a:pt x="47" y="119"/>
                  </a:cubicBezTo>
                  <a:cubicBezTo>
                    <a:pt x="50" y="117"/>
                    <a:pt x="52" y="113"/>
                    <a:pt x="55" y="112"/>
                  </a:cubicBezTo>
                  <a:cubicBezTo>
                    <a:pt x="56" y="111"/>
                    <a:pt x="58" y="111"/>
                    <a:pt x="59" y="111"/>
                  </a:cubicBezTo>
                  <a:cubicBezTo>
                    <a:pt x="65" y="109"/>
                    <a:pt x="70" y="105"/>
                    <a:pt x="78" y="105"/>
                  </a:cubicBezTo>
                  <a:cubicBezTo>
                    <a:pt x="78" y="119"/>
                    <a:pt x="66" y="134"/>
                    <a:pt x="57" y="140"/>
                  </a:cubicBezTo>
                  <a:cubicBezTo>
                    <a:pt x="55" y="141"/>
                    <a:pt x="54" y="142"/>
                    <a:pt x="52" y="142"/>
                  </a:cubicBezTo>
                  <a:cubicBezTo>
                    <a:pt x="51" y="143"/>
                    <a:pt x="49" y="144"/>
                    <a:pt x="47" y="145"/>
                  </a:cubicBezTo>
                  <a:cubicBezTo>
                    <a:pt x="46" y="145"/>
                    <a:pt x="45" y="145"/>
                    <a:pt x="44" y="145"/>
                  </a:cubicBezTo>
                  <a:cubicBezTo>
                    <a:pt x="42" y="146"/>
                    <a:pt x="39" y="148"/>
                    <a:pt x="37" y="149"/>
                  </a:cubicBezTo>
                  <a:cubicBezTo>
                    <a:pt x="34" y="152"/>
                    <a:pt x="34" y="154"/>
                    <a:pt x="33" y="156"/>
                  </a:cubicBezTo>
                  <a:cubicBezTo>
                    <a:pt x="33" y="157"/>
                    <a:pt x="33" y="157"/>
                    <a:pt x="33" y="157"/>
                  </a:cubicBezTo>
                  <a:cubicBezTo>
                    <a:pt x="56" y="157"/>
                    <a:pt x="70" y="147"/>
                    <a:pt x="83" y="136"/>
                  </a:cubicBezTo>
                  <a:cubicBezTo>
                    <a:pt x="88" y="132"/>
                    <a:pt x="94" y="129"/>
                    <a:pt x="97" y="123"/>
                  </a:cubicBezTo>
                  <a:cubicBezTo>
                    <a:pt x="100" y="115"/>
                    <a:pt x="101" y="106"/>
                    <a:pt x="103" y="99"/>
                  </a:cubicBezTo>
                  <a:cubicBezTo>
                    <a:pt x="104" y="96"/>
                    <a:pt x="104" y="93"/>
                    <a:pt x="105" y="89"/>
                  </a:cubicBezTo>
                  <a:cubicBezTo>
                    <a:pt x="106" y="87"/>
                    <a:pt x="112" y="84"/>
                    <a:pt x="115" y="82"/>
                  </a:cubicBezTo>
                  <a:cubicBezTo>
                    <a:pt x="117" y="80"/>
                    <a:pt x="119" y="78"/>
                    <a:pt x="121" y="76"/>
                  </a:cubicBezTo>
                  <a:cubicBezTo>
                    <a:pt x="126" y="72"/>
                    <a:pt x="131" y="69"/>
                    <a:pt x="135" y="66"/>
                  </a:cubicBezTo>
                  <a:cubicBezTo>
                    <a:pt x="138" y="64"/>
                    <a:pt x="142" y="61"/>
                    <a:pt x="143" y="58"/>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5" name="Freeform 51"/>
            <p:cNvSpPr>
              <a:spLocks/>
            </p:cNvSpPr>
            <p:nvPr userDrawn="1"/>
          </p:nvSpPr>
          <p:spPr bwMode="auto">
            <a:xfrm>
              <a:off x="3886151" y="1062460"/>
              <a:ext cx="120650" cy="152400"/>
            </a:xfrm>
            <a:custGeom>
              <a:avLst/>
              <a:gdLst>
                <a:gd name="T0" fmla="*/ 15 w 32"/>
                <a:gd name="T1" fmla="*/ 8 h 40"/>
                <a:gd name="T2" fmla="*/ 1 w 32"/>
                <a:gd name="T3" fmla="*/ 0 h 40"/>
                <a:gd name="T4" fmla="*/ 0 w 32"/>
                <a:gd name="T5" fmla="*/ 1 h 40"/>
                <a:gd name="T6" fmla="*/ 4 w 32"/>
                <a:gd name="T7" fmla="*/ 20 h 40"/>
                <a:gd name="T8" fmla="*/ 5 w 32"/>
                <a:gd name="T9" fmla="*/ 24 h 40"/>
                <a:gd name="T10" fmla="*/ 7 w 32"/>
                <a:gd name="T11" fmla="*/ 34 h 40"/>
                <a:gd name="T12" fmla="*/ 19 w 32"/>
                <a:gd name="T13" fmla="*/ 38 h 40"/>
                <a:gd name="T14" fmla="*/ 32 w 32"/>
                <a:gd name="T15" fmla="*/ 29 h 40"/>
                <a:gd name="T16" fmla="*/ 15 w 32"/>
                <a:gd name="T17" fmla="*/ 8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40">
                  <a:moveTo>
                    <a:pt x="15" y="8"/>
                  </a:moveTo>
                  <a:cubicBezTo>
                    <a:pt x="11" y="5"/>
                    <a:pt x="9" y="0"/>
                    <a:pt x="1" y="0"/>
                  </a:cubicBezTo>
                  <a:cubicBezTo>
                    <a:pt x="1" y="0"/>
                    <a:pt x="0" y="0"/>
                    <a:pt x="0" y="1"/>
                  </a:cubicBezTo>
                  <a:cubicBezTo>
                    <a:pt x="0" y="11"/>
                    <a:pt x="1" y="12"/>
                    <a:pt x="4" y="20"/>
                  </a:cubicBezTo>
                  <a:cubicBezTo>
                    <a:pt x="4" y="21"/>
                    <a:pt x="4" y="22"/>
                    <a:pt x="5" y="24"/>
                  </a:cubicBezTo>
                  <a:cubicBezTo>
                    <a:pt x="6" y="26"/>
                    <a:pt x="10" y="30"/>
                    <a:pt x="7" y="34"/>
                  </a:cubicBezTo>
                  <a:cubicBezTo>
                    <a:pt x="8" y="38"/>
                    <a:pt x="14" y="40"/>
                    <a:pt x="19" y="38"/>
                  </a:cubicBezTo>
                  <a:cubicBezTo>
                    <a:pt x="24" y="37"/>
                    <a:pt x="29" y="33"/>
                    <a:pt x="32" y="29"/>
                  </a:cubicBezTo>
                  <a:cubicBezTo>
                    <a:pt x="32" y="18"/>
                    <a:pt x="22" y="13"/>
                    <a:pt x="15" y="8"/>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6" name="Freeform 52"/>
            <p:cNvSpPr>
              <a:spLocks/>
            </p:cNvSpPr>
            <p:nvPr userDrawn="1"/>
          </p:nvSpPr>
          <p:spPr bwMode="auto">
            <a:xfrm>
              <a:off x="2990801" y="517947"/>
              <a:ext cx="176213" cy="182563"/>
            </a:xfrm>
            <a:custGeom>
              <a:avLst/>
              <a:gdLst>
                <a:gd name="T0" fmla="*/ 6 w 47"/>
                <a:gd name="T1" fmla="*/ 16 h 48"/>
                <a:gd name="T2" fmla="*/ 8 w 47"/>
                <a:gd name="T3" fmla="*/ 18 h 48"/>
                <a:gd name="T4" fmla="*/ 12 w 47"/>
                <a:gd name="T5" fmla="*/ 27 h 48"/>
                <a:gd name="T6" fmla="*/ 10 w 47"/>
                <a:gd name="T7" fmla="*/ 44 h 48"/>
                <a:gd name="T8" fmla="*/ 12 w 47"/>
                <a:gd name="T9" fmla="*/ 48 h 48"/>
                <a:gd name="T10" fmla="*/ 28 w 47"/>
                <a:gd name="T11" fmla="*/ 37 h 48"/>
                <a:gd name="T12" fmla="*/ 46 w 47"/>
                <a:gd name="T13" fmla="*/ 22 h 48"/>
                <a:gd name="T14" fmla="*/ 43 w 47"/>
                <a:gd name="T15" fmla="*/ 18 h 48"/>
                <a:gd name="T16" fmla="*/ 32 w 47"/>
                <a:gd name="T17" fmla="*/ 10 h 48"/>
                <a:gd name="T18" fmla="*/ 26 w 47"/>
                <a:gd name="T19" fmla="*/ 8 h 48"/>
                <a:gd name="T20" fmla="*/ 5 w 47"/>
                <a:gd name="T21" fmla="*/ 0 h 48"/>
                <a:gd name="T22" fmla="*/ 5 w 47"/>
                <a:gd name="T23" fmla="*/ 11 h 48"/>
                <a:gd name="T24" fmla="*/ 6 w 47"/>
                <a:gd name="T25" fmla="*/ 16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7" h="48">
                  <a:moveTo>
                    <a:pt x="6" y="16"/>
                  </a:moveTo>
                  <a:cubicBezTo>
                    <a:pt x="7" y="17"/>
                    <a:pt x="7" y="17"/>
                    <a:pt x="8" y="18"/>
                  </a:cubicBezTo>
                  <a:cubicBezTo>
                    <a:pt x="9" y="20"/>
                    <a:pt x="11" y="24"/>
                    <a:pt x="12" y="27"/>
                  </a:cubicBezTo>
                  <a:cubicBezTo>
                    <a:pt x="14" y="32"/>
                    <a:pt x="14" y="41"/>
                    <a:pt x="10" y="44"/>
                  </a:cubicBezTo>
                  <a:cubicBezTo>
                    <a:pt x="10" y="44"/>
                    <a:pt x="10" y="48"/>
                    <a:pt x="12" y="48"/>
                  </a:cubicBezTo>
                  <a:cubicBezTo>
                    <a:pt x="19" y="48"/>
                    <a:pt x="26" y="43"/>
                    <a:pt x="28" y="37"/>
                  </a:cubicBezTo>
                  <a:cubicBezTo>
                    <a:pt x="40" y="38"/>
                    <a:pt x="47" y="34"/>
                    <a:pt x="46" y="22"/>
                  </a:cubicBezTo>
                  <a:cubicBezTo>
                    <a:pt x="45" y="21"/>
                    <a:pt x="45" y="19"/>
                    <a:pt x="43" y="18"/>
                  </a:cubicBezTo>
                  <a:cubicBezTo>
                    <a:pt x="40" y="15"/>
                    <a:pt x="36" y="12"/>
                    <a:pt x="32" y="10"/>
                  </a:cubicBezTo>
                  <a:cubicBezTo>
                    <a:pt x="30" y="9"/>
                    <a:pt x="28" y="9"/>
                    <a:pt x="26" y="8"/>
                  </a:cubicBezTo>
                  <a:cubicBezTo>
                    <a:pt x="20" y="4"/>
                    <a:pt x="15" y="0"/>
                    <a:pt x="5" y="0"/>
                  </a:cubicBezTo>
                  <a:cubicBezTo>
                    <a:pt x="0" y="6"/>
                    <a:pt x="3" y="6"/>
                    <a:pt x="5" y="11"/>
                  </a:cubicBezTo>
                  <a:cubicBezTo>
                    <a:pt x="5" y="13"/>
                    <a:pt x="6" y="15"/>
                    <a:pt x="6" y="1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7" name="Freeform 53"/>
            <p:cNvSpPr>
              <a:spLocks/>
            </p:cNvSpPr>
            <p:nvPr userDrawn="1"/>
          </p:nvSpPr>
          <p:spPr bwMode="auto">
            <a:xfrm>
              <a:off x="2900314" y="722735"/>
              <a:ext cx="304800" cy="161925"/>
            </a:xfrm>
            <a:custGeom>
              <a:avLst/>
              <a:gdLst>
                <a:gd name="T0" fmla="*/ 20 w 81"/>
                <a:gd name="T1" fmla="*/ 42 h 43"/>
                <a:gd name="T2" fmla="*/ 34 w 81"/>
                <a:gd name="T3" fmla="*/ 41 h 43"/>
                <a:gd name="T4" fmla="*/ 55 w 81"/>
                <a:gd name="T5" fmla="*/ 21 h 43"/>
                <a:gd name="T6" fmla="*/ 69 w 81"/>
                <a:gd name="T7" fmla="*/ 11 h 43"/>
                <a:gd name="T8" fmla="*/ 75 w 81"/>
                <a:gd name="T9" fmla="*/ 10 h 43"/>
                <a:gd name="T10" fmla="*/ 81 w 81"/>
                <a:gd name="T11" fmla="*/ 4 h 43"/>
                <a:gd name="T12" fmla="*/ 79 w 81"/>
                <a:gd name="T13" fmla="*/ 0 h 43"/>
                <a:gd name="T14" fmla="*/ 74 w 81"/>
                <a:gd name="T15" fmla="*/ 0 h 43"/>
                <a:gd name="T16" fmla="*/ 65 w 81"/>
                <a:gd name="T17" fmla="*/ 1 h 43"/>
                <a:gd name="T18" fmla="*/ 50 w 81"/>
                <a:gd name="T19" fmla="*/ 7 h 43"/>
                <a:gd name="T20" fmla="*/ 46 w 81"/>
                <a:gd name="T21" fmla="*/ 7 h 43"/>
                <a:gd name="T22" fmla="*/ 2 w 81"/>
                <a:gd name="T23" fmla="*/ 25 h 43"/>
                <a:gd name="T24" fmla="*/ 2 w 81"/>
                <a:gd name="T25" fmla="*/ 32 h 43"/>
                <a:gd name="T26" fmla="*/ 20 w 81"/>
                <a:gd name="T27" fmla="*/ 42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1" h="43">
                  <a:moveTo>
                    <a:pt x="20" y="42"/>
                  </a:moveTo>
                  <a:cubicBezTo>
                    <a:pt x="24" y="43"/>
                    <a:pt x="31" y="42"/>
                    <a:pt x="34" y="41"/>
                  </a:cubicBezTo>
                  <a:cubicBezTo>
                    <a:pt x="41" y="38"/>
                    <a:pt x="49" y="25"/>
                    <a:pt x="55" y="21"/>
                  </a:cubicBezTo>
                  <a:cubicBezTo>
                    <a:pt x="60" y="18"/>
                    <a:pt x="64" y="13"/>
                    <a:pt x="69" y="11"/>
                  </a:cubicBezTo>
                  <a:cubicBezTo>
                    <a:pt x="71" y="11"/>
                    <a:pt x="73" y="10"/>
                    <a:pt x="75" y="10"/>
                  </a:cubicBezTo>
                  <a:cubicBezTo>
                    <a:pt x="77" y="8"/>
                    <a:pt x="79" y="6"/>
                    <a:pt x="81" y="4"/>
                  </a:cubicBezTo>
                  <a:cubicBezTo>
                    <a:pt x="81" y="1"/>
                    <a:pt x="80" y="0"/>
                    <a:pt x="79" y="0"/>
                  </a:cubicBezTo>
                  <a:cubicBezTo>
                    <a:pt x="77" y="0"/>
                    <a:pt x="76" y="0"/>
                    <a:pt x="74" y="0"/>
                  </a:cubicBezTo>
                  <a:cubicBezTo>
                    <a:pt x="71" y="1"/>
                    <a:pt x="67" y="1"/>
                    <a:pt x="65" y="1"/>
                  </a:cubicBezTo>
                  <a:cubicBezTo>
                    <a:pt x="60" y="3"/>
                    <a:pt x="54" y="5"/>
                    <a:pt x="50" y="7"/>
                  </a:cubicBezTo>
                  <a:cubicBezTo>
                    <a:pt x="48" y="7"/>
                    <a:pt x="47" y="7"/>
                    <a:pt x="46" y="7"/>
                  </a:cubicBezTo>
                  <a:cubicBezTo>
                    <a:pt x="31" y="12"/>
                    <a:pt x="16" y="19"/>
                    <a:pt x="2" y="25"/>
                  </a:cubicBezTo>
                  <a:cubicBezTo>
                    <a:pt x="2" y="27"/>
                    <a:pt x="0" y="30"/>
                    <a:pt x="2" y="32"/>
                  </a:cubicBezTo>
                  <a:cubicBezTo>
                    <a:pt x="3" y="37"/>
                    <a:pt x="15" y="41"/>
                    <a:pt x="20" y="42"/>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8" name="Freeform 54"/>
            <p:cNvSpPr>
              <a:spLocks/>
            </p:cNvSpPr>
            <p:nvPr userDrawn="1"/>
          </p:nvSpPr>
          <p:spPr bwMode="auto">
            <a:xfrm>
              <a:off x="2798714" y="892597"/>
              <a:ext cx="395288" cy="439738"/>
            </a:xfrm>
            <a:custGeom>
              <a:avLst/>
              <a:gdLst>
                <a:gd name="T0" fmla="*/ 76 w 105"/>
                <a:gd name="T1" fmla="*/ 37 h 116"/>
                <a:gd name="T2" fmla="*/ 78 w 105"/>
                <a:gd name="T3" fmla="*/ 32 h 116"/>
                <a:gd name="T4" fmla="*/ 88 w 105"/>
                <a:gd name="T5" fmla="*/ 23 h 116"/>
                <a:gd name="T6" fmla="*/ 92 w 105"/>
                <a:gd name="T7" fmla="*/ 19 h 116"/>
                <a:gd name="T8" fmla="*/ 105 w 105"/>
                <a:gd name="T9" fmla="*/ 8 h 116"/>
                <a:gd name="T10" fmla="*/ 81 w 105"/>
                <a:gd name="T11" fmla="*/ 1 h 116"/>
                <a:gd name="T12" fmla="*/ 71 w 105"/>
                <a:gd name="T13" fmla="*/ 8 h 116"/>
                <a:gd name="T14" fmla="*/ 57 w 105"/>
                <a:gd name="T15" fmla="*/ 16 h 116"/>
                <a:gd name="T16" fmla="*/ 33 w 105"/>
                <a:gd name="T17" fmla="*/ 20 h 116"/>
                <a:gd name="T18" fmla="*/ 28 w 105"/>
                <a:gd name="T19" fmla="*/ 19 h 116"/>
                <a:gd name="T20" fmla="*/ 26 w 105"/>
                <a:gd name="T21" fmla="*/ 30 h 116"/>
                <a:gd name="T22" fmla="*/ 27 w 105"/>
                <a:gd name="T23" fmla="*/ 63 h 116"/>
                <a:gd name="T24" fmla="*/ 33 w 105"/>
                <a:gd name="T25" fmla="*/ 74 h 116"/>
                <a:gd name="T26" fmla="*/ 47 w 105"/>
                <a:gd name="T27" fmla="*/ 56 h 116"/>
                <a:gd name="T28" fmla="*/ 47 w 105"/>
                <a:gd name="T29" fmla="*/ 53 h 116"/>
                <a:gd name="T30" fmla="*/ 47 w 105"/>
                <a:gd name="T31" fmla="*/ 43 h 116"/>
                <a:gd name="T32" fmla="*/ 57 w 105"/>
                <a:gd name="T33" fmla="*/ 42 h 116"/>
                <a:gd name="T34" fmla="*/ 56 w 105"/>
                <a:gd name="T35" fmla="*/ 60 h 116"/>
                <a:gd name="T36" fmla="*/ 30 w 105"/>
                <a:gd name="T37" fmla="*/ 81 h 116"/>
                <a:gd name="T38" fmla="*/ 20 w 105"/>
                <a:gd name="T39" fmla="*/ 86 h 116"/>
                <a:gd name="T40" fmla="*/ 12 w 105"/>
                <a:gd name="T41" fmla="*/ 91 h 116"/>
                <a:gd name="T42" fmla="*/ 1 w 105"/>
                <a:gd name="T43" fmla="*/ 92 h 116"/>
                <a:gd name="T44" fmla="*/ 35 w 105"/>
                <a:gd name="T45" fmla="*/ 95 h 116"/>
                <a:gd name="T46" fmla="*/ 43 w 105"/>
                <a:gd name="T47" fmla="*/ 85 h 116"/>
                <a:gd name="T48" fmla="*/ 50 w 105"/>
                <a:gd name="T49" fmla="*/ 79 h 116"/>
                <a:gd name="T50" fmla="*/ 56 w 105"/>
                <a:gd name="T51" fmla="*/ 77 h 116"/>
                <a:gd name="T52" fmla="*/ 56 w 105"/>
                <a:gd name="T53" fmla="*/ 92 h 116"/>
                <a:gd name="T54" fmla="*/ 49 w 105"/>
                <a:gd name="T55" fmla="*/ 96 h 116"/>
                <a:gd name="T56" fmla="*/ 58 w 105"/>
                <a:gd name="T57" fmla="*/ 103 h 116"/>
                <a:gd name="T58" fmla="*/ 61 w 105"/>
                <a:gd name="T59" fmla="*/ 111 h 116"/>
                <a:gd name="T60" fmla="*/ 71 w 105"/>
                <a:gd name="T61" fmla="*/ 115 h 116"/>
                <a:gd name="T62" fmla="*/ 67 w 105"/>
                <a:gd name="T63" fmla="*/ 78 h 116"/>
                <a:gd name="T64" fmla="*/ 72 w 105"/>
                <a:gd name="T65" fmla="*/ 57 h 116"/>
                <a:gd name="T66" fmla="*/ 93 w 105"/>
                <a:gd name="T67" fmla="*/ 4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5" h="116">
                  <a:moveTo>
                    <a:pt x="91" y="36"/>
                  </a:moveTo>
                  <a:cubicBezTo>
                    <a:pt x="86" y="36"/>
                    <a:pt x="81" y="35"/>
                    <a:pt x="76" y="37"/>
                  </a:cubicBezTo>
                  <a:cubicBezTo>
                    <a:pt x="74" y="38"/>
                    <a:pt x="73" y="39"/>
                    <a:pt x="71" y="40"/>
                  </a:cubicBezTo>
                  <a:cubicBezTo>
                    <a:pt x="71" y="37"/>
                    <a:pt x="77" y="34"/>
                    <a:pt x="78" y="32"/>
                  </a:cubicBezTo>
                  <a:cubicBezTo>
                    <a:pt x="80" y="30"/>
                    <a:pt x="81" y="28"/>
                    <a:pt x="83" y="26"/>
                  </a:cubicBezTo>
                  <a:cubicBezTo>
                    <a:pt x="85" y="25"/>
                    <a:pt x="87" y="24"/>
                    <a:pt x="88" y="23"/>
                  </a:cubicBezTo>
                  <a:cubicBezTo>
                    <a:pt x="89" y="22"/>
                    <a:pt x="89" y="20"/>
                    <a:pt x="90" y="19"/>
                  </a:cubicBezTo>
                  <a:cubicBezTo>
                    <a:pt x="91" y="19"/>
                    <a:pt x="92" y="19"/>
                    <a:pt x="92" y="19"/>
                  </a:cubicBezTo>
                  <a:cubicBezTo>
                    <a:pt x="94" y="18"/>
                    <a:pt x="94" y="16"/>
                    <a:pt x="95" y="15"/>
                  </a:cubicBezTo>
                  <a:cubicBezTo>
                    <a:pt x="99" y="12"/>
                    <a:pt x="102" y="12"/>
                    <a:pt x="105" y="8"/>
                  </a:cubicBezTo>
                  <a:cubicBezTo>
                    <a:pt x="105" y="7"/>
                    <a:pt x="104" y="5"/>
                    <a:pt x="103" y="4"/>
                  </a:cubicBezTo>
                  <a:cubicBezTo>
                    <a:pt x="100" y="2"/>
                    <a:pt x="86" y="0"/>
                    <a:pt x="81" y="1"/>
                  </a:cubicBezTo>
                  <a:cubicBezTo>
                    <a:pt x="79" y="2"/>
                    <a:pt x="75" y="4"/>
                    <a:pt x="73" y="5"/>
                  </a:cubicBezTo>
                  <a:cubicBezTo>
                    <a:pt x="72" y="6"/>
                    <a:pt x="71" y="7"/>
                    <a:pt x="71" y="8"/>
                  </a:cubicBezTo>
                  <a:cubicBezTo>
                    <a:pt x="68" y="9"/>
                    <a:pt x="66" y="9"/>
                    <a:pt x="64" y="9"/>
                  </a:cubicBezTo>
                  <a:cubicBezTo>
                    <a:pt x="61" y="11"/>
                    <a:pt x="59" y="14"/>
                    <a:pt x="57" y="16"/>
                  </a:cubicBezTo>
                  <a:cubicBezTo>
                    <a:pt x="51" y="20"/>
                    <a:pt x="46" y="23"/>
                    <a:pt x="40" y="26"/>
                  </a:cubicBezTo>
                  <a:cubicBezTo>
                    <a:pt x="38" y="27"/>
                    <a:pt x="35" y="21"/>
                    <a:pt x="33" y="20"/>
                  </a:cubicBezTo>
                  <a:cubicBezTo>
                    <a:pt x="32" y="19"/>
                    <a:pt x="30" y="19"/>
                    <a:pt x="29" y="18"/>
                  </a:cubicBezTo>
                  <a:cubicBezTo>
                    <a:pt x="28" y="19"/>
                    <a:pt x="28" y="19"/>
                    <a:pt x="28" y="19"/>
                  </a:cubicBezTo>
                  <a:cubicBezTo>
                    <a:pt x="27" y="19"/>
                    <a:pt x="27" y="19"/>
                    <a:pt x="26" y="20"/>
                  </a:cubicBezTo>
                  <a:cubicBezTo>
                    <a:pt x="26" y="23"/>
                    <a:pt x="27" y="27"/>
                    <a:pt x="26" y="30"/>
                  </a:cubicBezTo>
                  <a:cubicBezTo>
                    <a:pt x="25" y="37"/>
                    <a:pt x="22" y="50"/>
                    <a:pt x="24" y="59"/>
                  </a:cubicBezTo>
                  <a:cubicBezTo>
                    <a:pt x="25" y="60"/>
                    <a:pt x="26" y="62"/>
                    <a:pt x="27" y="63"/>
                  </a:cubicBezTo>
                  <a:cubicBezTo>
                    <a:pt x="28" y="65"/>
                    <a:pt x="27" y="66"/>
                    <a:pt x="28" y="68"/>
                  </a:cubicBezTo>
                  <a:cubicBezTo>
                    <a:pt x="29" y="70"/>
                    <a:pt x="32" y="71"/>
                    <a:pt x="33" y="74"/>
                  </a:cubicBezTo>
                  <a:cubicBezTo>
                    <a:pt x="37" y="73"/>
                    <a:pt x="44" y="61"/>
                    <a:pt x="47" y="56"/>
                  </a:cubicBezTo>
                  <a:cubicBezTo>
                    <a:pt x="47" y="56"/>
                    <a:pt x="47" y="56"/>
                    <a:pt x="47" y="56"/>
                  </a:cubicBezTo>
                  <a:cubicBezTo>
                    <a:pt x="47" y="55"/>
                    <a:pt x="47" y="54"/>
                    <a:pt x="47" y="53"/>
                  </a:cubicBezTo>
                  <a:cubicBezTo>
                    <a:pt x="47" y="53"/>
                    <a:pt x="47" y="53"/>
                    <a:pt x="47" y="53"/>
                  </a:cubicBezTo>
                  <a:cubicBezTo>
                    <a:pt x="47" y="53"/>
                    <a:pt x="47" y="53"/>
                    <a:pt x="47" y="53"/>
                  </a:cubicBezTo>
                  <a:cubicBezTo>
                    <a:pt x="47" y="50"/>
                    <a:pt x="47" y="46"/>
                    <a:pt x="47" y="43"/>
                  </a:cubicBezTo>
                  <a:cubicBezTo>
                    <a:pt x="49" y="42"/>
                    <a:pt x="52" y="42"/>
                    <a:pt x="53" y="41"/>
                  </a:cubicBezTo>
                  <a:cubicBezTo>
                    <a:pt x="55" y="41"/>
                    <a:pt x="56" y="41"/>
                    <a:pt x="57" y="42"/>
                  </a:cubicBezTo>
                  <a:cubicBezTo>
                    <a:pt x="57" y="43"/>
                    <a:pt x="52" y="55"/>
                    <a:pt x="51" y="56"/>
                  </a:cubicBezTo>
                  <a:cubicBezTo>
                    <a:pt x="52" y="59"/>
                    <a:pt x="54" y="60"/>
                    <a:pt x="56" y="60"/>
                  </a:cubicBezTo>
                  <a:cubicBezTo>
                    <a:pt x="55" y="66"/>
                    <a:pt x="49" y="68"/>
                    <a:pt x="45" y="70"/>
                  </a:cubicBezTo>
                  <a:cubicBezTo>
                    <a:pt x="40" y="74"/>
                    <a:pt x="35" y="77"/>
                    <a:pt x="30" y="81"/>
                  </a:cubicBezTo>
                  <a:cubicBezTo>
                    <a:pt x="28" y="82"/>
                    <a:pt x="26" y="82"/>
                    <a:pt x="24" y="83"/>
                  </a:cubicBezTo>
                  <a:cubicBezTo>
                    <a:pt x="23" y="84"/>
                    <a:pt x="22" y="86"/>
                    <a:pt x="20" y="86"/>
                  </a:cubicBezTo>
                  <a:cubicBezTo>
                    <a:pt x="18" y="87"/>
                    <a:pt x="16" y="88"/>
                    <a:pt x="14" y="89"/>
                  </a:cubicBezTo>
                  <a:cubicBezTo>
                    <a:pt x="13" y="90"/>
                    <a:pt x="13" y="91"/>
                    <a:pt x="12" y="91"/>
                  </a:cubicBezTo>
                  <a:cubicBezTo>
                    <a:pt x="10" y="92"/>
                    <a:pt x="8" y="90"/>
                    <a:pt x="7" y="90"/>
                  </a:cubicBezTo>
                  <a:cubicBezTo>
                    <a:pt x="4" y="90"/>
                    <a:pt x="3" y="91"/>
                    <a:pt x="1" y="92"/>
                  </a:cubicBezTo>
                  <a:cubicBezTo>
                    <a:pt x="0" y="103"/>
                    <a:pt x="5" y="114"/>
                    <a:pt x="17" y="114"/>
                  </a:cubicBezTo>
                  <a:cubicBezTo>
                    <a:pt x="23" y="107"/>
                    <a:pt x="29" y="102"/>
                    <a:pt x="35" y="95"/>
                  </a:cubicBezTo>
                  <a:cubicBezTo>
                    <a:pt x="37" y="93"/>
                    <a:pt x="39" y="92"/>
                    <a:pt x="40" y="90"/>
                  </a:cubicBezTo>
                  <a:cubicBezTo>
                    <a:pt x="42" y="88"/>
                    <a:pt x="42" y="87"/>
                    <a:pt x="43" y="85"/>
                  </a:cubicBezTo>
                  <a:cubicBezTo>
                    <a:pt x="44" y="84"/>
                    <a:pt x="45" y="85"/>
                    <a:pt x="46" y="84"/>
                  </a:cubicBezTo>
                  <a:cubicBezTo>
                    <a:pt x="47" y="82"/>
                    <a:pt x="49" y="81"/>
                    <a:pt x="50" y="79"/>
                  </a:cubicBezTo>
                  <a:cubicBezTo>
                    <a:pt x="52" y="78"/>
                    <a:pt x="53" y="78"/>
                    <a:pt x="54" y="76"/>
                  </a:cubicBezTo>
                  <a:cubicBezTo>
                    <a:pt x="55" y="76"/>
                    <a:pt x="55" y="76"/>
                    <a:pt x="56" y="77"/>
                  </a:cubicBezTo>
                  <a:cubicBezTo>
                    <a:pt x="57" y="78"/>
                    <a:pt x="57" y="81"/>
                    <a:pt x="58" y="82"/>
                  </a:cubicBezTo>
                  <a:cubicBezTo>
                    <a:pt x="58" y="86"/>
                    <a:pt x="58" y="91"/>
                    <a:pt x="56" y="92"/>
                  </a:cubicBezTo>
                  <a:cubicBezTo>
                    <a:pt x="54" y="92"/>
                    <a:pt x="53" y="93"/>
                    <a:pt x="52" y="93"/>
                  </a:cubicBezTo>
                  <a:cubicBezTo>
                    <a:pt x="51" y="94"/>
                    <a:pt x="50" y="95"/>
                    <a:pt x="49" y="96"/>
                  </a:cubicBezTo>
                  <a:cubicBezTo>
                    <a:pt x="49" y="97"/>
                    <a:pt x="49" y="98"/>
                    <a:pt x="49" y="99"/>
                  </a:cubicBezTo>
                  <a:cubicBezTo>
                    <a:pt x="49" y="100"/>
                    <a:pt x="57" y="102"/>
                    <a:pt x="58" y="103"/>
                  </a:cubicBezTo>
                  <a:cubicBezTo>
                    <a:pt x="59" y="103"/>
                    <a:pt x="61" y="106"/>
                    <a:pt x="61" y="107"/>
                  </a:cubicBezTo>
                  <a:cubicBezTo>
                    <a:pt x="61" y="108"/>
                    <a:pt x="61" y="109"/>
                    <a:pt x="61" y="111"/>
                  </a:cubicBezTo>
                  <a:cubicBezTo>
                    <a:pt x="62" y="112"/>
                    <a:pt x="64" y="113"/>
                    <a:pt x="65" y="115"/>
                  </a:cubicBezTo>
                  <a:cubicBezTo>
                    <a:pt x="66" y="115"/>
                    <a:pt x="69" y="116"/>
                    <a:pt x="71" y="115"/>
                  </a:cubicBezTo>
                  <a:cubicBezTo>
                    <a:pt x="71" y="115"/>
                    <a:pt x="71" y="114"/>
                    <a:pt x="72" y="114"/>
                  </a:cubicBezTo>
                  <a:cubicBezTo>
                    <a:pt x="72" y="101"/>
                    <a:pt x="71" y="89"/>
                    <a:pt x="67" y="78"/>
                  </a:cubicBezTo>
                  <a:cubicBezTo>
                    <a:pt x="66" y="75"/>
                    <a:pt x="61" y="69"/>
                    <a:pt x="64" y="64"/>
                  </a:cubicBezTo>
                  <a:cubicBezTo>
                    <a:pt x="64" y="57"/>
                    <a:pt x="68" y="59"/>
                    <a:pt x="72" y="57"/>
                  </a:cubicBezTo>
                  <a:cubicBezTo>
                    <a:pt x="78" y="54"/>
                    <a:pt x="83" y="51"/>
                    <a:pt x="89" y="47"/>
                  </a:cubicBezTo>
                  <a:cubicBezTo>
                    <a:pt x="90" y="45"/>
                    <a:pt x="91" y="43"/>
                    <a:pt x="93" y="41"/>
                  </a:cubicBezTo>
                  <a:cubicBezTo>
                    <a:pt x="93" y="39"/>
                    <a:pt x="92" y="38"/>
                    <a:pt x="91" y="3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9" name="Freeform 55"/>
            <p:cNvSpPr>
              <a:spLocks/>
            </p:cNvSpPr>
            <p:nvPr userDrawn="1"/>
          </p:nvSpPr>
          <p:spPr bwMode="auto">
            <a:xfrm>
              <a:off x="3138439" y="1097385"/>
              <a:ext cx="119063" cy="147638"/>
            </a:xfrm>
            <a:custGeom>
              <a:avLst/>
              <a:gdLst>
                <a:gd name="T0" fmla="*/ 27 w 32"/>
                <a:gd name="T1" fmla="*/ 12 h 39"/>
                <a:gd name="T2" fmla="*/ 6 w 32"/>
                <a:gd name="T3" fmla="*/ 0 h 39"/>
                <a:gd name="T4" fmla="*/ 2 w 32"/>
                <a:gd name="T5" fmla="*/ 0 h 39"/>
                <a:gd name="T6" fmla="*/ 5 w 32"/>
                <a:gd name="T7" fmla="*/ 23 h 39"/>
                <a:gd name="T8" fmla="*/ 8 w 32"/>
                <a:gd name="T9" fmla="*/ 27 h 39"/>
                <a:gd name="T10" fmla="*/ 17 w 32"/>
                <a:gd name="T11" fmla="*/ 36 h 39"/>
                <a:gd name="T12" fmla="*/ 30 w 32"/>
                <a:gd name="T13" fmla="*/ 31 h 39"/>
                <a:gd name="T14" fmla="*/ 31 w 32"/>
                <a:gd name="T15" fmla="*/ 18 h 39"/>
                <a:gd name="T16" fmla="*/ 27 w 32"/>
                <a:gd name="T17" fmla="*/ 12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39">
                  <a:moveTo>
                    <a:pt x="27" y="12"/>
                  </a:moveTo>
                  <a:cubicBezTo>
                    <a:pt x="22" y="5"/>
                    <a:pt x="17" y="0"/>
                    <a:pt x="6" y="0"/>
                  </a:cubicBezTo>
                  <a:cubicBezTo>
                    <a:pt x="5" y="0"/>
                    <a:pt x="3" y="0"/>
                    <a:pt x="2" y="0"/>
                  </a:cubicBezTo>
                  <a:cubicBezTo>
                    <a:pt x="0" y="9"/>
                    <a:pt x="0" y="17"/>
                    <a:pt x="5" y="23"/>
                  </a:cubicBezTo>
                  <a:cubicBezTo>
                    <a:pt x="6" y="25"/>
                    <a:pt x="7" y="26"/>
                    <a:pt x="8" y="27"/>
                  </a:cubicBezTo>
                  <a:cubicBezTo>
                    <a:pt x="11" y="30"/>
                    <a:pt x="12" y="34"/>
                    <a:pt x="17" y="36"/>
                  </a:cubicBezTo>
                  <a:cubicBezTo>
                    <a:pt x="22" y="39"/>
                    <a:pt x="27" y="33"/>
                    <a:pt x="30" y="31"/>
                  </a:cubicBezTo>
                  <a:cubicBezTo>
                    <a:pt x="30" y="29"/>
                    <a:pt x="32" y="21"/>
                    <a:pt x="31" y="18"/>
                  </a:cubicBezTo>
                  <a:cubicBezTo>
                    <a:pt x="31" y="15"/>
                    <a:pt x="28" y="14"/>
                    <a:pt x="27" y="12"/>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grpSp>
        <p:nvGrpSpPr>
          <p:cNvPr id="60" name="组合 59"/>
          <p:cNvGrpSpPr/>
          <p:nvPr userDrawn="1"/>
        </p:nvGrpSpPr>
        <p:grpSpPr>
          <a:xfrm rot="-5400000">
            <a:off x="182003" y="602338"/>
            <a:ext cx="274225" cy="321425"/>
            <a:chOff x="758562" y="2561597"/>
            <a:chExt cx="423517" cy="496415"/>
          </a:xfrm>
        </p:grpSpPr>
        <p:sp>
          <p:nvSpPr>
            <p:cNvPr id="61" name="任意多边形 60"/>
            <p:cNvSpPr/>
            <p:nvPr/>
          </p:nvSpPr>
          <p:spPr>
            <a:xfrm>
              <a:off x="769620" y="2581275"/>
              <a:ext cx="400050" cy="457200"/>
            </a:xfrm>
            <a:custGeom>
              <a:avLst/>
              <a:gdLst>
                <a:gd name="connsiteX0" fmla="*/ 11430 w 400050"/>
                <a:gd name="connsiteY0" fmla="*/ 346710 h 457200"/>
                <a:gd name="connsiteX1" fmla="*/ 0 w 400050"/>
                <a:gd name="connsiteY1" fmla="*/ 102870 h 457200"/>
                <a:gd name="connsiteX2" fmla="*/ 194310 w 400050"/>
                <a:gd name="connsiteY2" fmla="*/ 0 h 457200"/>
                <a:gd name="connsiteX3" fmla="*/ 400050 w 400050"/>
                <a:gd name="connsiteY3" fmla="*/ 100965 h 457200"/>
                <a:gd name="connsiteX4" fmla="*/ 398145 w 400050"/>
                <a:gd name="connsiteY4" fmla="*/ 342900 h 457200"/>
                <a:gd name="connsiteX5" fmla="*/ 200025 w 400050"/>
                <a:gd name="connsiteY5" fmla="*/ 457200 h 457200"/>
                <a:gd name="connsiteX6" fmla="*/ 11430 w 400050"/>
                <a:gd name="connsiteY6" fmla="*/ 34671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0050" h="457200">
                  <a:moveTo>
                    <a:pt x="11430" y="346710"/>
                  </a:moveTo>
                  <a:lnTo>
                    <a:pt x="0" y="102870"/>
                  </a:lnTo>
                  <a:lnTo>
                    <a:pt x="194310" y="0"/>
                  </a:lnTo>
                  <a:lnTo>
                    <a:pt x="400050" y="100965"/>
                  </a:lnTo>
                  <a:lnTo>
                    <a:pt x="398145" y="342900"/>
                  </a:lnTo>
                  <a:lnTo>
                    <a:pt x="200025" y="457200"/>
                  </a:lnTo>
                  <a:lnTo>
                    <a:pt x="11430" y="346710"/>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任意多边形 61"/>
            <p:cNvSpPr/>
            <p:nvPr/>
          </p:nvSpPr>
          <p:spPr>
            <a:xfrm>
              <a:off x="819997" y="2563286"/>
              <a:ext cx="356155" cy="297401"/>
            </a:xfrm>
            <a:custGeom>
              <a:avLst/>
              <a:gdLst>
                <a:gd name="connsiteX0" fmla="*/ 53340 w 161925"/>
                <a:gd name="connsiteY0" fmla="*/ 0 h 102870"/>
                <a:gd name="connsiteX1" fmla="*/ 0 w 161925"/>
                <a:gd name="connsiteY1" fmla="*/ 100965 h 102870"/>
                <a:gd name="connsiteX2" fmla="*/ 112395 w 161925"/>
                <a:gd name="connsiteY2" fmla="*/ 102870 h 102870"/>
                <a:gd name="connsiteX3" fmla="*/ 161925 w 161925"/>
                <a:gd name="connsiteY3" fmla="*/ 26670 h 102870"/>
                <a:gd name="connsiteX4" fmla="*/ 53340 w 161925"/>
                <a:gd name="connsiteY4" fmla="*/ 0 h 102870"/>
                <a:gd name="connsiteX0" fmla="*/ 71987 w 161925"/>
                <a:gd name="connsiteY0" fmla="*/ 0 h 126282"/>
                <a:gd name="connsiteX1" fmla="*/ 0 w 161925"/>
                <a:gd name="connsiteY1" fmla="*/ 124377 h 126282"/>
                <a:gd name="connsiteX2" fmla="*/ 112395 w 161925"/>
                <a:gd name="connsiteY2" fmla="*/ 126282 h 126282"/>
                <a:gd name="connsiteX3" fmla="*/ 161925 w 161925"/>
                <a:gd name="connsiteY3" fmla="*/ 50082 h 126282"/>
                <a:gd name="connsiteX4" fmla="*/ 71987 w 161925"/>
                <a:gd name="connsiteY4" fmla="*/ 0 h 126282"/>
                <a:gd name="connsiteX0" fmla="*/ 71987 w 172492"/>
                <a:gd name="connsiteY0" fmla="*/ 0 h 126282"/>
                <a:gd name="connsiteX1" fmla="*/ 0 w 172492"/>
                <a:gd name="connsiteY1" fmla="*/ 124377 h 126282"/>
                <a:gd name="connsiteX2" fmla="*/ 112395 w 172492"/>
                <a:gd name="connsiteY2" fmla="*/ 126282 h 126282"/>
                <a:gd name="connsiteX3" fmla="*/ 172492 w 172492"/>
                <a:gd name="connsiteY3" fmla="*/ 42002 h 126282"/>
                <a:gd name="connsiteX4" fmla="*/ 71987 w 172492"/>
                <a:gd name="connsiteY4" fmla="*/ 0 h 1262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492" h="126282">
                  <a:moveTo>
                    <a:pt x="71987" y="0"/>
                  </a:moveTo>
                  <a:lnTo>
                    <a:pt x="0" y="124377"/>
                  </a:lnTo>
                  <a:lnTo>
                    <a:pt x="112395" y="126282"/>
                  </a:lnTo>
                  <a:lnTo>
                    <a:pt x="172492" y="42002"/>
                  </a:lnTo>
                  <a:lnTo>
                    <a:pt x="71987" y="0"/>
                  </a:lnTo>
                  <a:close/>
                </a:path>
              </a:pathLst>
            </a:custGeom>
            <a:solidFill>
              <a:srgbClr val="7474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3" name="任意多边形 62"/>
            <p:cNvSpPr/>
            <p:nvPr/>
          </p:nvSpPr>
          <p:spPr>
            <a:xfrm>
              <a:off x="758562" y="2561597"/>
              <a:ext cx="213040" cy="295688"/>
            </a:xfrm>
            <a:custGeom>
              <a:avLst/>
              <a:gdLst>
                <a:gd name="connsiteX0" fmla="*/ 0 w 754380"/>
                <a:gd name="connsiteY0" fmla="*/ 266700 h 906780"/>
                <a:gd name="connsiteX1" fmla="*/ 251460 w 754380"/>
                <a:gd name="connsiteY1" fmla="*/ 906780 h 906780"/>
                <a:gd name="connsiteX2" fmla="*/ 754380 w 754380"/>
                <a:gd name="connsiteY2" fmla="*/ 0 h 906780"/>
                <a:gd name="connsiteX3" fmla="*/ 0 w 754380"/>
                <a:gd name="connsiteY3" fmla="*/ 266700 h 906780"/>
                <a:gd name="connsiteX0" fmla="*/ 0 w 754380"/>
                <a:gd name="connsiteY0" fmla="*/ 266700 h 952500"/>
                <a:gd name="connsiteX1" fmla="*/ 274320 w 754380"/>
                <a:gd name="connsiteY1" fmla="*/ 952500 h 952500"/>
                <a:gd name="connsiteX2" fmla="*/ 754380 w 754380"/>
                <a:gd name="connsiteY2" fmla="*/ 0 h 952500"/>
                <a:gd name="connsiteX3" fmla="*/ 0 w 754380"/>
                <a:gd name="connsiteY3" fmla="*/ 266700 h 952500"/>
                <a:gd name="connsiteX0" fmla="*/ 0 w 948690"/>
                <a:gd name="connsiteY0" fmla="*/ 468630 h 1154430"/>
                <a:gd name="connsiteX1" fmla="*/ 274320 w 948690"/>
                <a:gd name="connsiteY1" fmla="*/ 1154430 h 1154430"/>
                <a:gd name="connsiteX2" fmla="*/ 948690 w 948690"/>
                <a:gd name="connsiteY2" fmla="*/ 0 h 1154430"/>
                <a:gd name="connsiteX3" fmla="*/ 0 w 948690"/>
                <a:gd name="connsiteY3" fmla="*/ 468630 h 1154430"/>
              </a:gdLst>
              <a:ahLst/>
              <a:cxnLst>
                <a:cxn ang="0">
                  <a:pos x="connsiteX0" y="connsiteY0"/>
                </a:cxn>
                <a:cxn ang="0">
                  <a:pos x="connsiteX1" y="connsiteY1"/>
                </a:cxn>
                <a:cxn ang="0">
                  <a:pos x="connsiteX2" y="connsiteY2"/>
                </a:cxn>
                <a:cxn ang="0">
                  <a:pos x="connsiteX3" y="connsiteY3"/>
                </a:cxn>
              </a:cxnLst>
              <a:rect l="l" t="t" r="r" b="b"/>
              <a:pathLst>
                <a:path w="948690" h="1154430">
                  <a:moveTo>
                    <a:pt x="0" y="468630"/>
                  </a:moveTo>
                  <a:lnTo>
                    <a:pt x="274320" y="1154430"/>
                  </a:lnTo>
                  <a:lnTo>
                    <a:pt x="948690" y="0"/>
                  </a:lnTo>
                  <a:lnTo>
                    <a:pt x="0" y="468630"/>
                  </a:lnTo>
                  <a:close/>
                </a:path>
              </a:pathLst>
            </a:custGeom>
            <a:solidFill>
              <a:srgbClr val="9393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任意多边形 63"/>
            <p:cNvSpPr/>
            <p:nvPr/>
          </p:nvSpPr>
          <p:spPr>
            <a:xfrm>
              <a:off x="758562" y="2680186"/>
              <a:ext cx="62457" cy="264460"/>
            </a:xfrm>
            <a:custGeom>
              <a:avLst/>
              <a:gdLst>
                <a:gd name="connsiteX0" fmla="*/ 0 w 278130"/>
                <a:gd name="connsiteY0" fmla="*/ 0 h 1032510"/>
                <a:gd name="connsiteX1" fmla="*/ 87630 w 278130"/>
                <a:gd name="connsiteY1" fmla="*/ 1032510 h 1032510"/>
                <a:gd name="connsiteX2" fmla="*/ 278130 w 278130"/>
                <a:gd name="connsiteY2" fmla="*/ 674370 h 1032510"/>
                <a:gd name="connsiteX3" fmla="*/ 0 w 278130"/>
                <a:gd name="connsiteY3" fmla="*/ 0 h 1032510"/>
                <a:gd name="connsiteX0" fmla="*/ 0 w 262890"/>
                <a:gd name="connsiteY0" fmla="*/ 0 h 1032510"/>
                <a:gd name="connsiteX1" fmla="*/ 87630 w 262890"/>
                <a:gd name="connsiteY1" fmla="*/ 1032510 h 1032510"/>
                <a:gd name="connsiteX2" fmla="*/ 262890 w 262890"/>
                <a:gd name="connsiteY2" fmla="*/ 685800 h 1032510"/>
                <a:gd name="connsiteX3" fmla="*/ 0 w 262890"/>
                <a:gd name="connsiteY3" fmla="*/ 0 h 1032510"/>
                <a:gd name="connsiteX0" fmla="*/ 0 w 274320"/>
                <a:gd name="connsiteY0" fmla="*/ 0 h 1032510"/>
                <a:gd name="connsiteX1" fmla="*/ 87630 w 274320"/>
                <a:gd name="connsiteY1" fmla="*/ 1032510 h 1032510"/>
                <a:gd name="connsiteX2" fmla="*/ 274320 w 274320"/>
                <a:gd name="connsiteY2" fmla="*/ 704850 h 1032510"/>
                <a:gd name="connsiteX3" fmla="*/ 0 w 274320"/>
                <a:gd name="connsiteY3" fmla="*/ 0 h 1032510"/>
                <a:gd name="connsiteX0" fmla="*/ 0 w 278130"/>
                <a:gd name="connsiteY0" fmla="*/ 0 h 1032510"/>
                <a:gd name="connsiteX1" fmla="*/ 87630 w 278130"/>
                <a:gd name="connsiteY1" fmla="*/ 1032510 h 1032510"/>
                <a:gd name="connsiteX2" fmla="*/ 278130 w 278130"/>
                <a:gd name="connsiteY2" fmla="*/ 691515 h 1032510"/>
                <a:gd name="connsiteX3" fmla="*/ 0 w 278130"/>
                <a:gd name="connsiteY3" fmla="*/ 0 h 1032510"/>
              </a:gdLst>
              <a:ahLst/>
              <a:cxnLst>
                <a:cxn ang="0">
                  <a:pos x="connsiteX0" y="connsiteY0"/>
                </a:cxn>
                <a:cxn ang="0">
                  <a:pos x="connsiteX1" y="connsiteY1"/>
                </a:cxn>
                <a:cxn ang="0">
                  <a:pos x="connsiteX2" y="connsiteY2"/>
                </a:cxn>
                <a:cxn ang="0">
                  <a:pos x="connsiteX3" y="connsiteY3"/>
                </a:cxn>
              </a:cxnLst>
              <a:rect l="l" t="t" r="r" b="b"/>
              <a:pathLst>
                <a:path w="278130" h="1032510">
                  <a:moveTo>
                    <a:pt x="0" y="0"/>
                  </a:moveTo>
                  <a:lnTo>
                    <a:pt x="87630" y="1032510"/>
                  </a:lnTo>
                  <a:lnTo>
                    <a:pt x="278130" y="691515"/>
                  </a:lnTo>
                  <a:lnTo>
                    <a:pt x="0" y="0"/>
                  </a:lnTo>
                  <a:close/>
                </a:path>
              </a:pathLst>
            </a:custGeom>
            <a:solidFill>
              <a:srgbClr val="8686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任意多边形 64"/>
            <p:cNvSpPr/>
            <p:nvPr/>
          </p:nvSpPr>
          <p:spPr>
            <a:xfrm>
              <a:off x="776106" y="2853730"/>
              <a:ext cx="405973" cy="204282"/>
            </a:xfrm>
            <a:custGeom>
              <a:avLst/>
              <a:gdLst>
                <a:gd name="connsiteX0" fmla="*/ 0 w 1798320"/>
                <a:gd name="connsiteY0" fmla="*/ 342900 h 797560"/>
                <a:gd name="connsiteX1" fmla="*/ 833120 w 1798320"/>
                <a:gd name="connsiteY1" fmla="*/ 797560 h 797560"/>
                <a:gd name="connsiteX2" fmla="*/ 1798320 w 1798320"/>
                <a:gd name="connsiteY2" fmla="*/ 317500 h 797560"/>
                <a:gd name="connsiteX3" fmla="*/ 1231900 w 1798320"/>
                <a:gd name="connsiteY3" fmla="*/ 27940 h 797560"/>
                <a:gd name="connsiteX4" fmla="*/ 203200 w 1798320"/>
                <a:gd name="connsiteY4" fmla="*/ 0 h 797560"/>
                <a:gd name="connsiteX5" fmla="*/ 0 w 1798320"/>
                <a:gd name="connsiteY5" fmla="*/ 342900 h 797560"/>
                <a:gd name="connsiteX0" fmla="*/ 0 w 1798320"/>
                <a:gd name="connsiteY0" fmla="*/ 342900 h 797560"/>
                <a:gd name="connsiteX1" fmla="*/ 833120 w 1798320"/>
                <a:gd name="connsiteY1" fmla="*/ 797560 h 797560"/>
                <a:gd name="connsiteX2" fmla="*/ 1798320 w 1798320"/>
                <a:gd name="connsiteY2" fmla="*/ 317500 h 797560"/>
                <a:gd name="connsiteX3" fmla="*/ 1237615 w 1798320"/>
                <a:gd name="connsiteY3" fmla="*/ 18415 h 797560"/>
                <a:gd name="connsiteX4" fmla="*/ 203200 w 1798320"/>
                <a:gd name="connsiteY4" fmla="*/ 0 h 797560"/>
                <a:gd name="connsiteX5" fmla="*/ 0 w 1798320"/>
                <a:gd name="connsiteY5" fmla="*/ 342900 h 797560"/>
                <a:gd name="connsiteX0" fmla="*/ 0 w 1802130"/>
                <a:gd name="connsiteY0" fmla="*/ 342900 h 797560"/>
                <a:gd name="connsiteX1" fmla="*/ 833120 w 1802130"/>
                <a:gd name="connsiteY1" fmla="*/ 797560 h 797560"/>
                <a:gd name="connsiteX2" fmla="*/ 1802130 w 1802130"/>
                <a:gd name="connsiteY2" fmla="*/ 311785 h 797560"/>
                <a:gd name="connsiteX3" fmla="*/ 1237615 w 1802130"/>
                <a:gd name="connsiteY3" fmla="*/ 18415 h 797560"/>
                <a:gd name="connsiteX4" fmla="*/ 203200 w 1802130"/>
                <a:gd name="connsiteY4" fmla="*/ 0 h 797560"/>
                <a:gd name="connsiteX5" fmla="*/ 0 w 1802130"/>
                <a:gd name="connsiteY5" fmla="*/ 342900 h 797560"/>
                <a:gd name="connsiteX0" fmla="*/ 0 w 1807845"/>
                <a:gd name="connsiteY0" fmla="*/ 342900 h 797560"/>
                <a:gd name="connsiteX1" fmla="*/ 833120 w 1807845"/>
                <a:gd name="connsiteY1" fmla="*/ 797560 h 797560"/>
                <a:gd name="connsiteX2" fmla="*/ 1807845 w 1807845"/>
                <a:gd name="connsiteY2" fmla="*/ 307975 h 797560"/>
                <a:gd name="connsiteX3" fmla="*/ 1237615 w 1807845"/>
                <a:gd name="connsiteY3" fmla="*/ 18415 h 797560"/>
                <a:gd name="connsiteX4" fmla="*/ 203200 w 1807845"/>
                <a:gd name="connsiteY4" fmla="*/ 0 h 797560"/>
                <a:gd name="connsiteX5" fmla="*/ 0 w 1807845"/>
                <a:gd name="connsiteY5" fmla="*/ 342900 h 797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07845" h="797560">
                  <a:moveTo>
                    <a:pt x="0" y="342900"/>
                  </a:moveTo>
                  <a:lnTo>
                    <a:pt x="833120" y="797560"/>
                  </a:lnTo>
                  <a:lnTo>
                    <a:pt x="1807845" y="307975"/>
                  </a:lnTo>
                  <a:lnTo>
                    <a:pt x="1237615" y="18415"/>
                  </a:lnTo>
                  <a:lnTo>
                    <a:pt x="203200" y="0"/>
                  </a:lnTo>
                  <a:lnTo>
                    <a:pt x="0" y="342900"/>
                  </a:lnTo>
                  <a:close/>
                </a:path>
              </a:pathLst>
            </a:custGeom>
            <a:solidFill>
              <a:srgbClr val="343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任意多边形 65"/>
            <p:cNvSpPr/>
            <p:nvPr/>
          </p:nvSpPr>
          <p:spPr>
            <a:xfrm>
              <a:off x="1051746" y="2662135"/>
              <a:ext cx="128908" cy="270641"/>
            </a:xfrm>
            <a:custGeom>
              <a:avLst/>
              <a:gdLst>
                <a:gd name="connsiteX0" fmla="*/ 551180 w 574040"/>
                <a:gd name="connsiteY0" fmla="*/ 0 h 1056640"/>
                <a:gd name="connsiteX1" fmla="*/ 574040 w 574040"/>
                <a:gd name="connsiteY1" fmla="*/ 1056640 h 1056640"/>
                <a:gd name="connsiteX2" fmla="*/ 0 w 574040"/>
                <a:gd name="connsiteY2" fmla="*/ 769620 h 1056640"/>
                <a:gd name="connsiteX3" fmla="*/ 551180 w 574040"/>
                <a:gd name="connsiteY3" fmla="*/ 0 h 1056640"/>
              </a:gdLst>
              <a:ahLst/>
              <a:cxnLst>
                <a:cxn ang="0">
                  <a:pos x="connsiteX0" y="connsiteY0"/>
                </a:cxn>
                <a:cxn ang="0">
                  <a:pos x="connsiteX1" y="connsiteY1"/>
                </a:cxn>
                <a:cxn ang="0">
                  <a:pos x="connsiteX2" y="connsiteY2"/>
                </a:cxn>
                <a:cxn ang="0">
                  <a:pos x="connsiteX3" y="connsiteY3"/>
                </a:cxn>
              </a:cxnLst>
              <a:rect l="l" t="t" r="r" b="b"/>
              <a:pathLst>
                <a:path w="574040" h="1056640">
                  <a:moveTo>
                    <a:pt x="551180" y="0"/>
                  </a:moveTo>
                  <a:lnTo>
                    <a:pt x="574040" y="1056640"/>
                  </a:lnTo>
                  <a:lnTo>
                    <a:pt x="0" y="769620"/>
                  </a:lnTo>
                  <a:lnTo>
                    <a:pt x="551180" y="0"/>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993450120"/>
      </p:ext>
    </p:extLst>
  </p:cSld>
  <p:clrMapOvr>
    <a:masterClrMapping/>
  </p:clrMapOvr>
  <mc:AlternateContent xmlns:mc="http://schemas.openxmlformats.org/markup-compatibility/2006" xmlns:p14="http://schemas.microsoft.com/office/powerpoint/2010/main">
    <mc:Choice Requires="p14">
      <p:transition spd="slow" p14:dur="850">
        <p14:warp/>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23" presetClass="entr" presetSubtype="288"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 calcmode="lin" valueType="num">
                                      <p:cBhvr>
                                        <p:cTn id="10" dur="750" fill="hold"/>
                                        <p:tgtEl>
                                          <p:spTgt spid="7"/>
                                        </p:tgtEl>
                                        <p:attrNameLst>
                                          <p:attrName>ppt_w</p:attrName>
                                        </p:attrNameLst>
                                      </p:cBhvr>
                                      <p:tavLst>
                                        <p:tav tm="0">
                                          <p:val>
                                            <p:strVal val="4/3*#ppt_w"/>
                                          </p:val>
                                        </p:tav>
                                        <p:tav tm="100000">
                                          <p:val>
                                            <p:strVal val="#ppt_w"/>
                                          </p:val>
                                        </p:tav>
                                      </p:tavLst>
                                    </p:anim>
                                    <p:anim calcmode="lin" valueType="num">
                                      <p:cBhvr>
                                        <p:cTn id="11" dur="750" fill="hold"/>
                                        <p:tgtEl>
                                          <p:spTgt spid="7"/>
                                        </p:tgtEl>
                                        <p:attrNameLst>
                                          <p:attrName>ppt_h</p:attrName>
                                        </p:attrNameLst>
                                      </p:cBhvr>
                                      <p:tavLst>
                                        <p:tav tm="0">
                                          <p:val>
                                            <p:strVal val="4/3*#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grpSp>
        <p:nvGrpSpPr>
          <p:cNvPr id="10" name="组合 9"/>
          <p:cNvGrpSpPr/>
          <p:nvPr userDrawn="1"/>
        </p:nvGrpSpPr>
        <p:grpSpPr>
          <a:xfrm>
            <a:off x="0" y="0"/>
            <a:ext cx="5167086" cy="6858000"/>
            <a:chOff x="0" y="0"/>
            <a:chExt cx="5167086" cy="6858000"/>
          </a:xfrm>
        </p:grpSpPr>
        <p:grpSp>
          <p:nvGrpSpPr>
            <p:cNvPr id="6" name="组合 5"/>
            <p:cNvGrpSpPr/>
            <p:nvPr userDrawn="1"/>
          </p:nvGrpSpPr>
          <p:grpSpPr>
            <a:xfrm>
              <a:off x="0" y="0"/>
              <a:ext cx="5167086" cy="6858000"/>
              <a:chOff x="0" y="0"/>
              <a:chExt cx="5167086" cy="6858000"/>
            </a:xfrm>
          </p:grpSpPr>
          <p:pic>
            <p:nvPicPr>
              <p:cNvPr id="7" name="图片 6"/>
              <p:cNvPicPr>
                <a:picLocks noChangeAspect="1"/>
              </p:cNvPicPr>
              <p:nvPr/>
            </p:nvPicPr>
            <p:blipFill>
              <a:blip r:embed="rId2" cstate="email">
                <a:extLst>
                  <a:ext uri="{BEBA8EAE-BF5A-486C-A8C5-ECC9F3942E4B}">
                    <a14:imgProps xmlns:a14="http://schemas.microsoft.com/office/drawing/2010/main">
                      <a14:imgLayer r:embed="rId3">
                        <a14:imgEffect>
                          <a14:saturation sat="0"/>
                        </a14:imgEffect>
                        <a14:imgEffect>
                          <a14:brightnessContrast bright="-39000"/>
                        </a14:imgEffect>
                      </a14:imgLayer>
                    </a14:imgProps>
                  </a:ext>
                  <a:ext uri="{28A0092B-C50C-407E-A947-70E740481C1C}">
                    <a14:useLocalDpi xmlns:a14="http://schemas.microsoft.com/office/drawing/2010/main"/>
                  </a:ext>
                </a:extLst>
              </a:blip>
              <a:stretch>
                <a:fillRect/>
              </a:stretch>
            </p:blipFill>
            <p:spPr>
              <a:xfrm>
                <a:off x="0" y="0"/>
                <a:ext cx="4829415" cy="6858000"/>
              </a:xfrm>
              <a:prstGeom prst="rect">
                <a:avLst/>
              </a:prstGeom>
            </p:spPr>
          </p:pic>
          <p:sp>
            <p:nvSpPr>
              <p:cNvPr id="8" name="任意多边形 7"/>
              <p:cNvSpPr/>
              <p:nvPr userDrawn="1"/>
            </p:nvSpPr>
            <p:spPr>
              <a:xfrm>
                <a:off x="1262743" y="3744686"/>
                <a:ext cx="3904343" cy="3004457"/>
              </a:xfrm>
              <a:custGeom>
                <a:avLst/>
                <a:gdLst>
                  <a:gd name="connsiteX0" fmla="*/ 0 w 3904343"/>
                  <a:gd name="connsiteY0" fmla="*/ 319314 h 3004457"/>
                  <a:gd name="connsiteX1" fmla="*/ 1190171 w 3904343"/>
                  <a:gd name="connsiteY1" fmla="*/ 580571 h 3004457"/>
                  <a:gd name="connsiteX2" fmla="*/ 1828800 w 3904343"/>
                  <a:gd name="connsiteY2" fmla="*/ 914400 h 3004457"/>
                  <a:gd name="connsiteX3" fmla="*/ 2496457 w 3904343"/>
                  <a:gd name="connsiteY3" fmla="*/ 1480457 h 3004457"/>
                  <a:gd name="connsiteX4" fmla="*/ 3265714 w 3904343"/>
                  <a:gd name="connsiteY4" fmla="*/ 2525485 h 3004457"/>
                  <a:gd name="connsiteX5" fmla="*/ 3846286 w 3904343"/>
                  <a:gd name="connsiteY5" fmla="*/ 3004457 h 3004457"/>
                  <a:gd name="connsiteX6" fmla="*/ 3904343 w 3904343"/>
                  <a:gd name="connsiteY6" fmla="*/ 43543 h 3004457"/>
                  <a:gd name="connsiteX7" fmla="*/ 1857828 w 3904343"/>
                  <a:gd name="connsiteY7" fmla="*/ 0 h 3004457"/>
                  <a:gd name="connsiteX8" fmla="*/ 290286 w 3904343"/>
                  <a:gd name="connsiteY8" fmla="*/ 203200 h 3004457"/>
                  <a:gd name="connsiteX9" fmla="*/ 0 w 3904343"/>
                  <a:gd name="connsiteY9" fmla="*/ 319314 h 3004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04343" h="3004457">
                    <a:moveTo>
                      <a:pt x="0" y="319314"/>
                    </a:moveTo>
                    <a:lnTo>
                      <a:pt x="1190171" y="580571"/>
                    </a:lnTo>
                    <a:lnTo>
                      <a:pt x="1828800" y="914400"/>
                    </a:lnTo>
                    <a:lnTo>
                      <a:pt x="2496457" y="1480457"/>
                    </a:lnTo>
                    <a:lnTo>
                      <a:pt x="3265714" y="2525485"/>
                    </a:lnTo>
                    <a:lnTo>
                      <a:pt x="3846286" y="3004457"/>
                    </a:lnTo>
                    <a:lnTo>
                      <a:pt x="3904343" y="43543"/>
                    </a:lnTo>
                    <a:lnTo>
                      <a:pt x="1857828" y="0"/>
                    </a:lnTo>
                    <a:lnTo>
                      <a:pt x="290286" y="203200"/>
                    </a:lnTo>
                    <a:lnTo>
                      <a:pt x="0" y="31931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矩形 8"/>
            <p:cNvSpPr/>
            <p:nvPr userDrawn="1"/>
          </p:nvSpPr>
          <p:spPr>
            <a:xfrm>
              <a:off x="0" y="0"/>
              <a:ext cx="4328160" cy="2849880"/>
            </a:xfrm>
            <a:prstGeom prst="rect">
              <a:avLst/>
            </a:prstGeom>
            <a:gradFill flip="none" rotWithShape="1">
              <a:gsLst>
                <a:gs pos="28000">
                  <a:schemeClr val="bg1">
                    <a:alpha val="95000"/>
                  </a:schemeClr>
                </a:gs>
                <a:gs pos="100000">
                  <a:schemeClr val="bg1">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575618211"/>
      </p:ext>
    </p:extLst>
  </p:cSld>
  <p:clrMapOvr>
    <a:masterClrMapping/>
  </p:clrMapOvr>
  <mc:AlternateContent xmlns:mc="http://schemas.openxmlformats.org/markup-compatibility/2006" xmlns:p14="http://schemas.microsoft.com/office/powerpoint/2010/main">
    <mc:Choice Requires="p14">
      <p:transition spd="slow" p14:dur="850">
        <p14:warp/>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8" fill="hold" nodeType="withEffect">
                                  <p:stCondLst>
                                    <p:cond delay="100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ppt_x</p:attrName>
                                        </p:attrNameLst>
                                      </p:cBhvr>
                                      <p:tavLst>
                                        <p:tav tm="0">
                                          <p:val>
                                            <p:strVal val="#ppt_x-#ppt_w/2"/>
                                          </p:val>
                                        </p:tav>
                                        <p:tav tm="100000">
                                          <p:val>
                                            <p:strVal val="#ppt_x"/>
                                          </p:val>
                                        </p:tav>
                                      </p:tavLst>
                                    </p:anim>
                                    <p:anim calcmode="lin" valueType="num">
                                      <p:cBhvr>
                                        <p:cTn id="8" dur="500" fill="hold"/>
                                        <p:tgtEl>
                                          <p:spTgt spid="10"/>
                                        </p:tgtEl>
                                        <p:attrNameLst>
                                          <p:attrName>ppt_y</p:attrName>
                                        </p:attrNameLst>
                                      </p:cBhvr>
                                      <p:tavLst>
                                        <p:tav tm="0">
                                          <p:val>
                                            <p:strVal val="#ppt_y"/>
                                          </p:val>
                                        </p:tav>
                                        <p:tav tm="100000">
                                          <p:val>
                                            <p:strVal val="#ppt_y"/>
                                          </p:val>
                                        </p:tav>
                                      </p:tavLst>
                                    </p:anim>
                                    <p:anim calcmode="lin" valueType="num">
                                      <p:cBhvr>
                                        <p:cTn id="9" dur="500" fill="hold"/>
                                        <p:tgtEl>
                                          <p:spTgt spid="10"/>
                                        </p:tgtEl>
                                        <p:attrNameLst>
                                          <p:attrName>ppt_w</p:attrName>
                                        </p:attrNameLst>
                                      </p:cBhvr>
                                      <p:tavLst>
                                        <p:tav tm="0">
                                          <p:val>
                                            <p:fltVal val="0"/>
                                          </p:val>
                                        </p:tav>
                                        <p:tav tm="100000">
                                          <p:val>
                                            <p:strVal val="#ppt_w"/>
                                          </p:val>
                                        </p:tav>
                                      </p:tavLst>
                                    </p:anim>
                                    <p:anim calcmode="lin" valueType="num">
                                      <p:cBhvr>
                                        <p:cTn id="10" dur="500" fill="hold"/>
                                        <p:tgtEl>
                                          <p:spTgt spid="10"/>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pic>
        <p:nvPicPr>
          <p:cNvPr id="6" name="图片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363142" y="754180"/>
            <a:ext cx="4979410" cy="5642658"/>
          </a:xfrm>
          <a:prstGeom prst="rect">
            <a:avLst/>
          </a:prstGeom>
        </p:spPr>
      </p:pic>
    </p:spTree>
    <p:extLst>
      <p:ext uri="{BB962C8B-B14F-4D97-AF65-F5344CB8AC3E}">
        <p14:creationId xmlns:p14="http://schemas.microsoft.com/office/powerpoint/2010/main" val="3536890302"/>
      </p:ext>
    </p:extLst>
  </p:cSld>
  <p:clrMapOvr>
    <a:masterClrMapping/>
  </p:clrMapOvr>
  <mc:AlternateContent xmlns:mc="http://schemas.openxmlformats.org/markup-compatibility/2006" xmlns:p14="http://schemas.microsoft.com/office/powerpoint/2010/main">
    <mc:Choice Requires="p14">
      <p:transition spd="slow" p14:dur="850">
        <p14:warp/>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1000" fill="hold"/>
                                        <p:tgtEl>
                                          <p:spTgt spid="6"/>
                                        </p:tgtEl>
                                        <p:attrNameLst>
                                          <p:attrName>ppt_w</p:attrName>
                                        </p:attrNameLst>
                                      </p:cBhvr>
                                      <p:tavLst>
                                        <p:tav tm="0">
                                          <p:val>
                                            <p:fltVal val="0"/>
                                          </p:val>
                                        </p:tav>
                                        <p:tav tm="100000">
                                          <p:val>
                                            <p:strVal val="#ppt_w"/>
                                          </p:val>
                                        </p:tav>
                                      </p:tavLst>
                                    </p:anim>
                                    <p:anim calcmode="lin" valueType="num">
                                      <p:cBhvr>
                                        <p:cTn id="8" dur="1000" fill="hold"/>
                                        <p:tgtEl>
                                          <p:spTgt spid="6"/>
                                        </p:tgtEl>
                                        <p:attrNameLst>
                                          <p:attrName>ppt_h</p:attrName>
                                        </p:attrNameLst>
                                      </p:cBhvr>
                                      <p:tavLst>
                                        <p:tav tm="0">
                                          <p:val>
                                            <p:fltVal val="0"/>
                                          </p:val>
                                        </p:tav>
                                        <p:tav tm="100000">
                                          <p:val>
                                            <p:strVal val="#ppt_h"/>
                                          </p:val>
                                        </p:tav>
                                      </p:tavLst>
                                    </p:anim>
                                    <p:anim calcmode="lin" valueType="num">
                                      <p:cBhvr>
                                        <p:cTn id="9" dur="1000" fill="hold"/>
                                        <p:tgtEl>
                                          <p:spTgt spid="6"/>
                                        </p:tgtEl>
                                        <p:attrNameLst>
                                          <p:attrName>style.rotation</p:attrName>
                                        </p:attrNameLst>
                                      </p:cBhvr>
                                      <p:tavLst>
                                        <p:tav tm="0">
                                          <p:val>
                                            <p:fltVal val="90"/>
                                          </p:val>
                                        </p:tav>
                                        <p:tav tm="100000">
                                          <p:val>
                                            <p:fltVal val="0"/>
                                          </p:val>
                                        </p:tav>
                                      </p:tavLst>
                                    </p:anim>
                                    <p:animEffect transition="in" filter="fade">
                                      <p:cBhvr>
                                        <p:cTn id="10"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BB9AA11-1125-413D-B3C3-EAF9A3A3778C}" type="datetimeFigureOut">
              <a:rPr lang="zh-CN" altLang="en-US" smtClean="0"/>
              <a:t>2021/7/11</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4F8D63B-6CC8-4463-A942-F5622E36F982}" type="slidenum">
              <a:rPr lang="zh-CN" altLang="en-US" smtClean="0"/>
              <a:t>‹#›</a:t>
            </a:fld>
            <a:endParaRPr lang="zh-CN" altLang="en-US"/>
          </a:p>
        </p:txBody>
      </p:sp>
    </p:spTree>
    <p:extLst>
      <p:ext uri="{BB962C8B-B14F-4D97-AF65-F5344CB8AC3E}">
        <p14:creationId xmlns:p14="http://schemas.microsoft.com/office/powerpoint/2010/main" val="27668322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mc:AlternateContent xmlns:mc="http://schemas.openxmlformats.org/markup-compatibility/2006" xmlns:p14="http://schemas.microsoft.com/office/powerpoint/2010/main">
    <mc:Choice Requires="p14">
      <p:transition spd="slow" p14:dur="850">
        <p14:warp/>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4.xml"/><Relationship Id="rId1" Type="http://schemas.openxmlformats.org/officeDocument/2006/relationships/tags" Target="../tags/tag3.xml"/><Relationship Id="rId5" Type="http://schemas.openxmlformats.org/officeDocument/2006/relationships/image" Target="../media/image15.tmp"/><Relationship Id="rId4" Type="http://schemas.openxmlformats.org/officeDocument/2006/relationships/hyperlink" Target="https://en.wikipedia.org/wiki/Location_intelligence" TargetMode="Externa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6.xml"/><Relationship Id="rId1" Type="http://schemas.openxmlformats.org/officeDocument/2006/relationships/tags" Target="../tags/tag5.xml"/><Relationship Id="rId4" Type="http://schemas.openxmlformats.org/officeDocument/2006/relationships/image" Target="../media/image16.tmp"/></Relationships>
</file>

<file path=ppt/slides/_rels/slide12.xml.rels><?xml version="1.0" encoding="UTF-8" standalone="yes"?>
<Relationships xmlns="http://schemas.openxmlformats.org/package/2006/relationships"><Relationship Id="rId8" Type="http://schemas.openxmlformats.org/officeDocument/2006/relationships/image" Target="../media/image14.tmp"/><Relationship Id="rId3" Type="http://schemas.microsoft.com/office/2007/relationships/hdphoto" Target="../media/hdphoto3.wdp"/><Relationship Id="rId7" Type="http://schemas.openxmlformats.org/officeDocument/2006/relationships/image" Target="../media/image20.tmp"/><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9.tmp"/><Relationship Id="rId5" Type="http://schemas.openxmlformats.org/officeDocument/2006/relationships/image" Target="../media/image18.tmp"/><Relationship Id="rId4" Type="http://schemas.openxmlformats.org/officeDocument/2006/relationships/image" Target="../media/image17.tmp"/></Relationships>
</file>

<file path=ppt/slides/_rels/slide13.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tmp"/></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8.xml"/><Relationship Id="rId1" Type="http://schemas.openxmlformats.org/officeDocument/2006/relationships/tags" Target="../tags/tag7.xml"/><Relationship Id="rId5" Type="http://schemas.openxmlformats.org/officeDocument/2006/relationships/image" Target="../media/image22.tmp"/><Relationship Id="rId4" Type="http://schemas.openxmlformats.org/officeDocument/2006/relationships/image" Target="../media/image21.tmp"/></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microsoft.com/office/2007/relationships/hdphoto" Target="../media/hdphoto2.wdp"/></Relationships>
</file>

<file path=ppt/slides/_rels/slide16.xml.rels><?xml version="1.0" encoding="UTF-8" standalone="yes"?>
<Relationships xmlns="http://schemas.openxmlformats.org/package/2006/relationships"><Relationship Id="rId8" Type="http://schemas.openxmlformats.org/officeDocument/2006/relationships/tags" Target="../tags/tag16.xml"/><Relationship Id="rId13" Type="http://schemas.openxmlformats.org/officeDocument/2006/relationships/image" Target="../media/image23.tmp"/><Relationship Id="rId3" Type="http://schemas.openxmlformats.org/officeDocument/2006/relationships/tags" Target="../tags/tag11.xml"/><Relationship Id="rId7" Type="http://schemas.openxmlformats.org/officeDocument/2006/relationships/tags" Target="../tags/tag15.xml"/><Relationship Id="rId12" Type="http://schemas.openxmlformats.org/officeDocument/2006/relationships/slideLayout" Target="../slideLayouts/slideLayout6.xml"/><Relationship Id="rId2" Type="http://schemas.openxmlformats.org/officeDocument/2006/relationships/tags" Target="../tags/tag10.xml"/><Relationship Id="rId1" Type="http://schemas.openxmlformats.org/officeDocument/2006/relationships/tags" Target="../tags/tag9.xml"/><Relationship Id="rId6" Type="http://schemas.openxmlformats.org/officeDocument/2006/relationships/tags" Target="../tags/tag14.xml"/><Relationship Id="rId11" Type="http://schemas.openxmlformats.org/officeDocument/2006/relationships/tags" Target="../tags/tag19.xml"/><Relationship Id="rId5" Type="http://schemas.openxmlformats.org/officeDocument/2006/relationships/tags" Target="../tags/tag13.xml"/><Relationship Id="rId10" Type="http://schemas.openxmlformats.org/officeDocument/2006/relationships/tags" Target="../tags/tag18.xml"/><Relationship Id="rId4" Type="http://schemas.openxmlformats.org/officeDocument/2006/relationships/tags" Target="../tags/tag12.xml"/><Relationship Id="rId9" Type="http://schemas.openxmlformats.org/officeDocument/2006/relationships/tags" Target="../tags/tag17.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slideLayout" Target="../slideLayouts/slideLayout1.xml"/><Relationship Id="rId1" Type="http://schemas.openxmlformats.org/officeDocument/2006/relationships/tags" Target="../tags/tag20.xml"/><Relationship Id="rId5" Type="http://schemas.microsoft.com/office/2007/relationships/hdphoto" Target="../media/hdphoto4.wdp"/><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microsoft.com/office/2007/relationships/hdphoto" Target="../media/hdphoto2.wdp"/></Relationships>
</file>

<file path=ppt/slides/_rels/slide20.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8" Type="http://schemas.openxmlformats.org/officeDocument/2006/relationships/hyperlink" Target="https://en.wikipedia.org/w/index.php?title=Binary_Terrain&amp;action=edit&amp;redlink=1" TargetMode="External"/><Relationship Id="rId3" Type="http://schemas.microsoft.com/office/2007/relationships/hdphoto" Target="../media/hdphoto3.wdp"/><Relationship Id="rId7" Type="http://schemas.openxmlformats.org/officeDocument/2006/relationships/hyperlink" Target="https://en.wikipedia.org/wiki/BMP_file_format" TargetMode="External"/><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hyperlink" Target="https://en.wikipedia.org/wiki/Bathymetric_Attributed_Grid" TargetMode="External"/><Relationship Id="rId11" Type="http://schemas.openxmlformats.org/officeDocument/2006/relationships/hyperlink" Target="https://en.wikipedia.org/wiki/Exelis_Visual_Information_Solutions#ENVI" TargetMode="External"/><Relationship Id="rId5" Type="http://schemas.openxmlformats.org/officeDocument/2006/relationships/hyperlink" Target="https://en.wikipedia.org/wiki/Arc/Info_ASCII_Grid" TargetMode="External"/><Relationship Id="rId10" Type="http://schemas.openxmlformats.org/officeDocument/2006/relationships/hyperlink" Target="https://en.wikipedia.org/wiki/NASA" TargetMode="External"/><Relationship Id="rId4" Type="http://schemas.openxmlformats.org/officeDocument/2006/relationships/image" Target="../media/image24.png"/><Relationship Id="rId9" Type="http://schemas.openxmlformats.org/officeDocument/2006/relationships/hyperlink" Target="https://en.wikipedia.org/wiki/Environmental_Systems_Research_Institute" TargetMode="External"/></Relationships>
</file>

<file path=ppt/slides/_rels/slide22.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7.png"/><Relationship Id="rId1" Type="http://schemas.openxmlformats.org/officeDocument/2006/relationships/slideLayout" Target="../slideLayouts/slideLayout2.xml"/><Relationship Id="rId4" Type="http://schemas.microsoft.com/office/2007/relationships/hdphoto" Target="../media/hdphoto3.wdp"/></Relationships>
</file>

<file path=ppt/slides/_rels/slide2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microsoft.com/office/2007/relationships/hdphoto" Target="../media/hdphoto2.wdp"/></Relationships>
</file>

<file path=ppt/slides/_rels/slide2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8.tmp"/><Relationship Id="rId1" Type="http://schemas.openxmlformats.org/officeDocument/2006/relationships/slideLayout" Target="../slideLayouts/slideLayout2.xml"/><Relationship Id="rId6" Type="http://schemas.openxmlformats.org/officeDocument/2006/relationships/image" Target="../media/image29.tmp"/><Relationship Id="rId5" Type="http://schemas.openxmlformats.org/officeDocument/2006/relationships/hyperlink" Target="https://en.wikipedia.org/wiki/QGIS" TargetMode="External"/><Relationship Id="rId4" Type="http://schemas.microsoft.com/office/2007/relationships/hdphoto" Target="../media/hdphoto3.wdp"/></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29.tmp"/><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tags" Target="../tags/tag28.xml"/><Relationship Id="rId3" Type="http://schemas.openxmlformats.org/officeDocument/2006/relationships/tags" Target="../tags/tag23.xml"/><Relationship Id="rId7" Type="http://schemas.openxmlformats.org/officeDocument/2006/relationships/tags" Target="../tags/tag27.xml"/><Relationship Id="rId2" Type="http://schemas.openxmlformats.org/officeDocument/2006/relationships/tags" Target="../tags/tag22.xml"/><Relationship Id="rId1" Type="http://schemas.openxmlformats.org/officeDocument/2006/relationships/tags" Target="../tags/tag21.xml"/><Relationship Id="rId6" Type="http://schemas.openxmlformats.org/officeDocument/2006/relationships/tags" Target="../tags/tag26.xml"/><Relationship Id="rId11" Type="http://schemas.openxmlformats.org/officeDocument/2006/relationships/image" Target="../media/image29.tmp"/><Relationship Id="rId5" Type="http://schemas.openxmlformats.org/officeDocument/2006/relationships/tags" Target="../tags/tag25.xml"/><Relationship Id="rId10" Type="http://schemas.openxmlformats.org/officeDocument/2006/relationships/slideLayout" Target="../slideLayouts/slideLayout3.xml"/><Relationship Id="rId4" Type="http://schemas.openxmlformats.org/officeDocument/2006/relationships/tags" Target="../tags/tag24.xml"/><Relationship Id="rId9" Type="http://schemas.openxmlformats.org/officeDocument/2006/relationships/tags" Target="../tags/tag29.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microsoft.com/office/2007/relationships/hdphoto" Target="../media/hdphoto2.wdp"/></Relationships>
</file>

<file path=ppt/slides/_rels/slide34.xml.rels><?xml version="1.0" encoding="UTF-8" standalone="yes"?>
<Relationships xmlns="http://schemas.openxmlformats.org/package/2006/relationships"><Relationship Id="rId8" Type="http://schemas.microsoft.com/office/2007/relationships/hdphoto" Target="../media/hdphoto7.wdp"/><Relationship Id="rId3" Type="http://schemas.openxmlformats.org/officeDocument/2006/relationships/image" Target="../media/image31.tmp"/><Relationship Id="rId7" Type="http://schemas.openxmlformats.org/officeDocument/2006/relationships/image" Target="../media/image34.png"/><Relationship Id="rId2" Type="http://schemas.openxmlformats.org/officeDocument/2006/relationships/image" Target="../media/image30.tmp"/><Relationship Id="rId1" Type="http://schemas.openxmlformats.org/officeDocument/2006/relationships/slideLayout" Target="../slideLayouts/slideLayout2.xml"/><Relationship Id="rId6" Type="http://schemas.microsoft.com/office/2007/relationships/hdphoto" Target="../media/hdphoto6.wdp"/><Relationship Id="rId5" Type="http://schemas.openxmlformats.org/officeDocument/2006/relationships/image" Target="../media/image33.png"/><Relationship Id="rId4" Type="http://schemas.openxmlformats.org/officeDocument/2006/relationships/image" Target="../media/image32.tmp"/></Relationships>
</file>

<file path=ppt/slides/_rels/slide35.xml.rels><?xml version="1.0" encoding="UTF-8" standalone="yes"?>
<Relationships xmlns="http://schemas.openxmlformats.org/package/2006/relationships"><Relationship Id="rId8" Type="http://schemas.openxmlformats.org/officeDocument/2006/relationships/slideLayout" Target="../slideLayouts/slideLayout2.xml"/><Relationship Id="rId3" Type="http://schemas.openxmlformats.org/officeDocument/2006/relationships/tags" Target="../tags/tag32.xml"/><Relationship Id="rId7" Type="http://schemas.openxmlformats.org/officeDocument/2006/relationships/tags" Target="../tags/tag36.xml"/><Relationship Id="rId12" Type="http://schemas.microsoft.com/office/2007/relationships/hdphoto" Target="../media/hdphoto9.wdp"/><Relationship Id="rId2" Type="http://schemas.openxmlformats.org/officeDocument/2006/relationships/tags" Target="../tags/tag31.xml"/><Relationship Id="rId1" Type="http://schemas.openxmlformats.org/officeDocument/2006/relationships/tags" Target="../tags/tag30.xml"/><Relationship Id="rId6" Type="http://schemas.openxmlformats.org/officeDocument/2006/relationships/tags" Target="../tags/tag35.xml"/><Relationship Id="rId11" Type="http://schemas.openxmlformats.org/officeDocument/2006/relationships/image" Target="../media/image36.png"/><Relationship Id="rId5" Type="http://schemas.openxmlformats.org/officeDocument/2006/relationships/tags" Target="../tags/tag34.xml"/><Relationship Id="rId10" Type="http://schemas.microsoft.com/office/2007/relationships/hdphoto" Target="../media/hdphoto8.wdp"/><Relationship Id="rId4" Type="http://schemas.openxmlformats.org/officeDocument/2006/relationships/tags" Target="../tags/tag33.xml"/><Relationship Id="rId9" Type="http://schemas.openxmlformats.org/officeDocument/2006/relationships/image" Target="../media/image35.png"/></Relationships>
</file>

<file path=ppt/slides/_rels/slide36.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tags" Target="../tags/tag39.xml"/><Relationship Id="rId7" Type="http://schemas.microsoft.com/office/2007/relationships/hdphoto" Target="../media/hdphoto8.wdp"/><Relationship Id="rId2" Type="http://schemas.openxmlformats.org/officeDocument/2006/relationships/tags" Target="../tags/tag38.xml"/><Relationship Id="rId1" Type="http://schemas.openxmlformats.org/officeDocument/2006/relationships/tags" Target="../tags/tag37.xml"/><Relationship Id="rId6" Type="http://schemas.openxmlformats.org/officeDocument/2006/relationships/image" Target="../media/image35.png"/><Relationship Id="rId5" Type="http://schemas.openxmlformats.org/officeDocument/2006/relationships/slideLayout" Target="../slideLayouts/slideLayout2.xml"/><Relationship Id="rId10" Type="http://schemas.openxmlformats.org/officeDocument/2006/relationships/image" Target="../media/image37.tmp"/><Relationship Id="rId4" Type="http://schemas.openxmlformats.org/officeDocument/2006/relationships/tags" Target="../tags/tag40.xml"/><Relationship Id="rId9" Type="http://schemas.microsoft.com/office/2007/relationships/hdphoto" Target="../media/hdphoto9.wdp"/></Relationships>
</file>

<file path=ppt/slides/_rels/slide37.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tags" Target="../tags/tag43.xml"/><Relationship Id="rId7" Type="http://schemas.microsoft.com/office/2007/relationships/hdphoto" Target="../media/hdphoto8.wdp"/><Relationship Id="rId2" Type="http://schemas.openxmlformats.org/officeDocument/2006/relationships/tags" Target="../tags/tag42.xml"/><Relationship Id="rId1" Type="http://schemas.openxmlformats.org/officeDocument/2006/relationships/tags" Target="../tags/tag41.xml"/><Relationship Id="rId6" Type="http://schemas.openxmlformats.org/officeDocument/2006/relationships/image" Target="../media/image35.png"/><Relationship Id="rId5" Type="http://schemas.openxmlformats.org/officeDocument/2006/relationships/slideLayout" Target="../slideLayouts/slideLayout2.xml"/><Relationship Id="rId4" Type="http://schemas.openxmlformats.org/officeDocument/2006/relationships/tags" Target="../tags/tag44.xml"/><Relationship Id="rId9" Type="http://schemas.microsoft.com/office/2007/relationships/hdphoto" Target="../media/hdphoto9.wdp"/></Relationships>
</file>

<file path=ppt/slides/_rels/slide38.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tags" Target="../tags/tag47.xml"/><Relationship Id="rId7" Type="http://schemas.microsoft.com/office/2007/relationships/hdphoto" Target="../media/hdphoto8.wdp"/><Relationship Id="rId2" Type="http://schemas.openxmlformats.org/officeDocument/2006/relationships/tags" Target="../tags/tag46.xml"/><Relationship Id="rId1" Type="http://schemas.openxmlformats.org/officeDocument/2006/relationships/tags" Target="../tags/tag45.xml"/><Relationship Id="rId6" Type="http://schemas.openxmlformats.org/officeDocument/2006/relationships/image" Target="../media/image35.png"/><Relationship Id="rId5" Type="http://schemas.openxmlformats.org/officeDocument/2006/relationships/slideLayout" Target="../slideLayouts/slideLayout2.xml"/><Relationship Id="rId10" Type="http://schemas.openxmlformats.org/officeDocument/2006/relationships/image" Target="../media/image38.tmp"/><Relationship Id="rId4" Type="http://schemas.openxmlformats.org/officeDocument/2006/relationships/tags" Target="../tags/tag48.xml"/><Relationship Id="rId9" Type="http://schemas.microsoft.com/office/2007/relationships/hdphoto" Target="../media/hdphoto9.wdp"/></Relationships>
</file>

<file path=ppt/slides/_rels/slide3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9.tmp"/><Relationship Id="rId1" Type="http://schemas.openxmlformats.org/officeDocument/2006/relationships/slideLayout" Target="../slideLayouts/slideLayout2.xml"/><Relationship Id="rId6" Type="http://schemas.microsoft.com/office/2007/relationships/hdphoto" Target="../media/hdphoto7.wdp"/><Relationship Id="rId5" Type="http://schemas.openxmlformats.org/officeDocument/2006/relationships/image" Target="../media/image34.png"/><Relationship Id="rId4" Type="http://schemas.microsoft.com/office/2007/relationships/hdphoto" Target="../media/hdphoto6.wdp"/></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40.tmp"/><Relationship Id="rId1" Type="http://schemas.openxmlformats.org/officeDocument/2006/relationships/slideLayout" Target="../slideLayouts/slideLayout2.xml"/><Relationship Id="rId6" Type="http://schemas.microsoft.com/office/2007/relationships/hdphoto" Target="../media/hdphoto7.wdp"/><Relationship Id="rId5" Type="http://schemas.openxmlformats.org/officeDocument/2006/relationships/image" Target="../media/image34.png"/><Relationship Id="rId4" Type="http://schemas.microsoft.com/office/2007/relationships/hdphoto" Target="../media/hdphoto6.wdp"/></Relationships>
</file>

<file path=ppt/slides/_rels/slide4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41.tmp"/><Relationship Id="rId1" Type="http://schemas.openxmlformats.org/officeDocument/2006/relationships/slideLayout" Target="../slideLayouts/slideLayout2.xml"/><Relationship Id="rId6" Type="http://schemas.microsoft.com/office/2007/relationships/hdphoto" Target="../media/hdphoto7.wdp"/><Relationship Id="rId5" Type="http://schemas.openxmlformats.org/officeDocument/2006/relationships/image" Target="../media/image34.png"/><Relationship Id="rId4" Type="http://schemas.microsoft.com/office/2007/relationships/hdphoto" Target="../media/hdphoto6.wdp"/></Relationships>
</file>

<file path=ppt/slides/_rels/slide4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42.tmp"/><Relationship Id="rId1" Type="http://schemas.openxmlformats.org/officeDocument/2006/relationships/slideLayout" Target="../slideLayouts/slideLayout2.xml"/><Relationship Id="rId6" Type="http://schemas.microsoft.com/office/2007/relationships/hdphoto" Target="../media/hdphoto7.wdp"/><Relationship Id="rId5" Type="http://schemas.openxmlformats.org/officeDocument/2006/relationships/image" Target="../media/image34.png"/><Relationship Id="rId4" Type="http://schemas.microsoft.com/office/2007/relationships/hdphoto" Target="../media/hdphoto6.wdp"/></Relationships>
</file>

<file path=ppt/slides/_rels/slide43.xml.rels><?xml version="1.0" encoding="UTF-8" standalone="yes"?>
<Relationships xmlns="http://schemas.openxmlformats.org/package/2006/relationships"><Relationship Id="rId3" Type="http://schemas.microsoft.com/office/2007/relationships/hdphoto" Target="../media/hdphoto6.wdp"/><Relationship Id="rId7" Type="http://schemas.openxmlformats.org/officeDocument/2006/relationships/hyperlink" Target="https://www.xuebuyuan.com/3221812.html#title-0" TargetMode="External"/><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hyperlink" Target="https://gdal.org/" TargetMode="External"/><Relationship Id="rId5" Type="http://schemas.microsoft.com/office/2007/relationships/hdphoto" Target="../media/hdphoto7.wdp"/><Relationship Id="rId4" Type="http://schemas.openxmlformats.org/officeDocument/2006/relationships/image" Target="../media/image34.png"/></Relationships>
</file>

<file path=ppt/slides/_rels/slide44.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33.png"/><Relationship Id="rId1" Type="http://schemas.openxmlformats.org/officeDocument/2006/relationships/slideLayout" Target="../slideLayouts/slideLayout2.xml"/><Relationship Id="rId5" Type="http://schemas.microsoft.com/office/2007/relationships/hdphoto" Target="../media/hdphoto7.wdp"/><Relationship Id="rId4" Type="http://schemas.openxmlformats.org/officeDocument/2006/relationships/image" Target="../media/image3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microsoft.com/office/2007/relationships/hdphoto" Target="../media/hdphoto2.wdp"/></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xml"/><Relationship Id="rId1" Type="http://schemas.openxmlformats.org/officeDocument/2006/relationships/tags" Target="../tags/tag1.xml"/><Relationship Id="rId4" Type="http://schemas.openxmlformats.org/officeDocument/2006/relationships/image" Target="../media/image11.tmp"/></Relationships>
</file>

<file path=ppt/slides/_rels/slide9.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4.tmp"/><Relationship Id="rId4" Type="http://schemas.openxmlformats.org/officeDocument/2006/relationships/image" Target="../media/image13.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 name="图片 7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60689" y="71882"/>
            <a:ext cx="7820116" cy="6858000"/>
          </a:xfrm>
          <a:prstGeom prst="rect">
            <a:avLst/>
          </a:prstGeom>
        </p:spPr>
      </p:pic>
      <p:sp>
        <p:nvSpPr>
          <p:cNvPr id="2" name="文本框 1"/>
          <p:cNvSpPr txBox="1"/>
          <p:nvPr/>
        </p:nvSpPr>
        <p:spPr>
          <a:xfrm>
            <a:off x="5402643" y="4008132"/>
            <a:ext cx="3974746" cy="338554"/>
          </a:xfrm>
          <a:prstGeom prst="rect">
            <a:avLst/>
          </a:prstGeom>
          <a:noFill/>
        </p:spPr>
        <p:txBody>
          <a:bodyPr wrap="square" rtlCol="0">
            <a:spAutoFit/>
          </a:bodyPr>
          <a:lstStyle/>
          <a:p>
            <a:r>
              <a:rPr lang="zh-CN" altLang="en-US" sz="1600" dirty="0">
                <a:latin typeface="明兰" panose="02010600030101010101" pitchFamily="2" charset="-122"/>
                <a:ea typeface="明兰" panose="02010600030101010101" pitchFamily="2" charset="-122"/>
              </a:rPr>
              <a:t>指导老师：湖北工业大学 常学立</a:t>
            </a:r>
          </a:p>
        </p:txBody>
      </p:sp>
      <p:sp>
        <p:nvSpPr>
          <p:cNvPr id="22" name="Rectangle 5"/>
          <p:cNvSpPr>
            <a:spLocks noChangeArrowheads="1"/>
          </p:cNvSpPr>
          <p:nvPr/>
        </p:nvSpPr>
        <p:spPr bwMode="auto">
          <a:xfrm>
            <a:off x="1592974" y="4600257"/>
            <a:ext cx="209550" cy="209550"/>
          </a:xfrm>
          <a:prstGeom prst="rect">
            <a:avLst/>
          </a:prstGeom>
          <a:noFill/>
          <a:ln w="0">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sz="2000">
              <a:latin typeface="明兰" panose="02010600030101010101" pitchFamily="2" charset="-122"/>
              <a:ea typeface="明兰" panose="02010600030101010101" pitchFamily="2" charset="-122"/>
            </a:endParaRPr>
          </a:p>
        </p:txBody>
      </p:sp>
      <p:sp>
        <p:nvSpPr>
          <p:cNvPr id="23" name="Freeform 6"/>
          <p:cNvSpPr>
            <a:spLocks noEditPoints="1"/>
          </p:cNvSpPr>
          <p:nvPr/>
        </p:nvSpPr>
        <p:spPr bwMode="auto">
          <a:xfrm>
            <a:off x="1854874" y="4633594"/>
            <a:ext cx="147638" cy="147638"/>
          </a:xfrm>
          <a:custGeom>
            <a:avLst/>
            <a:gdLst>
              <a:gd name="T0" fmla="*/ 2899 w 3290"/>
              <a:gd name="T1" fmla="*/ 2617 h 3421"/>
              <a:gd name="T2" fmla="*/ 2623 w 3290"/>
              <a:gd name="T3" fmla="*/ 2363 h 3421"/>
              <a:gd name="T4" fmla="*/ 2299 w 3290"/>
              <a:gd name="T5" fmla="*/ 2176 h 3421"/>
              <a:gd name="T6" fmla="*/ 2173 w 3290"/>
              <a:gd name="T7" fmla="*/ 2073 h 3421"/>
              <a:gd name="T8" fmla="*/ 2404 w 3290"/>
              <a:gd name="T9" fmla="*/ 1891 h 3421"/>
              <a:gd name="T10" fmla="*/ 2587 w 3290"/>
              <a:gd name="T11" fmla="*/ 1637 h 3421"/>
              <a:gd name="T12" fmla="*/ 2693 w 3290"/>
              <a:gd name="T13" fmla="*/ 1345 h 3421"/>
              <a:gd name="T14" fmla="*/ 2714 w 3290"/>
              <a:gd name="T15" fmla="*/ 1028 h 3421"/>
              <a:gd name="T16" fmla="*/ 2650 w 3290"/>
              <a:gd name="T17" fmla="*/ 720 h 3421"/>
              <a:gd name="T18" fmla="*/ 2505 w 3290"/>
              <a:gd name="T19" fmla="*/ 445 h 3421"/>
              <a:gd name="T20" fmla="*/ 2288 w 3290"/>
              <a:gd name="T21" fmla="*/ 220 h 3421"/>
              <a:gd name="T22" fmla="*/ 2023 w 3290"/>
              <a:gd name="T23" fmla="*/ 69 h 3421"/>
              <a:gd name="T24" fmla="*/ 1727 w 3290"/>
              <a:gd name="T25" fmla="*/ 2 h 3421"/>
              <a:gd name="T26" fmla="*/ 1422 w 3290"/>
              <a:gd name="T27" fmla="*/ 25 h 3421"/>
              <a:gd name="T28" fmla="*/ 1139 w 3290"/>
              <a:gd name="T29" fmla="*/ 134 h 3421"/>
              <a:gd name="T30" fmla="*/ 895 w 3290"/>
              <a:gd name="T31" fmla="*/ 325 h 3421"/>
              <a:gd name="T32" fmla="*/ 712 w 3290"/>
              <a:gd name="T33" fmla="*/ 577 h 3421"/>
              <a:gd name="T34" fmla="*/ 607 w 3290"/>
              <a:gd name="T35" fmla="*/ 871 h 3421"/>
              <a:gd name="T36" fmla="*/ 585 w 3290"/>
              <a:gd name="T37" fmla="*/ 1188 h 3421"/>
              <a:gd name="T38" fmla="*/ 649 w 3290"/>
              <a:gd name="T39" fmla="*/ 1495 h 3421"/>
              <a:gd name="T40" fmla="*/ 794 w 3290"/>
              <a:gd name="T41" fmla="*/ 1770 h 3421"/>
              <a:gd name="T42" fmla="*/ 1004 w 3290"/>
              <a:gd name="T43" fmla="*/ 1990 h 3421"/>
              <a:gd name="T44" fmla="*/ 1132 w 3290"/>
              <a:gd name="T45" fmla="*/ 2123 h 3421"/>
              <a:gd name="T46" fmla="*/ 825 w 3290"/>
              <a:gd name="T47" fmla="*/ 2261 h 3421"/>
              <a:gd name="T48" fmla="*/ 521 w 3290"/>
              <a:gd name="T49" fmla="*/ 2484 h 3421"/>
              <a:gd name="T50" fmla="*/ 275 w 3290"/>
              <a:gd name="T51" fmla="*/ 2767 h 3421"/>
              <a:gd name="T52" fmla="*/ 89 w 3290"/>
              <a:gd name="T53" fmla="*/ 3103 h 3421"/>
              <a:gd name="T54" fmla="*/ 165 w 3290"/>
              <a:gd name="T55" fmla="*/ 3421 h 3421"/>
              <a:gd name="T56" fmla="*/ 294 w 3290"/>
              <a:gd name="T57" fmla="*/ 3068 h 3421"/>
              <a:gd name="T58" fmla="*/ 500 w 3290"/>
              <a:gd name="T59" fmla="*/ 2756 h 3421"/>
              <a:gd name="T60" fmla="*/ 765 w 3290"/>
              <a:gd name="T61" fmla="*/ 2508 h 3421"/>
              <a:gd name="T62" fmla="*/ 1057 w 3290"/>
              <a:gd name="T63" fmla="*/ 2339 h 3421"/>
              <a:gd name="T64" fmla="*/ 1386 w 3290"/>
              <a:gd name="T65" fmla="*/ 2240 h 3421"/>
              <a:gd name="T66" fmla="*/ 1733 w 3290"/>
              <a:gd name="T67" fmla="*/ 2220 h 3421"/>
              <a:gd name="T68" fmla="*/ 2073 w 3290"/>
              <a:gd name="T69" fmla="*/ 2280 h 3421"/>
              <a:gd name="T70" fmla="*/ 2383 w 3290"/>
              <a:gd name="T71" fmla="*/ 2415 h 3421"/>
              <a:gd name="T72" fmla="*/ 2662 w 3290"/>
              <a:gd name="T73" fmla="*/ 2621 h 3421"/>
              <a:gd name="T74" fmla="*/ 2902 w 3290"/>
              <a:gd name="T75" fmla="*/ 2905 h 3421"/>
              <a:gd name="T76" fmla="*/ 3071 w 3290"/>
              <a:gd name="T77" fmla="*/ 3238 h 3421"/>
              <a:gd name="T78" fmla="*/ 3265 w 3290"/>
              <a:gd name="T79" fmla="*/ 3282 h 3421"/>
              <a:gd name="T80" fmla="*/ 3117 w 3290"/>
              <a:gd name="T81" fmla="*/ 2927 h 3421"/>
              <a:gd name="T82" fmla="*/ 764 w 3290"/>
              <a:gd name="T83" fmla="*/ 957 h 3421"/>
              <a:gd name="T84" fmla="*/ 853 w 3290"/>
              <a:gd name="T85" fmla="*/ 680 h 3421"/>
              <a:gd name="T86" fmla="*/ 1016 w 3290"/>
              <a:gd name="T87" fmla="*/ 449 h 3421"/>
              <a:gd name="T88" fmla="*/ 1237 w 3290"/>
              <a:gd name="T89" fmla="*/ 280 h 3421"/>
              <a:gd name="T90" fmla="*/ 1505 w 3290"/>
              <a:gd name="T91" fmla="*/ 188 h 3421"/>
              <a:gd name="T92" fmla="*/ 1795 w 3290"/>
              <a:gd name="T93" fmla="*/ 188 h 3421"/>
              <a:gd name="T94" fmla="*/ 2062 w 3290"/>
              <a:gd name="T95" fmla="*/ 280 h 3421"/>
              <a:gd name="T96" fmla="*/ 2284 w 3290"/>
              <a:gd name="T97" fmla="*/ 449 h 3421"/>
              <a:gd name="T98" fmla="*/ 2446 w 3290"/>
              <a:gd name="T99" fmla="*/ 680 h 3421"/>
              <a:gd name="T100" fmla="*/ 2535 w 3290"/>
              <a:gd name="T101" fmla="*/ 957 h 3421"/>
              <a:gd name="T102" fmla="*/ 2535 w 3290"/>
              <a:gd name="T103" fmla="*/ 1259 h 3421"/>
              <a:gd name="T104" fmla="*/ 2446 w 3290"/>
              <a:gd name="T105" fmla="*/ 1535 h 3421"/>
              <a:gd name="T106" fmla="*/ 2284 w 3290"/>
              <a:gd name="T107" fmla="*/ 1766 h 3421"/>
              <a:gd name="T108" fmla="*/ 2062 w 3290"/>
              <a:gd name="T109" fmla="*/ 1935 h 3421"/>
              <a:gd name="T110" fmla="*/ 1795 w 3290"/>
              <a:gd name="T111" fmla="*/ 2026 h 3421"/>
              <a:gd name="T112" fmla="*/ 1505 w 3290"/>
              <a:gd name="T113" fmla="*/ 2026 h 3421"/>
              <a:gd name="T114" fmla="*/ 1237 w 3290"/>
              <a:gd name="T115" fmla="*/ 1935 h 3421"/>
              <a:gd name="T116" fmla="*/ 1016 w 3290"/>
              <a:gd name="T117" fmla="*/ 1766 h 3421"/>
              <a:gd name="T118" fmla="*/ 853 w 3290"/>
              <a:gd name="T119" fmla="*/ 1535 h 3421"/>
              <a:gd name="T120" fmla="*/ 764 w 3290"/>
              <a:gd name="T121" fmla="*/ 1259 h 3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290" h="3421">
                <a:moveTo>
                  <a:pt x="3068" y="2844"/>
                </a:moveTo>
                <a:lnTo>
                  <a:pt x="3015" y="2765"/>
                </a:lnTo>
                <a:lnTo>
                  <a:pt x="2959" y="2690"/>
                </a:lnTo>
                <a:lnTo>
                  <a:pt x="2899" y="2617"/>
                </a:lnTo>
                <a:lnTo>
                  <a:pt x="2836" y="2548"/>
                </a:lnTo>
                <a:lnTo>
                  <a:pt x="2768" y="2483"/>
                </a:lnTo>
                <a:lnTo>
                  <a:pt x="2698" y="2421"/>
                </a:lnTo>
                <a:lnTo>
                  <a:pt x="2623" y="2363"/>
                </a:lnTo>
                <a:lnTo>
                  <a:pt x="2546" y="2309"/>
                </a:lnTo>
                <a:lnTo>
                  <a:pt x="2465" y="2260"/>
                </a:lnTo>
                <a:lnTo>
                  <a:pt x="2383" y="2216"/>
                </a:lnTo>
                <a:lnTo>
                  <a:pt x="2299" y="2176"/>
                </a:lnTo>
                <a:lnTo>
                  <a:pt x="2212" y="2142"/>
                </a:lnTo>
                <a:lnTo>
                  <a:pt x="2161" y="2124"/>
                </a:lnTo>
                <a:lnTo>
                  <a:pt x="2110" y="2107"/>
                </a:lnTo>
                <a:lnTo>
                  <a:pt x="2173" y="2073"/>
                </a:lnTo>
                <a:lnTo>
                  <a:pt x="2235" y="2034"/>
                </a:lnTo>
                <a:lnTo>
                  <a:pt x="2294" y="1991"/>
                </a:lnTo>
                <a:lnTo>
                  <a:pt x="2350" y="1943"/>
                </a:lnTo>
                <a:lnTo>
                  <a:pt x="2404" y="1891"/>
                </a:lnTo>
                <a:lnTo>
                  <a:pt x="2456" y="1832"/>
                </a:lnTo>
                <a:lnTo>
                  <a:pt x="2506" y="1770"/>
                </a:lnTo>
                <a:lnTo>
                  <a:pt x="2549" y="1705"/>
                </a:lnTo>
                <a:lnTo>
                  <a:pt x="2587" y="1637"/>
                </a:lnTo>
                <a:lnTo>
                  <a:pt x="2621" y="1567"/>
                </a:lnTo>
                <a:lnTo>
                  <a:pt x="2650" y="1495"/>
                </a:lnTo>
                <a:lnTo>
                  <a:pt x="2674" y="1421"/>
                </a:lnTo>
                <a:lnTo>
                  <a:pt x="2693" y="1345"/>
                </a:lnTo>
                <a:lnTo>
                  <a:pt x="2706" y="1267"/>
                </a:lnTo>
                <a:lnTo>
                  <a:pt x="2714" y="1188"/>
                </a:lnTo>
                <a:lnTo>
                  <a:pt x="2717" y="1108"/>
                </a:lnTo>
                <a:lnTo>
                  <a:pt x="2714" y="1028"/>
                </a:lnTo>
                <a:lnTo>
                  <a:pt x="2706" y="948"/>
                </a:lnTo>
                <a:lnTo>
                  <a:pt x="2693" y="871"/>
                </a:lnTo>
                <a:lnTo>
                  <a:pt x="2674" y="794"/>
                </a:lnTo>
                <a:lnTo>
                  <a:pt x="2650" y="720"/>
                </a:lnTo>
                <a:lnTo>
                  <a:pt x="2621" y="647"/>
                </a:lnTo>
                <a:lnTo>
                  <a:pt x="2587" y="577"/>
                </a:lnTo>
                <a:lnTo>
                  <a:pt x="2549" y="510"/>
                </a:lnTo>
                <a:lnTo>
                  <a:pt x="2505" y="445"/>
                </a:lnTo>
                <a:lnTo>
                  <a:pt x="2456" y="383"/>
                </a:lnTo>
                <a:lnTo>
                  <a:pt x="2404" y="325"/>
                </a:lnTo>
                <a:lnTo>
                  <a:pt x="2347" y="270"/>
                </a:lnTo>
                <a:lnTo>
                  <a:pt x="2288" y="220"/>
                </a:lnTo>
                <a:lnTo>
                  <a:pt x="2225" y="174"/>
                </a:lnTo>
                <a:lnTo>
                  <a:pt x="2160" y="134"/>
                </a:lnTo>
                <a:lnTo>
                  <a:pt x="2093" y="99"/>
                </a:lnTo>
                <a:lnTo>
                  <a:pt x="2023" y="69"/>
                </a:lnTo>
                <a:lnTo>
                  <a:pt x="1952" y="44"/>
                </a:lnTo>
                <a:lnTo>
                  <a:pt x="1878" y="25"/>
                </a:lnTo>
                <a:lnTo>
                  <a:pt x="1803" y="11"/>
                </a:lnTo>
                <a:lnTo>
                  <a:pt x="1727" y="2"/>
                </a:lnTo>
                <a:lnTo>
                  <a:pt x="1650" y="0"/>
                </a:lnTo>
                <a:lnTo>
                  <a:pt x="1572" y="2"/>
                </a:lnTo>
                <a:lnTo>
                  <a:pt x="1496" y="11"/>
                </a:lnTo>
                <a:lnTo>
                  <a:pt x="1422" y="25"/>
                </a:lnTo>
                <a:lnTo>
                  <a:pt x="1347" y="44"/>
                </a:lnTo>
                <a:lnTo>
                  <a:pt x="1276" y="69"/>
                </a:lnTo>
                <a:lnTo>
                  <a:pt x="1206" y="99"/>
                </a:lnTo>
                <a:lnTo>
                  <a:pt x="1139" y="134"/>
                </a:lnTo>
                <a:lnTo>
                  <a:pt x="1074" y="174"/>
                </a:lnTo>
                <a:lnTo>
                  <a:pt x="1011" y="220"/>
                </a:lnTo>
                <a:lnTo>
                  <a:pt x="952" y="270"/>
                </a:lnTo>
                <a:lnTo>
                  <a:pt x="895" y="325"/>
                </a:lnTo>
                <a:lnTo>
                  <a:pt x="843" y="383"/>
                </a:lnTo>
                <a:lnTo>
                  <a:pt x="794" y="445"/>
                </a:lnTo>
                <a:lnTo>
                  <a:pt x="750" y="510"/>
                </a:lnTo>
                <a:lnTo>
                  <a:pt x="712" y="577"/>
                </a:lnTo>
                <a:lnTo>
                  <a:pt x="678" y="647"/>
                </a:lnTo>
                <a:lnTo>
                  <a:pt x="649" y="720"/>
                </a:lnTo>
                <a:lnTo>
                  <a:pt x="625" y="794"/>
                </a:lnTo>
                <a:lnTo>
                  <a:pt x="607" y="871"/>
                </a:lnTo>
                <a:lnTo>
                  <a:pt x="593" y="948"/>
                </a:lnTo>
                <a:lnTo>
                  <a:pt x="585" y="1028"/>
                </a:lnTo>
                <a:lnTo>
                  <a:pt x="582" y="1108"/>
                </a:lnTo>
                <a:lnTo>
                  <a:pt x="585" y="1188"/>
                </a:lnTo>
                <a:lnTo>
                  <a:pt x="593" y="1267"/>
                </a:lnTo>
                <a:lnTo>
                  <a:pt x="607" y="1345"/>
                </a:lnTo>
                <a:lnTo>
                  <a:pt x="625" y="1421"/>
                </a:lnTo>
                <a:lnTo>
                  <a:pt x="649" y="1495"/>
                </a:lnTo>
                <a:lnTo>
                  <a:pt x="678" y="1567"/>
                </a:lnTo>
                <a:lnTo>
                  <a:pt x="712" y="1637"/>
                </a:lnTo>
                <a:lnTo>
                  <a:pt x="750" y="1705"/>
                </a:lnTo>
                <a:lnTo>
                  <a:pt x="794" y="1770"/>
                </a:lnTo>
                <a:lnTo>
                  <a:pt x="843" y="1832"/>
                </a:lnTo>
                <a:lnTo>
                  <a:pt x="895" y="1891"/>
                </a:lnTo>
                <a:lnTo>
                  <a:pt x="948" y="1943"/>
                </a:lnTo>
                <a:lnTo>
                  <a:pt x="1004" y="1990"/>
                </a:lnTo>
                <a:lnTo>
                  <a:pt x="1063" y="2033"/>
                </a:lnTo>
                <a:lnTo>
                  <a:pt x="1123" y="2072"/>
                </a:lnTo>
                <a:lnTo>
                  <a:pt x="1186" y="2106"/>
                </a:lnTo>
                <a:lnTo>
                  <a:pt x="1132" y="2123"/>
                </a:lnTo>
                <a:lnTo>
                  <a:pt x="1078" y="2142"/>
                </a:lnTo>
                <a:lnTo>
                  <a:pt x="991" y="2177"/>
                </a:lnTo>
                <a:lnTo>
                  <a:pt x="907" y="2216"/>
                </a:lnTo>
                <a:lnTo>
                  <a:pt x="825" y="2261"/>
                </a:lnTo>
                <a:lnTo>
                  <a:pt x="744" y="2310"/>
                </a:lnTo>
                <a:lnTo>
                  <a:pt x="667" y="2363"/>
                </a:lnTo>
                <a:lnTo>
                  <a:pt x="592" y="2421"/>
                </a:lnTo>
                <a:lnTo>
                  <a:pt x="521" y="2484"/>
                </a:lnTo>
                <a:lnTo>
                  <a:pt x="454" y="2549"/>
                </a:lnTo>
                <a:lnTo>
                  <a:pt x="391" y="2618"/>
                </a:lnTo>
                <a:lnTo>
                  <a:pt x="331" y="2691"/>
                </a:lnTo>
                <a:lnTo>
                  <a:pt x="275" y="2767"/>
                </a:lnTo>
                <a:lnTo>
                  <a:pt x="221" y="2846"/>
                </a:lnTo>
                <a:lnTo>
                  <a:pt x="173" y="2929"/>
                </a:lnTo>
                <a:lnTo>
                  <a:pt x="129" y="3015"/>
                </a:lnTo>
                <a:lnTo>
                  <a:pt x="89" y="3103"/>
                </a:lnTo>
                <a:lnTo>
                  <a:pt x="55" y="3193"/>
                </a:lnTo>
                <a:lnTo>
                  <a:pt x="25" y="3285"/>
                </a:lnTo>
                <a:lnTo>
                  <a:pt x="0" y="3379"/>
                </a:lnTo>
                <a:lnTo>
                  <a:pt x="165" y="3421"/>
                </a:lnTo>
                <a:lnTo>
                  <a:pt x="189" y="3329"/>
                </a:lnTo>
                <a:lnTo>
                  <a:pt x="219" y="3240"/>
                </a:lnTo>
                <a:lnTo>
                  <a:pt x="254" y="3152"/>
                </a:lnTo>
                <a:lnTo>
                  <a:pt x="294" y="3068"/>
                </a:lnTo>
                <a:lnTo>
                  <a:pt x="339" y="2985"/>
                </a:lnTo>
                <a:lnTo>
                  <a:pt x="388" y="2906"/>
                </a:lnTo>
                <a:lnTo>
                  <a:pt x="442" y="2830"/>
                </a:lnTo>
                <a:lnTo>
                  <a:pt x="500" y="2756"/>
                </a:lnTo>
                <a:lnTo>
                  <a:pt x="562" y="2687"/>
                </a:lnTo>
                <a:lnTo>
                  <a:pt x="628" y="2621"/>
                </a:lnTo>
                <a:lnTo>
                  <a:pt x="698" y="2560"/>
                </a:lnTo>
                <a:lnTo>
                  <a:pt x="765" y="2508"/>
                </a:lnTo>
                <a:lnTo>
                  <a:pt x="835" y="2460"/>
                </a:lnTo>
                <a:lnTo>
                  <a:pt x="907" y="2415"/>
                </a:lnTo>
                <a:lnTo>
                  <a:pt x="981" y="2376"/>
                </a:lnTo>
                <a:lnTo>
                  <a:pt x="1057" y="2339"/>
                </a:lnTo>
                <a:lnTo>
                  <a:pt x="1135" y="2308"/>
                </a:lnTo>
                <a:lnTo>
                  <a:pt x="1217" y="2281"/>
                </a:lnTo>
                <a:lnTo>
                  <a:pt x="1301" y="2258"/>
                </a:lnTo>
                <a:lnTo>
                  <a:pt x="1386" y="2240"/>
                </a:lnTo>
                <a:lnTo>
                  <a:pt x="1472" y="2228"/>
                </a:lnTo>
                <a:lnTo>
                  <a:pt x="1558" y="2220"/>
                </a:lnTo>
                <a:lnTo>
                  <a:pt x="1645" y="2217"/>
                </a:lnTo>
                <a:lnTo>
                  <a:pt x="1733" y="2220"/>
                </a:lnTo>
                <a:lnTo>
                  <a:pt x="1819" y="2228"/>
                </a:lnTo>
                <a:lnTo>
                  <a:pt x="1904" y="2240"/>
                </a:lnTo>
                <a:lnTo>
                  <a:pt x="1990" y="2258"/>
                </a:lnTo>
                <a:lnTo>
                  <a:pt x="2073" y="2280"/>
                </a:lnTo>
                <a:lnTo>
                  <a:pt x="2155" y="2308"/>
                </a:lnTo>
                <a:lnTo>
                  <a:pt x="2233" y="2339"/>
                </a:lnTo>
                <a:lnTo>
                  <a:pt x="2309" y="2375"/>
                </a:lnTo>
                <a:lnTo>
                  <a:pt x="2383" y="2415"/>
                </a:lnTo>
                <a:lnTo>
                  <a:pt x="2455" y="2459"/>
                </a:lnTo>
                <a:lnTo>
                  <a:pt x="2525" y="2507"/>
                </a:lnTo>
                <a:lnTo>
                  <a:pt x="2592" y="2560"/>
                </a:lnTo>
                <a:lnTo>
                  <a:pt x="2662" y="2621"/>
                </a:lnTo>
                <a:lnTo>
                  <a:pt x="2728" y="2687"/>
                </a:lnTo>
                <a:lnTo>
                  <a:pt x="2790" y="2755"/>
                </a:lnTo>
                <a:lnTo>
                  <a:pt x="2848" y="2828"/>
                </a:lnTo>
                <a:lnTo>
                  <a:pt x="2902" y="2905"/>
                </a:lnTo>
                <a:lnTo>
                  <a:pt x="2951" y="2984"/>
                </a:lnTo>
                <a:lnTo>
                  <a:pt x="2996" y="3066"/>
                </a:lnTo>
                <a:lnTo>
                  <a:pt x="3036" y="3151"/>
                </a:lnTo>
                <a:lnTo>
                  <a:pt x="3071" y="3238"/>
                </a:lnTo>
                <a:lnTo>
                  <a:pt x="3101" y="3327"/>
                </a:lnTo>
                <a:lnTo>
                  <a:pt x="3125" y="3419"/>
                </a:lnTo>
                <a:lnTo>
                  <a:pt x="3290" y="3376"/>
                </a:lnTo>
                <a:lnTo>
                  <a:pt x="3265" y="3282"/>
                </a:lnTo>
                <a:lnTo>
                  <a:pt x="3235" y="3191"/>
                </a:lnTo>
                <a:lnTo>
                  <a:pt x="3201" y="3100"/>
                </a:lnTo>
                <a:lnTo>
                  <a:pt x="3161" y="3013"/>
                </a:lnTo>
                <a:lnTo>
                  <a:pt x="3117" y="2927"/>
                </a:lnTo>
                <a:lnTo>
                  <a:pt x="3068" y="2844"/>
                </a:lnTo>
                <a:close/>
                <a:moveTo>
                  <a:pt x="752" y="1108"/>
                </a:moveTo>
                <a:lnTo>
                  <a:pt x="755" y="1031"/>
                </a:lnTo>
                <a:lnTo>
                  <a:pt x="764" y="957"/>
                </a:lnTo>
                <a:lnTo>
                  <a:pt x="778" y="884"/>
                </a:lnTo>
                <a:lnTo>
                  <a:pt x="798" y="813"/>
                </a:lnTo>
                <a:lnTo>
                  <a:pt x="824" y="745"/>
                </a:lnTo>
                <a:lnTo>
                  <a:pt x="853" y="680"/>
                </a:lnTo>
                <a:lnTo>
                  <a:pt x="888" y="617"/>
                </a:lnTo>
                <a:lnTo>
                  <a:pt x="926" y="558"/>
                </a:lnTo>
                <a:lnTo>
                  <a:pt x="969" y="501"/>
                </a:lnTo>
                <a:lnTo>
                  <a:pt x="1016" y="449"/>
                </a:lnTo>
                <a:lnTo>
                  <a:pt x="1066" y="401"/>
                </a:lnTo>
                <a:lnTo>
                  <a:pt x="1120" y="356"/>
                </a:lnTo>
                <a:lnTo>
                  <a:pt x="1177" y="316"/>
                </a:lnTo>
                <a:lnTo>
                  <a:pt x="1237" y="280"/>
                </a:lnTo>
                <a:lnTo>
                  <a:pt x="1300" y="250"/>
                </a:lnTo>
                <a:lnTo>
                  <a:pt x="1366" y="224"/>
                </a:lnTo>
                <a:lnTo>
                  <a:pt x="1435" y="203"/>
                </a:lnTo>
                <a:lnTo>
                  <a:pt x="1505" y="188"/>
                </a:lnTo>
                <a:lnTo>
                  <a:pt x="1576" y="179"/>
                </a:lnTo>
                <a:lnTo>
                  <a:pt x="1650" y="176"/>
                </a:lnTo>
                <a:lnTo>
                  <a:pt x="1723" y="179"/>
                </a:lnTo>
                <a:lnTo>
                  <a:pt x="1795" y="188"/>
                </a:lnTo>
                <a:lnTo>
                  <a:pt x="1865" y="203"/>
                </a:lnTo>
                <a:lnTo>
                  <a:pt x="1933" y="224"/>
                </a:lnTo>
                <a:lnTo>
                  <a:pt x="1999" y="250"/>
                </a:lnTo>
                <a:lnTo>
                  <a:pt x="2062" y="280"/>
                </a:lnTo>
                <a:lnTo>
                  <a:pt x="2122" y="316"/>
                </a:lnTo>
                <a:lnTo>
                  <a:pt x="2179" y="356"/>
                </a:lnTo>
                <a:lnTo>
                  <a:pt x="2233" y="401"/>
                </a:lnTo>
                <a:lnTo>
                  <a:pt x="2284" y="449"/>
                </a:lnTo>
                <a:lnTo>
                  <a:pt x="2330" y="501"/>
                </a:lnTo>
                <a:lnTo>
                  <a:pt x="2373" y="558"/>
                </a:lnTo>
                <a:lnTo>
                  <a:pt x="2412" y="617"/>
                </a:lnTo>
                <a:lnTo>
                  <a:pt x="2446" y="680"/>
                </a:lnTo>
                <a:lnTo>
                  <a:pt x="2477" y="745"/>
                </a:lnTo>
                <a:lnTo>
                  <a:pt x="2501" y="813"/>
                </a:lnTo>
                <a:lnTo>
                  <a:pt x="2521" y="884"/>
                </a:lnTo>
                <a:lnTo>
                  <a:pt x="2535" y="957"/>
                </a:lnTo>
                <a:lnTo>
                  <a:pt x="2544" y="1031"/>
                </a:lnTo>
                <a:lnTo>
                  <a:pt x="2547" y="1108"/>
                </a:lnTo>
                <a:lnTo>
                  <a:pt x="2544" y="1184"/>
                </a:lnTo>
                <a:lnTo>
                  <a:pt x="2535" y="1259"/>
                </a:lnTo>
                <a:lnTo>
                  <a:pt x="2521" y="1331"/>
                </a:lnTo>
                <a:lnTo>
                  <a:pt x="2501" y="1401"/>
                </a:lnTo>
                <a:lnTo>
                  <a:pt x="2477" y="1470"/>
                </a:lnTo>
                <a:lnTo>
                  <a:pt x="2446" y="1535"/>
                </a:lnTo>
                <a:lnTo>
                  <a:pt x="2412" y="1598"/>
                </a:lnTo>
                <a:lnTo>
                  <a:pt x="2373" y="1657"/>
                </a:lnTo>
                <a:lnTo>
                  <a:pt x="2330" y="1713"/>
                </a:lnTo>
                <a:lnTo>
                  <a:pt x="2284" y="1766"/>
                </a:lnTo>
                <a:lnTo>
                  <a:pt x="2233" y="1814"/>
                </a:lnTo>
                <a:lnTo>
                  <a:pt x="2179" y="1859"/>
                </a:lnTo>
                <a:lnTo>
                  <a:pt x="2122" y="1899"/>
                </a:lnTo>
                <a:lnTo>
                  <a:pt x="2062" y="1935"/>
                </a:lnTo>
                <a:lnTo>
                  <a:pt x="1999" y="1966"/>
                </a:lnTo>
                <a:lnTo>
                  <a:pt x="1933" y="1991"/>
                </a:lnTo>
                <a:lnTo>
                  <a:pt x="1865" y="2012"/>
                </a:lnTo>
                <a:lnTo>
                  <a:pt x="1795" y="2026"/>
                </a:lnTo>
                <a:lnTo>
                  <a:pt x="1723" y="2035"/>
                </a:lnTo>
                <a:lnTo>
                  <a:pt x="1650" y="2039"/>
                </a:lnTo>
                <a:lnTo>
                  <a:pt x="1576" y="2035"/>
                </a:lnTo>
                <a:lnTo>
                  <a:pt x="1505" y="2026"/>
                </a:lnTo>
                <a:lnTo>
                  <a:pt x="1435" y="2012"/>
                </a:lnTo>
                <a:lnTo>
                  <a:pt x="1366" y="1991"/>
                </a:lnTo>
                <a:lnTo>
                  <a:pt x="1300" y="1966"/>
                </a:lnTo>
                <a:lnTo>
                  <a:pt x="1237" y="1935"/>
                </a:lnTo>
                <a:lnTo>
                  <a:pt x="1177" y="1899"/>
                </a:lnTo>
                <a:lnTo>
                  <a:pt x="1120" y="1859"/>
                </a:lnTo>
                <a:lnTo>
                  <a:pt x="1066" y="1814"/>
                </a:lnTo>
                <a:lnTo>
                  <a:pt x="1016" y="1766"/>
                </a:lnTo>
                <a:lnTo>
                  <a:pt x="969" y="1713"/>
                </a:lnTo>
                <a:lnTo>
                  <a:pt x="926" y="1657"/>
                </a:lnTo>
                <a:lnTo>
                  <a:pt x="888" y="1598"/>
                </a:lnTo>
                <a:lnTo>
                  <a:pt x="853" y="1535"/>
                </a:lnTo>
                <a:lnTo>
                  <a:pt x="824" y="1470"/>
                </a:lnTo>
                <a:lnTo>
                  <a:pt x="798" y="1401"/>
                </a:lnTo>
                <a:lnTo>
                  <a:pt x="778" y="1331"/>
                </a:lnTo>
                <a:lnTo>
                  <a:pt x="764" y="1259"/>
                </a:lnTo>
                <a:lnTo>
                  <a:pt x="755" y="1184"/>
                </a:lnTo>
                <a:lnTo>
                  <a:pt x="752" y="1108"/>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2000">
              <a:latin typeface="明兰" panose="02010600030101010101" pitchFamily="2" charset="-122"/>
              <a:ea typeface="明兰" panose="02010600030101010101" pitchFamily="2" charset="-122"/>
            </a:endParaRPr>
          </a:p>
        </p:txBody>
      </p:sp>
      <p:grpSp>
        <p:nvGrpSpPr>
          <p:cNvPr id="30" name="组合 29"/>
          <p:cNvGrpSpPr/>
          <p:nvPr/>
        </p:nvGrpSpPr>
        <p:grpSpPr>
          <a:xfrm>
            <a:off x="4804770" y="4631243"/>
            <a:ext cx="104968" cy="149989"/>
            <a:chOff x="11101388" y="-2608263"/>
            <a:chExt cx="4789488" cy="6843714"/>
          </a:xfrm>
          <a:solidFill>
            <a:schemeClr val="tx1"/>
          </a:solidFill>
        </p:grpSpPr>
        <p:sp>
          <p:nvSpPr>
            <p:cNvPr id="28" name="Freeform 11"/>
            <p:cNvSpPr>
              <a:spLocks/>
            </p:cNvSpPr>
            <p:nvPr/>
          </p:nvSpPr>
          <p:spPr bwMode="auto">
            <a:xfrm>
              <a:off x="11101388" y="641350"/>
              <a:ext cx="4789488" cy="3594101"/>
            </a:xfrm>
            <a:custGeom>
              <a:avLst/>
              <a:gdLst>
                <a:gd name="T0" fmla="*/ 3013 w 3017"/>
                <a:gd name="T1" fmla="*/ 80 h 2264"/>
                <a:gd name="T2" fmla="*/ 2986 w 3017"/>
                <a:gd name="T3" fmla="*/ 32 h 2264"/>
                <a:gd name="T4" fmla="*/ 2937 w 3017"/>
                <a:gd name="T5" fmla="*/ 4 h 2264"/>
                <a:gd name="T6" fmla="*/ 2881 w 3017"/>
                <a:gd name="T7" fmla="*/ 4 h 2264"/>
                <a:gd name="T8" fmla="*/ 2833 w 3017"/>
                <a:gd name="T9" fmla="*/ 32 h 2264"/>
                <a:gd name="T10" fmla="*/ 2805 w 3017"/>
                <a:gd name="T11" fmla="*/ 80 h 2264"/>
                <a:gd name="T12" fmla="*/ 2797 w 3017"/>
                <a:gd name="T13" fmla="*/ 210 h 2264"/>
                <a:gd name="T14" fmla="*/ 2767 w 3017"/>
                <a:gd name="T15" fmla="*/ 405 h 2264"/>
                <a:gd name="T16" fmla="*/ 2708 w 3017"/>
                <a:gd name="T17" fmla="*/ 589 h 2264"/>
                <a:gd name="T18" fmla="*/ 2624 w 3017"/>
                <a:gd name="T19" fmla="*/ 761 h 2264"/>
                <a:gd name="T20" fmla="*/ 2517 w 3017"/>
                <a:gd name="T21" fmla="*/ 917 h 2264"/>
                <a:gd name="T22" fmla="*/ 2389 w 3017"/>
                <a:gd name="T23" fmla="*/ 1055 h 2264"/>
                <a:gd name="T24" fmla="*/ 2241 w 3017"/>
                <a:gd name="T25" fmla="*/ 1173 h 2264"/>
                <a:gd name="T26" fmla="*/ 2076 w 3017"/>
                <a:gd name="T27" fmla="*/ 1270 h 2264"/>
                <a:gd name="T28" fmla="*/ 1898 w 3017"/>
                <a:gd name="T29" fmla="*/ 1342 h 2264"/>
                <a:gd name="T30" fmla="*/ 1708 w 3017"/>
                <a:gd name="T31" fmla="*/ 1387 h 2264"/>
                <a:gd name="T32" fmla="*/ 1508 w 3017"/>
                <a:gd name="T33" fmla="*/ 1401 h 2264"/>
                <a:gd name="T34" fmla="*/ 1309 w 3017"/>
                <a:gd name="T35" fmla="*/ 1387 h 2264"/>
                <a:gd name="T36" fmla="*/ 1119 w 3017"/>
                <a:gd name="T37" fmla="*/ 1342 h 2264"/>
                <a:gd name="T38" fmla="*/ 940 w 3017"/>
                <a:gd name="T39" fmla="*/ 1270 h 2264"/>
                <a:gd name="T40" fmla="*/ 776 w 3017"/>
                <a:gd name="T41" fmla="*/ 1173 h 2264"/>
                <a:gd name="T42" fmla="*/ 628 w 3017"/>
                <a:gd name="T43" fmla="*/ 1055 h 2264"/>
                <a:gd name="T44" fmla="*/ 500 w 3017"/>
                <a:gd name="T45" fmla="*/ 917 h 2264"/>
                <a:gd name="T46" fmla="*/ 393 w 3017"/>
                <a:gd name="T47" fmla="*/ 761 h 2264"/>
                <a:gd name="T48" fmla="*/ 308 w 3017"/>
                <a:gd name="T49" fmla="*/ 589 h 2264"/>
                <a:gd name="T50" fmla="*/ 250 w 3017"/>
                <a:gd name="T51" fmla="*/ 405 h 2264"/>
                <a:gd name="T52" fmla="*/ 220 w 3017"/>
                <a:gd name="T53" fmla="*/ 210 h 2264"/>
                <a:gd name="T54" fmla="*/ 212 w 3017"/>
                <a:gd name="T55" fmla="*/ 80 h 2264"/>
                <a:gd name="T56" fmla="*/ 183 w 3017"/>
                <a:gd name="T57" fmla="*/ 32 h 2264"/>
                <a:gd name="T58" fmla="*/ 136 w 3017"/>
                <a:gd name="T59" fmla="*/ 4 h 2264"/>
                <a:gd name="T60" fmla="*/ 79 w 3017"/>
                <a:gd name="T61" fmla="*/ 4 h 2264"/>
                <a:gd name="T62" fmla="*/ 32 w 3017"/>
                <a:gd name="T63" fmla="*/ 32 h 2264"/>
                <a:gd name="T64" fmla="*/ 4 w 3017"/>
                <a:gd name="T65" fmla="*/ 80 h 2264"/>
                <a:gd name="T66" fmla="*/ 4 w 3017"/>
                <a:gd name="T67" fmla="*/ 222 h 2264"/>
                <a:gd name="T68" fmla="*/ 37 w 3017"/>
                <a:gd name="T69" fmla="*/ 439 h 2264"/>
                <a:gd name="T70" fmla="*/ 100 w 3017"/>
                <a:gd name="T71" fmla="*/ 647 h 2264"/>
                <a:gd name="T72" fmla="*/ 190 w 3017"/>
                <a:gd name="T73" fmla="*/ 839 h 2264"/>
                <a:gd name="T74" fmla="*/ 305 w 3017"/>
                <a:gd name="T75" fmla="*/ 1018 h 2264"/>
                <a:gd name="T76" fmla="*/ 444 w 3017"/>
                <a:gd name="T77" fmla="*/ 1176 h 2264"/>
                <a:gd name="T78" fmla="*/ 604 w 3017"/>
                <a:gd name="T79" fmla="*/ 1315 h 2264"/>
                <a:gd name="T80" fmla="*/ 782 w 3017"/>
                <a:gd name="T81" fmla="*/ 1430 h 2264"/>
                <a:gd name="T82" fmla="*/ 975 w 3017"/>
                <a:gd name="T83" fmla="*/ 1520 h 2264"/>
                <a:gd name="T84" fmla="*/ 1182 w 3017"/>
                <a:gd name="T85" fmla="*/ 1582 h 2264"/>
                <a:gd name="T86" fmla="*/ 1401 w 3017"/>
                <a:gd name="T87" fmla="*/ 1613 h 2264"/>
                <a:gd name="T88" fmla="*/ 1401 w 3017"/>
                <a:gd name="T89" fmla="*/ 2156 h 2264"/>
                <a:gd name="T90" fmla="*/ 1415 w 3017"/>
                <a:gd name="T91" fmla="*/ 2210 h 2264"/>
                <a:gd name="T92" fmla="*/ 1454 w 3017"/>
                <a:gd name="T93" fmla="*/ 2249 h 2264"/>
                <a:gd name="T94" fmla="*/ 1508 w 3017"/>
                <a:gd name="T95" fmla="*/ 2264 h 2264"/>
                <a:gd name="T96" fmla="*/ 1563 w 3017"/>
                <a:gd name="T97" fmla="*/ 2249 h 2264"/>
                <a:gd name="T98" fmla="*/ 1601 w 3017"/>
                <a:gd name="T99" fmla="*/ 2210 h 2264"/>
                <a:gd name="T100" fmla="*/ 1617 w 3017"/>
                <a:gd name="T101" fmla="*/ 2156 h 2264"/>
                <a:gd name="T102" fmla="*/ 1617 w 3017"/>
                <a:gd name="T103" fmla="*/ 1613 h 2264"/>
                <a:gd name="T104" fmla="*/ 1835 w 3017"/>
                <a:gd name="T105" fmla="*/ 1582 h 2264"/>
                <a:gd name="T106" fmla="*/ 2042 w 3017"/>
                <a:gd name="T107" fmla="*/ 1520 h 2264"/>
                <a:gd name="T108" fmla="*/ 2236 w 3017"/>
                <a:gd name="T109" fmla="*/ 1430 h 2264"/>
                <a:gd name="T110" fmla="*/ 2414 w 3017"/>
                <a:gd name="T111" fmla="*/ 1315 h 2264"/>
                <a:gd name="T112" fmla="*/ 2573 w 3017"/>
                <a:gd name="T113" fmla="*/ 1176 h 2264"/>
                <a:gd name="T114" fmla="*/ 2712 w 3017"/>
                <a:gd name="T115" fmla="*/ 1018 h 2264"/>
                <a:gd name="T116" fmla="*/ 2827 w 3017"/>
                <a:gd name="T117" fmla="*/ 839 h 2264"/>
                <a:gd name="T118" fmla="*/ 2918 w 3017"/>
                <a:gd name="T119" fmla="*/ 647 h 2264"/>
                <a:gd name="T120" fmla="*/ 2980 w 3017"/>
                <a:gd name="T121" fmla="*/ 439 h 2264"/>
                <a:gd name="T122" fmla="*/ 3013 w 3017"/>
                <a:gd name="T123" fmla="*/ 222 h 2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017" h="2264">
                  <a:moveTo>
                    <a:pt x="3017" y="108"/>
                  </a:moveTo>
                  <a:lnTo>
                    <a:pt x="3013" y="80"/>
                  </a:lnTo>
                  <a:lnTo>
                    <a:pt x="3003" y="54"/>
                  </a:lnTo>
                  <a:lnTo>
                    <a:pt x="2986" y="32"/>
                  </a:lnTo>
                  <a:lnTo>
                    <a:pt x="2963" y="16"/>
                  </a:lnTo>
                  <a:lnTo>
                    <a:pt x="2937" y="4"/>
                  </a:lnTo>
                  <a:lnTo>
                    <a:pt x="2910" y="0"/>
                  </a:lnTo>
                  <a:lnTo>
                    <a:pt x="2881" y="4"/>
                  </a:lnTo>
                  <a:lnTo>
                    <a:pt x="2855" y="16"/>
                  </a:lnTo>
                  <a:lnTo>
                    <a:pt x="2833" y="32"/>
                  </a:lnTo>
                  <a:lnTo>
                    <a:pt x="2816" y="54"/>
                  </a:lnTo>
                  <a:lnTo>
                    <a:pt x="2805" y="80"/>
                  </a:lnTo>
                  <a:lnTo>
                    <a:pt x="2801" y="108"/>
                  </a:lnTo>
                  <a:lnTo>
                    <a:pt x="2797" y="210"/>
                  </a:lnTo>
                  <a:lnTo>
                    <a:pt x="2785" y="308"/>
                  </a:lnTo>
                  <a:lnTo>
                    <a:pt x="2767" y="405"/>
                  </a:lnTo>
                  <a:lnTo>
                    <a:pt x="2741" y="498"/>
                  </a:lnTo>
                  <a:lnTo>
                    <a:pt x="2708" y="589"/>
                  </a:lnTo>
                  <a:lnTo>
                    <a:pt x="2670" y="677"/>
                  </a:lnTo>
                  <a:lnTo>
                    <a:pt x="2624" y="761"/>
                  </a:lnTo>
                  <a:lnTo>
                    <a:pt x="2573" y="841"/>
                  </a:lnTo>
                  <a:lnTo>
                    <a:pt x="2517" y="917"/>
                  </a:lnTo>
                  <a:lnTo>
                    <a:pt x="2456" y="989"/>
                  </a:lnTo>
                  <a:lnTo>
                    <a:pt x="2389" y="1055"/>
                  </a:lnTo>
                  <a:lnTo>
                    <a:pt x="2317" y="1117"/>
                  </a:lnTo>
                  <a:lnTo>
                    <a:pt x="2241" y="1173"/>
                  </a:lnTo>
                  <a:lnTo>
                    <a:pt x="2161" y="1224"/>
                  </a:lnTo>
                  <a:lnTo>
                    <a:pt x="2076" y="1270"/>
                  </a:lnTo>
                  <a:lnTo>
                    <a:pt x="1990" y="1309"/>
                  </a:lnTo>
                  <a:lnTo>
                    <a:pt x="1898" y="1342"/>
                  </a:lnTo>
                  <a:lnTo>
                    <a:pt x="1805" y="1367"/>
                  </a:lnTo>
                  <a:lnTo>
                    <a:pt x="1708" y="1387"/>
                  </a:lnTo>
                  <a:lnTo>
                    <a:pt x="1610" y="1397"/>
                  </a:lnTo>
                  <a:lnTo>
                    <a:pt x="1508" y="1401"/>
                  </a:lnTo>
                  <a:lnTo>
                    <a:pt x="1407" y="1397"/>
                  </a:lnTo>
                  <a:lnTo>
                    <a:pt x="1309" y="1387"/>
                  </a:lnTo>
                  <a:lnTo>
                    <a:pt x="1212" y="1367"/>
                  </a:lnTo>
                  <a:lnTo>
                    <a:pt x="1119" y="1342"/>
                  </a:lnTo>
                  <a:lnTo>
                    <a:pt x="1028" y="1309"/>
                  </a:lnTo>
                  <a:lnTo>
                    <a:pt x="940" y="1270"/>
                  </a:lnTo>
                  <a:lnTo>
                    <a:pt x="856" y="1224"/>
                  </a:lnTo>
                  <a:lnTo>
                    <a:pt x="776" y="1173"/>
                  </a:lnTo>
                  <a:lnTo>
                    <a:pt x="700" y="1117"/>
                  </a:lnTo>
                  <a:lnTo>
                    <a:pt x="628" y="1055"/>
                  </a:lnTo>
                  <a:lnTo>
                    <a:pt x="562" y="989"/>
                  </a:lnTo>
                  <a:lnTo>
                    <a:pt x="500" y="917"/>
                  </a:lnTo>
                  <a:lnTo>
                    <a:pt x="444" y="841"/>
                  </a:lnTo>
                  <a:lnTo>
                    <a:pt x="393" y="761"/>
                  </a:lnTo>
                  <a:lnTo>
                    <a:pt x="347" y="677"/>
                  </a:lnTo>
                  <a:lnTo>
                    <a:pt x="308" y="589"/>
                  </a:lnTo>
                  <a:lnTo>
                    <a:pt x="275" y="498"/>
                  </a:lnTo>
                  <a:lnTo>
                    <a:pt x="250" y="405"/>
                  </a:lnTo>
                  <a:lnTo>
                    <a:pt x="231" y="308"/>
                  </a:lnTo>
                  <a:lnTo>
                    <a:pt x="220" y="210"/>
                  </a:lnTo>
                  <a:lnTo>
                    <a:pt x="216" y="108"/>
                  </a:lnTo>
                  <a:lnTo>
                    <a:pt x="212" y="80"/>
                  </a:lnTo>
                  <a:lnTo>
                    <a:pt x="200" y="54"/>
                  </a:lnTo>
                  <a:lnTo>
                    <a:pt x="183" y="32"/>
                  </a:lnTo>
                  <a:lnTo>
                    <a:pt x="162" y="16"/>
                  </a:lnTo>
                  <a:lnTo>
                    <a:pt x="136" y="4"/>
                  </a:lnTo>
                  <a:lnTo>
                    <a:pt x="107" y="0"/>
                  </a:lnTo>
                  <a:lnTo>
                    <a:pt x="79" y="4"/>
                  </a:lnTo>
                  <a:lnTo>
                    <a:pt x="54" y="16"/>
                  </a:lnTo>
                  <a:lnTo>
                    <a:pt x="32" y="32"/>
                  </a:lnTo>
                  <a:lnTo>
                    <a:pt x="15" y="54"/>
                  </a:lnTo>
                  <a:lnTo>
                    <a:pt x="4" y="80"/>
                  </a:lnTo>
                  <a:lnTo>
                    <a:pt x="0" y="108"/>
                  </a:lnTo>
                  <a:lnTo>
                    <a:pt x="4" y="222"/>
                  </a:lnTo>
                  <a:lnTo>
                    <a:pt x="17" y="332"/>
                  </a:lnTo>
                  <a:lnTo>
                    <a:pt x="37" y="439"/>
                  </a:lnTo>
                  <a:lnTo>
                    <a:pt x="64" y="545"/>
                  </a:lnTo>
                  <a:lnTo>
                    <a:pt x="100" y="647"/>
                  </a:lnTo>
                  <a:lnTo>
                    <a:pt x="142" y="745"/>
                  </a:lnTo>
                  <a:lnTo>
                    <a:pt x="190" y="839"/>
                  </a:lnTo>
                  <a:lnTo>
                    <a:pt x="245" y="931"/>
                  </a:lnTo>
                  <a:lnTo>
                    <a:pt x="305" y="1018"/>
                  </a:lnTo>
                  <a:lnTo>
                    <a:pt x="372" y="1100"/>
                  </a:lnTo>
                  <a:lnTo>
                    <a:pt x="444" y="1176"/>
                  </a:lnTo>
                  <a:lnTo>
                    <a:pt x="521" y="1248"/>
                  </a:lnTo>
                  <a:lnTo>
                    <a:pt x="604" y="1315"/>
                  </a:lnTo>
                  <a:lnTo>
                    <a:pt x="690" y="1375"/>
                  </a:lnTo>
                  <a:lnTo>
                    <a:pt x="782" y="1430"/>
                  </a:lnTo>
                  <a:lnTo>
                    <a:pt x="876" y="1478"/>
                  </a:lnTo>
                  <a:lnTo>
                    <a:pt x="975" y="1520"/>
                  </a:lnTo>
                  <a:lnTo>
                    <a:pt x="1077" y="1554"/>
                  </a:lnTo>
                  <a:lnTo>
                    <a:pt x="1182" y="1582"/>
                  </a:lnTo>
                  <a:lnTo>
                    <a:pt x="1291" y="1601"/>
                  </a:lnTo>
                  <a:lnTo>
                    <a:pt x="1401" y="1613"/>
                  </a:lnTo>
                  <a:lnTo>
                    <a:pt x="1401" y="1617"/>
                  </a:lnTo>
                  <a:lnTo>
                    <a:pt x="1401" y="2156"/>
                  </a:lnTo>
                  <a:lnTo>
                    <a:pt x="1405" y="2185"/>
                  </a:lnTo>
                  <a:lnTo>
                    <a:pt x="1415" y="2210"/>
                  </a:lnTo>
                  <a:lnTo>
                    <a:pt x="1432" y="2232"/>
                  </a:lnTo>
                  <a:lnTo>
                    <a:pt x="1454" y="2249"/>
                  </a:lnTo>
                  <a:lnTo>
                    <a:pt x="1480" y="2260"/>
                  </a:lnTo>
                  <a:lnTo>
                    <a:pt x="1508" y="2264"/>
                  </a:lnTo>
                  <a:lnTo>
                    <a:pt x="1537" y="2260"/>
                  </a:lnTo>
                  <a:lnTo>
                    <a:pt x="1563" y="2249"/>
                  </a:lnTo>
                  <a:lnTo>
                    <a:pt x="1585" y="2232"/>
                  </a:lnTo>
                  <a:lnTo>
                    <a:pt x="1601" y="2210"/>
                  </a:lnTo>
                  <a:lnTo>
                    <a:pt x="1613" y="2185"/>
                  </a:lnTo>
                  <a:lnTo>
                    <a:pt x="1617" y="2156"/>
                  </a:lnTo>
                  <a:lnTo>
                    <a:pt x="1617" y="1617"/>
                  </a:lnTo>
                  <a:lnTo>
                    <a:pt x="1617" y="1613"/>
                  </a:lnTo>
                  <a:lnTo>
                    <a:pt x="1727" y="1601"/>
                  </a:lnTo>
                  <a:lnTo>
                    <a:pt x="1835" y="1582"/>
                  </a:lnTo>
                  <a:lnTo>
                    <a:pt x="1940" y="1554"/>
                  </a:lnTo>
                  <a:lnTo>
                    <a:pt x="2042" y="1520"/>
                  </a:lnTo>
                  <a:lnTo>
                    <a:pt x="2140" y="1478"/>
                  </a:lnTo>
                  <a:lnTo>
                    <a:pt x="2236" y="1430"/>
                  </a:lnTo>
                  <a:lnTo>
                    <a:pt x="2327" y="1375"/>
                  </a:lnTo>
                  <a:lnTo>
                    <a:pt x="2414" y="1315"/>
                  </a:lnTo>
                  <a:lnTo>
                    <a:pt x="2496" y="1248"/>
                  </a:lnTo>
                  <a:lnTo>
                    <a:pt x="2573" y="1176"/>
                  </a:lnTo>
                  <a:lnTo>
                    <a:pt x="2645" y="1100"/>
                  </a:lnTo>
                  <a:lnTo>
                    <a:pt x="2712" y="1018"/>
                  </a:lnTo>
                  <a:lnTo>
                    <a:pt x="2772" y="931"/>
                  </a:lnTo>
                  <a:lnTo>
                    <a:pt x="2827" y="839"/>
                  </a:lnTo>
                  <a:lnTo>
                    <a:pt x="2876" y="745"/>
                  </a:lnTo>
                  <a:lnTo>
                    <a:pt x="2918" y="647"/>
                  </a:lnTo>
                  <a:lnTo>
                    <a:pt x="2953" y="545"/>
                  </a:lnTo>
                  <a:lnTo>
                    <a:pt x="2980" y="439"/>
                  </a:lnTo>
                  <a:lnTo>
                    <a:pt x="3000" y="332"/>
                  </a:lnTo>
                  <a:lnTo>
                    <a:pt x="3013" y="222"/>
                  </a:lnTo>
                  <a:lnTo>
                    <a:pt x="3017" y="10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2000">
                <a:latin typeface="明兰" panose="02010600030101010101" pitchFamily="2" charset="-122"/>
                <a:ea typeface="明兰" panose="02010600030101010101" pitchFamily="2" charset="-122"/>
              </a:endParaRPr>
            </a:p>
          </p:txBody>
        </p:sp>
        <p:sp>
          <p:nvSpPr>
            <p:cNvPr id="29" name="Freeform 12"/>
            <p:cNvSpPr>
              <a:spLocks noEditPoints="1"/>
            </p:cNvSpPr>
            <p:nvPr/>
          </p:nvSpPr>
          <p:spPr bwMode="auto">
            <a:xfrm>
              <a:off x="11957050" y="-2608263"/>
              <a:ext cx="3078163" cy="4960938"/>
            </a:xfrm>
            <a:custGeom>
              <a:avLst/>
              <a:gdLst>
                <a:gd name="T0" fmla="*/ 1144 w 1939"/>
                <a:gd name="T1" fmla="*/ 3110 h 3125"/>
                <a:gd name="T2" fmla="*/ 1385 w 1939"/>
                <a:gd name="T3" fmla="*/ 3032 h 3125"/>
                <a:gd name="T4" fmla="*/ 1595 w 1939"/>
                <a:gd name="T5" fmla="*/ 2897 h 3125"/>
                <a:gd name="T6" fmla="*/ 1762 w 1939"/>
                <a:gd name="T7" fmla="*/ 2715 h 3125"/>
                <a:gd name="T8" fmla="*/ 1879 w 1939"/>
                <a:gd name="T9" fmla="*/ 2494 h 3125"/>
                <a:gd name="T10" fmla="*/ 1935 w 1939"/>
                <a:gd name="T11" fmla="*/ 2244 h 3125"/>
                <a:gd name="T12" fmla="*/ 1935 w 1939"/>
                <a:gd name="T13" fmla="*/ 882 h 3125"/>
                <a:gd name="T14" fmla="*/ 1879 w 1939"/>
                <a:gd name="T15" fmla="*/ 632 h 3125"/>
                <a:gd name="T16" fmla="*/ 1762 w 1939"/>
                <a:gd name="T17" fmla="*/ 411 h 3125"/>
                <a:gd name="T18" fmla="*/ 1595 w 1939"/>
                <a:gd name="T19" fmla="*/ 228 h 3125"/>
                <a:gd name="T20" fmla="*/ 1385 w 1939"/>
                <a:gd name="T21" fmla="*/ 94 h 3125"/>
                <a:gd name="T22" fmla="*/ 1144 w 1939"/>
                <a:gd name="T23" fmla="*/ 16 h 3125"/>
                <a:gd name="T24" fmla="*/ 881 w 1939"/>
                <a:gd name="T25" fmla="*/ 4 h 3125"/>
                <a:gd name="T26" fmla="*/ 631 w 1939"/>
                <a:gd name="T27" fmla="*/ 61 h 3125"/>
                <a:gd name="T28" fmla="*/ 410 w 1939"/>
                <a:gd name="T29" fmla="*/ 178 h 3125"/>
                <a:gd name="T30" fmla="*/ 228 w 1939"/>
                <a:gd name="T31" fmla="*/ 346 h 3125"/>
                <a:gd name="T32" fmla="*/ 93 w 1939"/>
                <a:gd name="T33" fmla="*/ 554 h 3125"/>
                <a:gd name="T34" fmla="*/ 15 w 1939"/>
                <a:gd name="T35" fmla="*/ 796 h 3125"/>
                <a:gd name="T36" fmla="*/ 0 w 1939"/>
                <a:gd name="T37" fmla="*/ 2155 h 3125"/>
                <a:gd name="T38" fmla="*/ 34 w 1939"/>
                <a:gd name="T39" fmla="*/ 2414 h 3125"/>
                <a:gd name="T40" fmla="*/ 133 w 1939"/>
                <a:gd name="T41" fmla="*/ 2646 h 3125"/>
                <a:gd name="T42" fmla="*/ 284 w 1939"/>
                <a:gd name="T43" fmla="*/ 2841 h 3125"/>
                <a:gd name="T44" fmla="*/ 479 w 1939"/>
                <a:gd name="T45" fmla="*/ 2993 h 3125"/>
                <a:gd name="T46" fmla="*/ 711 w 1939"/>
                <a:gd name="T47" fmla="*/ 3091 h 3125"/>
                <a:gd name="T48" fmla="*/ 969 w 1939"/>
                <a:gd name="T49" fmla="*/ 3125 h 3125"/>
                <a:gd name="T50" fmla="*/ 231 w 1939"/>
                <a:gd name="T51" fmla="*/ 818 h 3125"/>
                <a:gd name="T52" fmla="*/ 307 w 1939"/>
                <a:gd name="T53" fmla="*/ 611 h 3125"/>
                <a:gd name="T54" fmla="*/ 436 w 1939"/>
                <a:gd name="T55" fmla="*/ 437 h 3125"/>
                <a:gd name="T56" fmla="*/ 610 w 1939"/>
                <a:gd name="T57" fmla="*/ 308 h 3125"/>
                <a:gd name="T58" fmla="*/ 817 w 1939"/>
                <a:gd name="T59" fmla="*/ 232 h 3125"/>
                <a:gd name="T60" fmla="*/ 1046 w 1939"/>
                <a:gd name="T61" fmla="*/ 220 h 3125"/>
                <a:gd name="T62" fmla="*/ 1262 w 1939"/>
                <a:gd name="T63" fmla="*/ 275 h 3125"/>
                <a:gd name="T64" fmla="*/ 1449 w 1939"/>
                <a:gd name="T65" fmla="*/ 389 h 3125"/>
                <a:gd name="T66" fmla="*/ 1595 w 1939"/>
                <a:gd name="T67" fmla="*/ 548 h 3125"/>
                <a:gd name="T68" fmla="*/ 1690 w 1939"/>
                <a:gd name="T69" fmla="*/ 746 h 3125"/>
                <a:gd name="T70" fmla="*/ 1724 w 1939"/>
                <a:gd name="T71" fmla="*/ 970 h 3125"/>
                <a:gd name="T72" fmla="*/ 1708 w 1939"/>
                <a:gd name="T73" fmla="*/ 2308 h 3125"/>
                <a:gd name="T74" fmla="*/ 1633 w 1939"/>
                <a:gd name="T75" fmla="*/ 2515 h 3125"/>
                <a:gd name="T76" fmla="*/ 1503 w 1939"/>
                <a:gd name="T77" fmla="*/ 2689 h 3125"/>
                <a:gd name="T78" fmla="*/ 1329 w 1939"/>
                <a:gd name="T79" fmla="*/ 2818 h 3125"/>
                <a:gd name="T80" fmla="*/ 1121 w 1939"/>
                <a:gd name="T81" fmla="*/ 2894 h 3125"/>
                <a:gd name="T82" fmla="*/ 893 w 1939"/>
                <a:gd name="T83" fmla="*/ 2906 h 3125"/>
                <a:gd name="T84" fmla="*/ 676 w 1939"/>
                <a:gd name="T85" fmla="*/ 2850 h 3125"/>
                <a:gd name="T86" fmla="*/ 490 w 1939"/>
                <a:gd name="T87" fmla="*/ 2737 h 3125"/>
                <a:gd name="T88" fmla="*/ 345 w 1939"/>
                <a:gd name="T89" fmla="*/ 2578 h 3125"/>
                <a:gd name="T90" fmla="*/ 249 w 1939"/>
                <a:gd name="T91" fmla="*/ 2380 h 3125"/>
                <a:gd name="T92" fmla="*/ 215 w 1939"/>
                <a:gd name="T93" fmla="*/ 2155 h 3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939" h="3125">
                  <a:moveTo>
                    <a:pt x="969" y="3125"/>
                  </a:moveTo>
                  <a:lnTo>
                    <a:pt x="1058" y="3121"/>
                  </a:lnTo>
                  <a:lnTo>
                    <a:pt x="1144" y="3110"/>
                  </a:lnTo>
                  <a:lnTo>
                    <a:pt x="1227" y="3091"/>
                  </a:lnTo>
                  <a:lnTo>
                    <a:pt x="1308" y="3065"/>
                  </a:lnTo>
                  <a:lnTo>
                    <a:pt x="1385" y="3032"/>
                  </a:lnTo>
                  <a:lnTo>
                    <a:pt x="1458" y="2993"/>
                  </a:lnTo>
                  <a:lnTo>
                    <a:pt x="1529" y="2948"/>
                  </a:lnTo>
                  <a:lnTo>
                    <a:pt x="1595" y="2897"/>
                  </a:lnTo>
                  <a:lnTo>
                    <a:pt x="1655" y="2841"/>
                  </a:lnTo>
                  <a:lnTo>
                    <a:pt x="1711" y="2780"/>
                  </a:lnTo>
                  <a:lnTo>
                    <a:pt x="1762" y="2715"/>
                  </a:lnTo>
                  <a:lnTo>
                    <a:pt x="1807" y="2646"/>
                  </a:lnTo>
                  <a:lnTo>
                    <a:pt x="1846" y="2571"/>
                  </a:lnTo>
                  <a:lnTo>
                    <a:pt x="1879" y="2494"/>
                  </a:lnTo>
                  <a:lnTo>
                    <a:pt x="1905" y="2414"/>
                  </a:lnTo>
                  <a:lnTo>
                    <a:pt x="1923" y="2330"/>
                  </a:lnTo>
                  <a:lnTo>
                    <a:pt x="1935" y="2244"/>
                  </a:lnTo>
                  <a:lnTo>
                    <a:pt x="1939" y="2155"/>
                  </a:lnTo>
                  <a:lnTo>
                    <a:pt x="1939" y="970"/>
                  </a:lnTo>
                  <a:lnTo>
                    <a:pt x="1935" y="882"/>
                  </a:lnTo>
                  <a:lnTo>
                    <a:pt x="1923" y="796"/>
                  </a:lnTo>
                  <a:lnTo>
                    <a:pt x="1905" y="712"/>
                  </a:lnTo>
                  <a:lnTo>
                    <a:pt x="1879" y="632"/>
                  </a:lnTo>
                  <a:lnTo>
                    <a:pt x="1846" y="554"/>
                  </a:lnTo>
                  <a:lnTo>
                    <a:pt x="1807" y="480"/>
                  </a:lnTo>
                  <a:lnTo>
                    <a:pt x="1762" y="411"/>
                  </a:lnTo>
                  <a:lnTo>
                    <a:pt x="1711" y="346"/>
                  </a:lnTo>
                  <a:lnTo>
                    <a:pt x="1655" y="284"/>
                  </a:lnTo>
                  <a:lnTo>
                    <a:pt x="1595" y="228"/>
                  </a:lnTo>
                  <a:lnTo>
                    <a:pt x="1529" y="178"/>
                  </a:lnTo>
                  <a:lnTo>
                    <a:pt x="1458" y="132"/>
                  </a:lnTo>
                  <a:lnTo>
                    <a:pt x="1385" y="94"/>
                  </a:lnTo>
                  <a:lnTo>
                    <a:pt x="1308" y="61"/>
                  </a:lnTo>
                  <a:lnTo>
                    <a:pt x="1227" y="35"/>
                  </a:lnTo>
                  <a:lnTo>
                    <a:pt x="1144" y="16"/>
                  </a:lnTo>
                  <a:lnTo>
                    <a:pt x="1058" y="4"/>
                  </a:lnTo>
                  <a:lnTo>
                    <a:pt x="969" y="0"/>
                  </a:lnTo>
                  <a:lnTo>
                    <a:pt x="881" y="4"/>
                  </a:lnTo>
                  <a:lnTo>
                    <a:pt x="795" y="16"/>
                  </a:lnTo>
                  <a:lnTo>
                    <a:pt x="711" y="35"/>
                  </a:lnTo>
                  <a:lnTo>
                    <a:pt x="631" y="61"/>
                  </a:lnTo>
                  <a:lnTo>
                    <a:pt x="554" y="94"/>
                  </a:lnTo>
                  <a:lnTo>
                    <a:pt x="479" y="132"/>
                  </a:lnTo>
                  <a:lnTo>
                    <a:pt x="410" y="178"/>
                  </a:lnTo>
                  <a:lnTo>
                    <a:pt x="345" y="228"/>
                  </a:lnTo>
                  <a:lnTo>
                    <a:pt x="284" y="284"/>
                  </a:lnTo>
                  <a:lnTo>
                    <a:pt x="228" y="346"/>
                  </a:lnTo>
                  <a:lnTo>
                    <a:pt x="177" y="411"/>
                  </a:lnTo>
                  <a:lnTo>
                    <a:pt x="133" y="480"/>
                  </a:lnTo>
                  <a:lnTo>
                    <a:pt x="93" y="554"/>
                  </a:lnTo>
                  <a:lnTo>
                    <a:pt x="61" y="632"/>
                  </a:lnTo>
                  <a:lnTo>
                    <a:pt x="34" y="712"/>
                  </a:lnTo>
                  <a:lnTo>
                    <a:pt x="15" y="796"/>
                  </a:lnTo>
                  <a:lnTo>
                    <a:pt x="4" y="882"/>
                  </a:lnTo>
                  <a:lnTo>
                    <a:pt x="0" y="970"/>
                  </a:lnTo>
                  <a:lnTo>
                    <a:pt x="0" y="2155"/>
                  </a:lnTo>
                  <a:lnTo>
                    <a:pt x="4" y="2244"/>
                  </a:lnTo>
                  <a:lnTo>
                    <a:pt x="15" y="2330"/>
                  </a:lnTo>
                  <a:lnTo>
                    <a:pt x="34" y="2414"/>
                  </a:lnTo>
                  <a:lnTo>
                    <a:pt x="61" y="2494"/>
                  </a:lnTo>
                  <a:lnTo>
                    <a:pt x="93" y="2571"/>
                  </a:lnTo>
                  <a:lnTo>
                    <a:pt x="133" y="2646"/>
                  </a:lnTo>
                  <a:lnTo>
                    <a:pt x="177" y="2715"/>
                  </a:lnTo>
                  <a:lnTo>
                    <a:pt x="228" y="2780"/>
                  </a:lnTo>
                  <a:lnTo>
                    <a:pt x="284" y="2841"/>
                  </a:lnTo>
                  <a:lnTo>
                    <a:pt x="345" y="2897"/>
                  </a:lnTo>
                  <a:lnTo>
                    <a:pt x="410" y="2948"/>
                  </a:lnTo>
                  <a:lnTo>
                    <a:pt x="479" y="2993"/>
                  </a:lnTo>
                  <a:lnTo>
                    <a:pt x="554" y="3032"/>
                  </a:lnTo>
                  <a:lnTo>
                    <a:pt x="631" y="3065"/>
                  </a:lnTo>
                  <a:lnTo>
                    <a:pt x="711" y="3091"/>
                  </a:lnTo>
                  <a:lnTo>
                    <a:pt x="795" y="3110"/>
                  </a:lnTo>
                  <a:lnTo>
                    <a:pt x="881" y="3121"/>
                  </a:lnTo>
                  <a:lnTo>
                    <a:pt x="969" y="3125"/>
                  </a:lnTo>
                  <a:close/>
                  <a:moveTo>
                    <a:pt x="215" y="970"/>
                  </a:moveTo>
                  <a:lnTo>
                    <a:pt x="219" y="893"/>
                  </a:lnTo>
                  <a:lnTo>
                    <a:pt x="231" y="818"/>
                  </a:lnTo>
                  <a:lnTo>
                    <a:pt x="249" y="746"/>
                  </a:lnTo>
                  <a:lnTo>
                    <a:pt x="275" y="677"/>
                  </a:lnTo>
                  <a:lnTo>
                    <a:pt x="307" y="611"/>
                  </a:lnTo>
                  <a:lnTo>
                    <a:pt x="345" y="548"/>
                  </a:lnTo>
                  <a:lnTo>
                    <a:pt x="388" y="491"/>
                  </a:lnTo>
                  <a:lnTo>
                    <a:pt x="436" y="437"/>
                  </a:lnTo>
                  <a:lnTo>
                    <a:pt x="490" y="389"/>
                  </a:lnTo>
                  <a:lnTo>
                    <a:pt x="548" y="344"/>
                  </a:lnTo>
                  <a:lnTo>
                    <a:pt x="610" y="308"/>
                  </a:lnTo>
                  <a:lnTo>
                    <a:pt x="676" y="275"/>
                  </a:lnTo>
                  <a:lnTo>
                    <a:pt x="745" y="250"/>
                  </a:lnTo>
                  <a:lnTo>
                    <a:pt x="817" y="232"/>
                  </a:lnTo>
                  <a:lnTo>
                    <a:pt x="893" y="220"/>
                  </a:lnTo>
                  <a:lnTo>
                    <a:pt x="969" y="216"/>
                  </a:lnTo>
                  <a:lnTo>
                    <a:pt x="1046" y="220"/>
                  </a:lnTo>
                  <a:lnTo>
                    <a:pt x="1121" y="232"/>
                  </a:lnTo>
                  <a:lnTo>
                    <a:pt x="1194" y="250"/>
                  </a:lnTo>
                  <a:lnTo>
                    <a:pt x="1262" y="275"/>
                  </a:lnTo>
                  <a:lnTo>
                    <a:pt x="1329" y="308"/>
                  </a:lnTo>
                  <a:lnTo>
                    <a:pt x="1390" y="344"/>
                  </a:lnTo>
                  <a:lnTo>
                    <a:pt x="1449" y="389"/>
                  </a:lnTo>
                  <a:lnTo>
                    <a:pt x="1503" y="437"/>
                  </a:lnTo>
                  <a:lnTo>
                    <a:pt x="1551" y="491"/>
                  </a:lnTo>
                  <a:lnTo>
                    <a:pt x="1595" y="548"/>
                  </a:lnTo>
                  <a:lnTo>
                    <a:pt x="1633" y="611"/>
                  </a:lnTo>
                  <a:lnTo>
                    <a:pt x="1664" y="677"/>
                  </a:lnTo>
                  <a:lnTo>
                    <a:pt x="1690" y="746"/>
                  </a:lnTo>
                  <a:lnTo>
                    <a:pt x="1708" y="818"/>
                  </a:lnTo>
                  <a:lnTo>
                    <a:pt x="1720" y="893"/>
                  </a:lnTo>
                  <a:lnTo>
                    <a:pt x="1724" y="970"/>
                  </a:lnTo>
                  <a:lnTo>
                    <a:pt x="1724" y="2155"/>
                  </a:lnTo>
                  <a:lnTo>
                    <a:pt x="1720" y="2232"/>
                  </a:lnTo>
                  <a:lnTo>
                    <a:pt x="1708" y="2308"/>
                  </a:lnTo>
                  <a:lnTo>
                    <a:pt x="1690" y="2380"/>
                  </a:lnTo>
                  <a:lnTo>
                    <a:pt x="1664" y="2449"/>
                  </a:lnTo>
                  <a:lnTo>
                    <a:pt x="1633" y="2515"/>
                  </a:lnTo>
                  <a:lnTo>
                    <a:pt x="1595" y="2578"/>
                  </a:lnTo>
                  <a:lnTo>
                    <a:pt x="1551" y="2635"/>
                  </a:lnTo>
                  <a:lnTo>
                    <a:pt x="1503" y="2689"/>
                  </a:lnTo>
                  <a:lnTo>
                    <a:pt x="1449" y="2737"/>
                  </a:lnTo>
                  <a:lnTo>
                    <a:pt x="1390" y="2780"/>
                  </a:lnTo>
                  <a:lnTo>
                    <a:pt x="1329" y="2818"/>
                  </a:lnTo>
                  <a:lnTo>
                    <a:pt x="1262" y="2850"/>
                  </a:lnTo>
                  <a:lnTo>
                    <a:pt x="1194" y="2876"/>
                  </a:lnTo>
                  <a:lnTo>
                    <a:pt x="1121" y="2894"/>
                  </a:lnTo>
                  <a:lnTo>
                    <a:pt x="1046" y="2906"/>
                  </a:lnTo>
                  <a:lnTo>
                    <a:pt x="969" y="2910"/>
                  </a:lnTo>
                  <a:lnTo>
                    <a:pt x="893" y="2906"/>
                  </a:lnTo>
                  <a:lnTo>
                    <a:pt x="817" y="2894"/>
                  </a:lnTo>
                  <a:lnTo>
                    <a:pt x="745" y="2876"/>
                  </a:lnTo>
                  <a:lnTo>
                    <a:pt x="676" y="2850"/>
                  </a:lnTo>
                  <a:lnTo>
                    <a:pt x="610" y="2818"/>
                  </a:lnTo>
                  <a:lnTo>
                    <a:pt x="548" y="2780"/>
                  </a:lnTo>
                  <a:lnTo>
                    <a:pt x="490" y="2737"/>
                  </a:lnTo>
                  <a:lnTo>
                    <a:pt x="436" y="2689"/>
                  </a:lnTo>
                  <a:lnTo>
                    <a:pt x="388" y="2635"/>
                  </a:lnTo>
                  <a:lnTo>
                    <a:pt x="345" y="2578"/>
                  </a:lnTo>
                  <a:lnTo>
                    <a:pt x="307" y="2515"/>
                  </a:lnTo>
                  <a:lnTo>
                    <a:pt x="275" y="2449"/>
                  </a:lnTo>
                  <a:lnTo>
                    <a:pt x="249" y="2380"/>
                  </a:lnTo>
                  <a:lnTo>
                    <a:pt x="231" y="2308"/>
                  </a:lnTo>
                  <a:lnTo>
                    <a:pt x="219" y="2232"/>
                  </a:lnTo>
                  <a:lnTo>
                    <a:pt x="215" y="2155"/>
                  </a:lnTo>
                  <a:lnTo>
                    <a:pt x="215" y="97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2000">
                <a:latin typeface="明兰" panose="02010600030101010101" pitchFamily="2" charset="-122"/>
                <a:ea typeface="明兰" panose="02010600030101010101" pitchFamily="2" charset="-122"/>
              </a:endParaRPr>
            </a:p>
          </p:txBody>
        </p:sp>
      </p:grpSp>
      <p:pic>
        <p:nvPicPr>
          <p:cNvPr id="7" name="Rob Simonsen - Blue">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9165582" y="-681260"/>
            <a:ext cx="609600" cy="609600"/>
          </a:xfrm>
          <a:prstGeom prst="rect">
            <a:avLst/>
          </a:prstGeom>
        </p:spPr>
      </p:pic>
      <p:sp>
        <p:nvSpPr>
          <p:cNvPr id="76" name="文本框 75"/>
          <p:cNvSpPr txBox="1"/>
          <p:nvPr/>
        </p:nvSpPr>
        <p:spPr>
          <a:xfrm>
            <a:off x="1559710" y="2556324"/>
            <a:ext cx="7817679" cy="1015663"/>
          </a:xfrm>
          <a:prstGeom prst="rect">
            <a:avLst/>
          </a:prstGeom>
          <a:noFill/>
        </p:spPr>
        <p:txBody>
          <a:bodyPr vert="horz" wrap="square" rtlCol="0">
            <a:spAutoFit/>
          </a:bodyPr>
          <a:lstStyle/>
          <a:p>
            <a:r>
              <a:rPr lang="en-US" altLang="zh-CN" sz="6000" spc="600" dirty="0">
                <a:solidFill>
                  <a:schemeClr val="tx1">
                    <a:lumMod val="85000"/>
                    <a:lumOff val="15000"/>
                  </a:schemeClr>
                </a:solidFill>
                <a:latin typeface="明兰" panose="02010600030101010101" pitchFamily="2" charset="-122"/>
                <a:ea typeface="明兰" panose="02010600030101010101" pitchFamily="2" charset="-122"/>
                <a:cs typeface="Open Sans" panose="020B0606030504020204" pitchFamily="34" charset="0"/>
              </a:rPr>
              <a:t>GDAL</a:t>
            </a:r>
            <a:r>
              <a:rPr lang="zh-CN" altLang="en-US" sz="6000" spc="600" dirty="0">
                <a:solidFill>
                  <a:schemeClr val="tx1">
                    <a:lumMod val="85000"/>
                    <a:lumOff val="15000"/>
                  </a:schemeClr>
                </a:solidFill>
                <a:latin typeface="明兰" panose="02010600030101010101" pitchFamily="2" charset="-122"/>
                <a:ea typeface="明兰" panose="02010600030101010101" pitchFamily="2" charset="-122"/>
                <a:cs typeface="Open Sans" panose="020B0606030504020204" pitchFamily="34" charset="0"/>
              </a:rPr>
              <a:t>基础介绍</a:t>
            </a:r>
          </a:p>
        </p:txBody>
      </p:sp>
      <p:cxnSp>
        <p:nvCxnSpPr>
          <p:cNvPr id="77" name="直接连接符 76"/>
          <p:cNvCxnSpPr/>
          <p:nvPr/>
        </p:nvCxnSpPr>
        <p:spPr>
          <a:xfrm flipH="1">
            <a:off x="1706998" y="3754560"/>
            <a:ext cx="7753232" cy="0"/>
          </a:xfrm>
          <a:prstGeom prst="line">
            <a:avLst/>
          </a:prstGeom>
          <a:ln>
            <a:solidFill>
              <a:srgbClr val="4A1757"/>
            </a:solidFill>
            <a:prstDash val="dash"/>
          </a:ln>
        </p:spPr>
        <p:style>
          <a:lnRef idx="1">
            <a:schemeClr val="accent3"/>
          </a:lnRef>
          <a:fillRef idx="0">
            <a:schemeClr val="accent3"/>
          </a:fillRef>
          <a:effectRef idx="0">
            <a:schemeClr val="accent3"/>
          </a:effectRef>
          <a:fontRef idx="minor">
            <a:schemeClr val="tx1"/>
          </a:fontRef>
        </p:style>
      </p:cxnSp>
      <p:grpSp>
        <p:nvGrpSpPr>
          <p:cNvPr id="80" name="组合 79"/>
          <p:cNvGrpSpPr/>
          <p:nvPr/>
        </p:nvGrpSpPr>
        <p:grpSpPr>
          <a:xfrm rot="-5400000">
            <a:off x="-100349" y="-280423"/>
            <a:ext cx="478489" cy="560847"/>
            <a:chOff x="758562" y="2561597"/>
            <a:chExt cx="423517" cy="496415"/>
          </a:xfrm>
        </p:grpSpPr>
        <p:sp>
          <p:nvSpPr>
            <p:cNvPr id="81" name="任意多边形 80"/>
            <p:cNvSpPr/>
            <p:nvPr/>
          </p:nvSpPr>
          <p:spPr>
            <a:xfrm>
              <a:off x="769620" y="2581275"/>
              <a:ext cx="400050" cy="457200"/>
            </a:xfrm>
            <a:custGeom>
              <a:avLst/>
              <a:gdLst>
                <a:gd name="connsiteX0" fmla="*/ 11430 w 400050"/>
                <a:gd name="connsiteY0" fmla="*/ 346710 h 457200"/>
                <a:gd name="connsiteX1" fmla="*/ 0 w 400050"/>
                <a:gd name="connsiteY1" fmla="*/ 102870 h 457200"/>
                <a:gd name="connsiteX2" fmla="*/ 194310 w 400050"/>
                <a:gd name="connsiteY2" fmla="*/ 0 h 457200"/>
                <a:gd name="connsiteX3" fmla="*/ 400050 w 400050"/>
                <a:gd name="connsiteY3" fmla="*/ 100965 h 457200"/>
                <a:gd name="connsiteX4" fmla="*/ 398145 w 400050"/>
                <a:gd name="connsiteY4" fmla="*/ 342900 h 457200"/>
                <a:gd name="connsiteX5" fmla="*/ 200025 w 400050"/>
                <a:gd name="connsiteY5" fmla="*/ 457200 h 457200"/>
                <a:gd name="connsiteX6" fmla="*/ 11430 w 400050"/>
                <a:gd name="connsiteY6" fmla="*/ 34671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0050" h="457200">
                  <a:moveTo>
                    <a:pt x="11430" y="346710"/>
                  </a:moveTo>
                  <a:lnTo>
                    <a:pt x="0" y="102870"/>
                  </a:lnTo>
                  <a:lnTo>
                    <a:pt x="194310" y="0"/>
                  </a:lnTo>
                  <a:lnTo>
                    <a:pt x="400050" y="100965"/>
                  </a:lnTo>
                  <a:lnTo>
                    <a:pt x="398145" y="342900"/>
                  </a:lnTo>
                  <a:lnTo>
                    <a:pt x="200025" y="457200"/>
                  </a:lnTo>
                  <a:lnTo>
                    <a:pt x="11430" y="346710"/>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任意多边形 81"/>
            <p:cNvSpPr/>
            <p:nvPr/>
          </p:nvSpPr>
          <p:spPr>
            <a:xfrm>
              <a:off x="819997" y="2563286"/>
              <a:ext cx="356155" cy="297401"/>
            </a:xfrm>
            <a:custGeom>
              <a:avLst/>
              <a:gdLst>
                <a:gd name="connsiteX0" fmla="*/ 53340 w 161925"/>
                <a:gd name="connsiteY0" fmla="*/ 0 h 102870"/>
                <a:gd name="connsiteX1" fmla="*/ 0 w 161925"/>
                <a:gd name="connsiteY1" fmla="*/ 100965 h 102870"/>
                <a:gd name="connsiteX2" fmla="*/ 112395 w 161925"/>
                <a:gd name="connsiteY2" fmla="*/ 102870 h 102870"/>
                <a:gd name="connsiteX3" fmla="*/ 161925 w 161925"/>
                <a:gd name="connsiteY3" fmla="*/ 26670 h 102870"/>
                <a:gd name="connsiteX4" fmla="*/ 53340 w 161925"/>
                <a:gd name="connsiteY4" fmla="*/ 0 h 102870"/>
                <a:gd name="connsiteX0" fmla="*/ 71987 w 161925"/>
                <a:gd name="connsiteY0" fmla="*/ 0 h 126282"/>
                <a:gd name="connsiteX1" fmla="*/ 0 w 161925"/>
                <a:gd name="connsiteY1" fmla="*/ 124377 h 126282"/>
                <a:gd name="connsiteX2" fmla="*/ 112395 w 161925"/>
                <a:gd name="connsiteY2" fmla="*/ 126282 h 126282"/>
                <a:gd name="connsiteX3" fmla="*/ 161925 w 161925"/>
                <a:gd name="connsiteY3" fmla="*/ 50082 h 126282"/>
                <a:gd name="connsiteX4" fmla="*/ 71987 w 161925"/>
                <a:gd name="connsiteY4" fmla="*/ 0 h 126282"/>
                <a:gd name="connsiteX0" fmla="*/ 71987 w 172492"/>
                <a:gd name="connsiteY0" fmla="*/ 0 h 126282"/>
                <a:gd name="connsiteX1" fmla="*/ 0 w 172492"/>
                <a:gd name="connsiteY1" fmla="*/ 124377 h 126282"/>
                <a:gd name="connsiteX2" fmla="*/ 112395 w 172492"/>
                <a:gd name="connsiteY2" fmla="*/ 126282 h 126282"/>
                <a:gd name="connsiteX3" fmla="*/ 172492 w 172492"/>
                <a:gd name="connsiteY3" fmla="*/ 42002 h 126282"/>
                <a:gd name="connsiteX4" fmla="*/ 71987 w 172492"/>
                <a:gd name="connsiteY4" fmla="*/ 0 h 1262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492" h="126282">
                  <a:moveTo>
                    <a:pt x="71987" y="0"/>
                  </a:moveTo>
                  <a:lnTo>
                    <a:pt x="0" y="124377"/>
                  </a:lnTo>
                  <a:lnTo>
                    <a:pt x="112395" y="126282"/>
                  </a:lnTo>
                  <a:lnTo>
                    <a:pt x="172492" y="42002"/>
                  </a:lnTo>
                  <a:lnTo>
                    <a:pt x="71987" y="0"/>
                  </a:lnTo>
                  <a:close/>
                </a:path>
              </a:pathLst>
            </a:custGeom>
            <a:solidFill>
              <a:srgbClr val="7474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3" name="任意多边形 82"/>
            <p:cNvSpPr/>
            <p:nvPr/>
          </p:nvSpPr>
          <p:spPr>
            <a:xfrm>
              <a:off x="758562" y="2561597"/>
              <a:ext cx="213040" cy="295688"/>
            </a:xfrm>
            <a:custGeom>
              <a:avLst/>
              <a:gdLst>
                <a:gd name="connsiteX0" fmla="*/ 0 w 754380"/>
                <a:gd name="connsiteY0" fmla="*/ 266700 h 906780"/>
                <a:gd name="connsiteX1" fmla="*/ 251460 w 754380"/>
                <a:gd name="connsiteY1" fmla="*/ 906780 h 906780"/>
                <a:gd name="connsiteX2" fmla="*/ 754380 w 754380"/>
                <a:gd name="connsiteY2" fmla="*/ 0 h 906780"/>
                <a:gd name="connsiteX3" fmla="*/ 0 w 754380"/>
                <a:gd name="connsiteY3" fmla="*/ 266700 h 906780"/>
                <a:gd name="connsiteX0" fmla="*/ 0 w 754380"/>
                <a:gd name="connsiteY0" fmla="*/ 266700 h 952500"/>
                <a:gd name="connsiteX1" fmla="*/ 274320 w 754380"/>
                <a:gd name="connsiteY1" fmla="*/ 952500 h 952500"/>
                <a:gd name="connsiteX2" fmla="*/ 754380 w 754380"/>
                <a:gd name="connsiteY2" fmla="*/ 0 h 952500"/>
                <a:gd name="connsiteX3" fmla="*/ 0 w 754380"/>
                <a:gd name="connsiteY3" fmla="*/ 266700 h 952500"/>
                <a:gd name="connsiteX0" fmla="*/ 0 w 948690"/>
                <a:gd name="connsiteY0" fmla="*/ 468630 h 1154430"/>
                <a:gd name="connsiteX1" fmla="*/ 274320 w 948690"/>
                <a:gd name="connsiteY1" fmla="*/ 1154430 h 1154430"/>
                <a:gd name="connsiteX2" fmla="*/ 948690 w 948690"/>
                <a:gd name="connsiteY2" fmla="*/ 0 h 1154430"/>
                <a:gd name="connsiteX3" fmla="*/ 0 w 948690"/>
                <a:gd name="connsiteY3" fmla="*/ 468630 h 1154430"/>
              </a:gdLst>
              <a:ahLst/>
              <a:cxnLst>
                <a:cxn ang="0">
                  <a:pos x="connsiteX0" y="connsiteY0"/>
                </a:cxn>
                <a:cxn ang="0">
                  <a:pos x="connsiteX1" y="connsiteY1"/>
                </a:cxn>
                <a:cxn ang="0">
                  <a:pos x="connsiteX2" y="connsiteY2"/>
                </a:cxn>
                <a:cxn ang="0">
                  <a:pos x="connsiteX3" y="connsiteY3"/>
                </a:cxn>
              </a:cxnLst>
              <a:rect l="l" t="t" r="r" b="b"/>
              <a:pathLst>
                <a:path w="948690" h="1154430">
                  <a:moveTo>
                    <a:pt x="0" y="468630"/>
                  </a:moveTo>
                  <a:lnTo>
                    <a:pt x="274320" y="1154430"/>
                  </a:lnTo>
                  <a:lnTo>
                    <a:pt x="948690" y="0"/>
                  </a:lnTo>
                  <a:lnTo>
                    <a:pt x="0" y="468630"/>
                  </a:lnTo>
                  <a:close/>
                </a:path>
              </a:pathLst>
            </a:custGeom>
            <a:solidFill>
              <a:srgbClr val="9393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任意多边形 83"/>
            <p:cNvSpPr/>
            <p:nvPr/>
          </p:nvSpPr>
          <p:spPr>
            <a:xfrm>
              <a:off x="758562" y="2680186"/>
              <a:ext cx="62457" cy="264460"/>
            </a:xfrm>
            <a:custGeom>
              <a:avLst/>
              <a:gdLst>
                <a:gd name="connsiteX0" fmla="*/ 0 w 278130"/>
                <a:gd name="connsiteY0" fmla="*/ 0 h 1032510"/>
                <a:gd name="connsiteX1" fmla="*/ 87630 w 278130"/>
                <a:gd name="connsiteY1" fmla="*/ 1032510 h 1032510"/>
                <a:gd name="connsiteX2" fmla="*/ 278130 w 278130"/>
                <a:gd name="connsiteY2" fmla="*/ 674370 h 1032510"/>
                <a:gd name="connsiteX3" fmla="*/ 0 w 278130"/>
                <a:gd name="connsiteY3" fmla="*/ 0 h 1032510"/>
                <a:gd name="connsiteX0" fmla="*/ 0 w 262890"/>
                <a:gd name="connsiteY0" fmla="*/ 0 h 1032510"/>
                <a:gd name="connsiteX1" fmla="*/ 87630 w 262890"/>
                <a:gd name="connsiteY1" fmla="*/ 1032510 h 1032510"/>
                <a:gd name="connsiteX2" fmla="*/ 262890 w 262890"/>
                <a:gd name="connsiteY2" fmla="*/ 685800 h 1032510"/>
                <a:gd name="connsiteX3" fmla="*/ 0 w 262890"/>
                <a:gd name="connsiteY3" fmla="*/ 0 h 1032510"/>
                <a:gd name="connsiteX0" fmla="*/ 0 w 274320"/>
                <a:gd name="connsiteY0" fmla="*/ 0 h 1032510"/>
                <a:gd name="connsiteX1" fmla="*/ 87630 w 274320"/>
                <a:gd name="connsiteY1" fmla="*/ 1032510 h 1032510"/>
                <a:gd name="connsiteX2" fmla="*/ 274320 w 274320"/>
                <a:gd name="connsiteY2" fmla="*/ 704850 h 1032510"/>
                <a:gd name="connsiteX3" fmla="*/ 0 w 274320"/>
                <a:gd name="connsiteY3" fmla="*/ 0 h 1032510"/>
                <a:gd name="connsiteX0" fmla="*/ 0 w 278130"/>
                <a:gd name="connsiteY0" fmla="*/ 0 h 1032510"/>
                <a:gd name="connsiteX1" fmla="*/ 87630 w 278130"/>
                <a:gd name="connsiteY1" fmla="*/ 1032510 h 1032510"/>
                <a:gd name="connsiteX2" fmla="*/ 278130 w 278130"/>
                <a:gd name="connsiteY2" fmla="*/ 691515 h 1032510"/>
                <a:gd name="connsiteX3" fmla="*/ 0 w 278130"/>
                <a:gd name="connsiteY3" fmla="*/ 0 h 1032510"/>
              </a:gdLst>
              <a:ahLst/>
              <a:cxnLst>
                <a:cxn ang="0">
                  <a:pos x="connsiteX0" y="connsiteY0"/>
                </a:cxn>
                <a:cxn ang="0">
                  <a:pos x="connsiteX1" y="connsiteY1"/>
                </a:cxn>
                <a:cxn ang="0">
                  <a:pos x="connsiteX2" y="connsiteY2"/>
                </a:cxn>
                <a:cxn ang="0">
                  <a:pos x="connsiteX3" y="connsiteY3"/>
                </a:cxn>
              </a:cxnLst>
              <a:rect l="l" t="t" r="r" b="b"/>
              <a:pathLst>
                <a:path w="278130" h="1032510">
                  <a:moveTo>
                    <a:pt x="0" y="0"/>
                  </a:moveTo>
                  <a:lnTo>
                    <a:pt x="87630" y="1032510"/>
                  </a:lnTo>
                  <a:lnTo>
                    <a:pt x="278130" y="691515"/>
                  </a:lnTo>
                  <a:lnTo>
                    <a:pt x="0" y="0"/>
                  </a:lnTo>
                  <a:close/>
                </a:path>
              </a:pathLst>
            </a:custGeom>
            <a:solidFill>
              <a:srgbClr val="8686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任意多边形 84"/>
            <p:cNvSpPr/>
            <p:nvPr/>
          </p:nvSpPr>
          <p:spPr>
            <a:xfrm>
              <a:off x="776106" y="2853730"/>
              <a:ext cx="405973" cy="204282"/>
            </a:xfrm>
            <a:custGeom>
              <a:avLst/>
              <a:gdLst>
                <a:gd name="connsiteX0" fmla="*/ 0 w 1798320"/>
                <a:gd name="connsiteY0" fmla="*/ 342900 h 797560"/>
                <a:gd name="connsiteX1" fmla="*/ 833120 w 1798320"/>
                <a:gd name="connsiteY1" fmla="*/ 797560 h 797560"/>
                <a:gd name="connsiteX2" fmla="*/ 1798320 w 1798320"/>
                <a:gd name="connsiteY2" fmla="*/ 317500 h 797560"/>
                <a:gd name="connsiteX3" fmla="*/ 1231900 w 1798320"/>
                <a:gd name="connsiteY3" fmla="*/ 27940 h 797560"/>
                <a:gd name="connsiteX4" fmla="*/ 203200 w 1798320"/>
                <a:gd name="connsiteY4" fmla="*/ 0 h 797560"/>
                <a:gd name="connsiteX5" fmla="*/ 0 w 1798320"/>
                <a:gd name="connsiteY5" fmla="*/ 342900 h 797560"/>
                <a:gd name="connsiteX0" fmla="*/ 0 w 1798320"/>
                <a:gd name="connsiteY0" fmla="*/ 342900 h 797560"/>
                <a:gd name="connsiteX1" fmla="*/ 833120 w 1798320"/>
                <a:gd name="connsiteY1" fmla="*/ 797560 h 797560"/>
                <a:gd name="connsiteX2" fmla="*/ 1798320 w 1798320"/>
                <a:gd name="connsiteY2" fmla="*/ 317500 h 797560"/>
                <a:gd name="connsiteX3" fmla="*/ 1237615 w 1798320"/>
                <a:gd name="connsiteY3" fmla="*/ 18415 h 797560"/>
                <a:gd name="connsiteX4" fmla="*/ 203200 w 1798320"/>
                <a:gd name="connsiteY4" fmla="*/ 0 h 797560"/>
                <a:gd name="connsiteX5" fmla="*/ 0 w 1798320"/>
                <a:gd name="connsiteY5" fmla="*/ 342900 h 797560"/>
                <a:gd name="connsiteX0" fmla="*/ 0 w 1802130"/>
                <a:gd name="connsiteY0" fmla="*/ 342900 h 797560"/>
                <a:gd name="connsiteX1" fmla="*/ 833120 w 1802130"/>
                <a:gd name="connsiteY1" fmla="*/ 797560 h 797560"/>
                <a:gd name="connsiteX2" fmla="*/ 1802130 w 1802130"/>
                <a:gd name="connsiteY2" fmla="*/ 311785 h 797560"/>
                <a:gd name="connsiteX3" fmla="*/ 1237615 w 1802130"/>
                <a:gd name="connsiteY3" fmla="*/ 18415 h 797560"/>
                <a:gd name="connsiteX4" fmla="*/ 203200 w 1802130"/>
                <a:gd name="connsiteY4" fmla="*/ 0 h 797560"/>
                <a:gd name="connsiteX5" fmla="*/ 0 w 1802130"/>
                <a:gd name="connsiteY5" fmla="*/ 342900 h 797560"/>
                <a:gd name="connsiteX0" fmla="*/ 0 w 1807845"/>
                <a:gd name="connsiteY0" fmla="*/ 342900 h 797560"/>
                <a:gd name="connsiteX1" fmla="*/ 833120 w 1807845"/>
                <a:gd name="connsiteY1" fmla="*/ 797560 h 797560"/>
                <a:gd name="connsiteX2" fmla="*/ 1807845 w 1807845"/>
                <a:gd name="connsiteY2" fmla="*/ 307975 h 797560"/>
                <a:gd name="connsiteX3" fmla="*/ 1237615 w 1807845"/>
                <a:gd name="connsiteY3" fmla="*/ 18415 h 797560"/>
                <a:gd name="connsiteX4" fmla="*/ 203200 w 1807845"/>
                <a:gd name="connsiteY4" fmla="*/ 0 h 797560"/>
                <a:gd name="connsiteX5" fmla="*/ 0 w 1807845"/>
                <a:gd name="connsiteY5" fmla="*/ 342900 h 797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07845" h="797560">
                  <a:moveTo>
                    <a:pt x="0" y="342900"/>
                  </a:moveTo>
                  <a:lnTo>
                    <a:pt x="833120" y="797560"/>
                  </a:lnTo>
                  <a:lnTo>
                    <a:pt x="1807845" y="307975"/>
                  </a:lnTo>
                  <a:lnTo>
                    <a:pt x="1237615" y="18415"/>
                  </a:lnTo>
                  <a:lnTo>
                    <a:pt x="203200" y="0"/>
                  </a:lnTo>
                  <a:lnTo>
                    <a:pt x="0" y="342900"/>
                  </a:lnTo>
                  <a:close/>
                </a:path>
              </a:pathLst>
            </a:custGeom>
            <a:solidFill>
              <a:srgbClr val="343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任意多边形 85"/>
            <p:cNvSpPr/>
            <p:nvPr/>
          </p:nvSpPr>
          <p:spPr>
            <a:xfrm>
              <a:off x="1051746" y="2662135"/>
              <a:ext cx="128908" cy="270641"/>
            </a:xfrm>
            <a:custGeom>
              <a:avLst/>
              <a:gdLst>
                <a:gd name="connsiteX0" fmla="*/ 551180 w 574040"/>
                <a:gd name="connsiteY0" fmla="*/ 0 h 1056640"/>
                <a:gd name="connsiteX1" fmla="*/ 574040 w 574040"/>
                <a:gd name="connsiteY1" fmla="*/ 1056640 h 1056640"/>
                <a:gd name="connsiteX2" fmla="*/ 0 w 574040"/>
                <a:gd name="connsiteY2" fmla="*/ 769620 h 1056640"/>
                <a:gd name="connsiteX3" fmla="*/ 551180 w 574040"/>
                <a:gd name="connsiteY3" fmla="*/ 0 h 1056640"/>
              </a:gdLst>
              <a:ahLst/>
              <a:cxnLst>
                <a:cxn ang="0">
                  <a:pos x="connsiteX0" y="connsiteY0"/>
                </a:cxn>
                <a:cxn ang="0">
                  <a:pos x="connsiteX1" y="connsiteY1"/>
                </a:cxn>
                <a:cxn ang="0">
                  <a:pos x="connsiteX2" y="connsiteY2"/>
                </a:cxn>
                <a:cxn ang="0">
                  <a:pos x="connsiteX3" y="connsiteY3"/>
                </a:cxn>
              </a:cxnLst>
              <a:rect l="l" t="t" r="r" b="b"/>
              <a:pathLst>
                <a:path w="574040" h="1056640">
                  <a:moveTo>
                    <a:pt x="551180" y="0"/>
                  </a:moveTo>
                  <a:lnTo>
                    <a:pt x="574040" y="1056640"/>
                  </a:lnTo>
                  <a:lnTo>
                    <a:pt x="0" y="769620"/>
                  </a:lnTo>
                  <a:lnTo>
                    <a:pt x="551180" y="0"/>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7" name="组合 86"/>
          <p:cNvGrpSpPr/>
          <p:nvPr/>
        </p:nvGrpSpPr>
        <p:grpSpPr>
          <a:xfrm rot="-5400000">
            <a:off x="740470" y="6597207"/>
            <a:ext cx="300471" cy="352188"/>
            <a:chOff x="758562" y="2561597"/>
            <a:chExt cx="423517" cy="496415"/>
          </a:xfrm>
        </p:grpSpPr>
        <p:sp>
          <p:nvSpPr>
            <p:cNvPr id="88" name="任意多边形 87"/>
            <p:cNvSpPr/>
            <p:nvPr/>
          </p:nvSpPr>
          <p:spPr>
            <a:xfrm>
              <a:off x="769620" y="2581275"/>
              <a:ext cx="400050" cy="457200"/>
            </a:xfrm>
            <a:custGeom>
              <a:avLst/>
              <a:gdLst>
                <a:gd name="connsiteX0" fmla="*/ 11430 w 400050"/>
                <a:gd name="connsiteY0" fmla="*/ 346710 h 457200"/>
                <a:gd name="connsiteX1" fmla="*/ 0 w 400050"/>
                <a:gd name="connsiteY1" fmla="*/ 102870 h 457200"/>
                <a:gd name="connsiteX2" fmla="*/ 194310 w 400050"/>
                <a:gd name="connsiteY2" fmla="*/ 0 h 457200"/>
                <a:gd name="connsiteX3" fmla="*/ 400050 w 400050"/>
                <a:gd name="connsiteY3" fmla="*/ 100965 h 457200"/>
                <a:gd name="connsiteX4" fmla="*/ 398145 w 400050"/>
                <a:gd name="connsiteY4" fmla="*/ 342900 h 457200"/>
                <a:gd name="connsiteX5" fmla="*/ 200025 w 400050"/>
                <a:gd name="connsiteY5" fmla="*/ 457200 h 457200"/>
                <a:gd name="connsiteX6" fmla="*/ 11430 w 400050"/>
                <a:gd name="connsiteY6" fmla="*/ 34671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0050" h="457200">
                  <a:moveTo>
                    <a:pt x="11430" y="346710"/>
                  </a:moveTo>
                  <a:lnTo>
                    <a:pt x="0" y="102870"/>
                  </a:lnTo>
                  <a:lnTo>
                    <a:pt x="194310" y="0"/>
                  </a:lnTo>
                  <a:lnTo>
                    <a:pt x="400050" y="100965"/>
                  </a:lnTo>
                  <a:lnTo>
                    <a:pt x="398145" y="342900"/>
                  </a:lnTo>
                  <a:lnTo>
                    <a:pt x="200025" y="457200"/>
                  </a:lnTo>
                  <a:lnTo>
                    <a:pt x="11430" y="346710"/>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任意多边形 88"/>
            <p:cNvSpPr/>
            <p:nvPr/>
          </p:nvSpPr>
          <p:spPr>
            <a:xfrm>
              <a:off x="819997" y="2563286"/>
              <a:ext cx="356155" cy="297401"/>
            </a:xfrm>
            <a:custGeom>
              <a:avLst/>
              <a:gdLst>
                <a:gd name="connsiteX0" fmla="*/ 53340 w 161925"/>
                <a:gd name="connsiteY0" fmla="*/ 0 h 102870"/>
                <a:gd name="connsiteX1" fmla="*/ 0 w 161925"/>
                <a:gd name="connsiteY1" fmla="*/ 100965 h 102870"/>
                <a:gd name="connsiteX2" fmla="*/ 112395 w 161925"/>
                <a:gd name="connsiteY2" fmla="*/ 102870 h 102870"/>
                <a:gd name="connsiteX3" fmla="*/ 161925 w 161925"/>
                <a:gd name="connsiteY3" fmla="*/ 26670 h 102870"/>
                <a:gd name="connsiteX4" fmla="*/ 53340 w 161925"/>
                <a:gd name="connsiteY4" fmla="*/ 0 h 102870"/>
                <a:gd name="connsiteX0" fmla="*/ 71987 w 161925"/>
                <a:gd name="connsiteY0" fmla="*/ 0 h 126282"/>
                <a:gd name="connsiteX1" fmla="*/ 0 w 161925"/>
                <a:gd name="connsiteY1" fmla="*/ 124377 h 126282"/>
                <a:gd name="connsiteX2" fmla="*/ 112395 w 161925"/>
                <a:gd name="connsiteY2" fmla="*/ 126282 h 126282"/>
                <a:gd name="connsiteX3" fmla="*/ 161925 w 161925"/>
                <a:gd name="connsiteY3" fmla="*/ 50082 h 126282"/>
                <a:gd name="connsiteX4" fmla="*/ 71987 w 161925"/>
                <a:gd name="connsiteY4" fmla="*/ 0 h 126282"/>
                <a:gd name="connsiteX0" fmla="*/ 71987 w 172492"/>
                <a:gd name="connsiteY0" fmla="*/ 0 h 126282"/>
                <a:gd name="connsiteX1" fmla="*/ 0 w 172492"/>
                <a:gd name="connsiteY1" fmla="*/ 124377 h 126282"/>
                <a:gd name="connsiteX2" fmla="*/ 112395 w 172492"/>
                <a:gd name="connsiteY2" fmla="*/ 126282 h 126282"/>
                <a:gd name="connsiteX3" fmla="*/ 172492 w 172492"/>
                <a:gd name="connsiteY3" fmla="*/ 42002 h 126282"/>
                <a:gd name="connsiteX4" fmla="*/ 71987 w 172492"/>
                <a:gd name="connsiteY4" fmla="*/ 0 h 1262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492" h="126282">
                  <a:moveTo>
                    <a:pt x="71987" y="0"/>
                  </a:moveTo>
                  <a:lnTo>
                    <a:pt x="0" y="124377"/>
                  </a:lnTo>
                  <a:lnTo>
                    <a:pt x="112395" y="126282"/>
                  </a:lnTo>
                  <a:lnTo>
                    <a:pt x="172492" y="42002"/>
                  </a:lnTo>
                  <a:lnTo>
                    <a:pt x="71987" y="0"/>
                  </a:lnTo>
                  <a:close/>
                </a:path>
              </a:pathLst>
            </a:custGeom>
            <a:solidFill>
              <a:srgbClr val="7474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0" name="任意多边形 89"/>
            <p:cNvSpPr/>
            <p:nvPr/>
          </p:nvSpPr>
          <p:spPr>
            <a:xfrm>
              <a:off x="758562" y="2561597"/>
              <a:ext cx="213040" cy="295688"/>
            </a:xfrm>
            <a:custGeom>
              <a:avLst/>
              <a:gdLst>
                <a:gd name="connsiteX0" fmla="*/ 0 w 754380"/>
                <a:gd name="connsiteY0" fmla="*/ 266700 h 906780"/>
                <a:gd name="connsiteX1" fmla="*/ 251460 w 754380"/>
                <a:gd name="connsiteY1" fmla="*/ 906780 h 906780"/>
                <a:gd name="connsiteX2" fmla="*/ 754380 w 754380"/>
                <a:gd name="connsiteY2" fmla="*/ 0 h 906780"/>
                <a:gd name="connsiteX3" fmla="*/ 0 w 754380"/>
                <a:gd name="connsiteY3" fmla="*/ 266700 h 906780"/>
                <a:gd name="connsiteX0" fmla="*/ 0 w 754380"/>
                <a:gd name="connsiteY0" fmla="*/ 266700 h 952500"/>
                <a:gd name="connsiteX1" fmla="*/ 274320 w 754380"/>
                <a:gd name="connsiteY1" fmla="*/ 952500 h 952500"/>
                <a:gd name="connsiteX2" fmla="*/ 754380 w 754380"/>
                <a:gd name="connsiteY2" fmla="*/ 0 h 952500"/>
                <a:gd name="connsiteX3" fmla="*/ 0 w 754380"/>
                <a:gd name="connsiteY3" fmla="*/ 266700 h 952500"/>
                <a:gd name="connsiteX0" fmla="*/ 0 w 948690"/>
                <a:gd name="connsiteY0" fmla="*/ 468630 h 1154430"/>
                <a:gd name="connsiteX1" fmla="*/ 274320 w 948690"/>
                <a:gd name="connsiteY1" fmla="*/ 1154430 h 1154430"/>
                <a:gd name="connsiteX2" fmla="*/ 948690 w 948690"/>
                <a:gd name="connsiteY2" fmla="*/ 0 h 1154430"/>
                <a:gd name="connsiteX3" fmla="*/ 0 w 948690"/>
                <a:gd name="connsiteY3" fmla="*/ 468630 h 1154430"/>
              </a:gdLst>
              <a:ahLst/>
              <a:cxnLst>
                <a:cxn ang="0">
                  <a:pos x="connsiteX0" y="connsiteY0"/>
                </a:cxn>
                <a:cxn ang="0">
                  <a:pos x="connsiteX1" y="connsiteY1"/>
                </a:cxn>
                <a:cxn ang="0">
                  <a:pos x="connsiteX2" y="connsiteY2"/>
                </a:cxn>
                <a:cxn ang="0">
                  <a:pos x="connsiteX3" y="connsiteY3"/>
                </a:cxn>
              </a:cxnLst>
              <a:rect l="l" t="t" r="r" b="b"/>
              <a:pathLst>
                <a:path w="948690" h="1154430">
                  <a:moveTo>
                    <a:pt x="0" y="468630"/>
                  </a:moveTo>
                  <a:lnTo>
                    <a:pt x="274320" y="1154430"/>
                  </a:lnTo>
                  <a:lnTo>
                    <a:pt x="948690" y="0"/>
                  </a:lnTo>
                  <a:lnTo>
                    <a:pt x="0" y="468630"/>
                  </a:lnTo>
                  <a:close/>
                </a:path>
              </a:pathLst>
            </a:custGeom>
            <a:solidFill>
              <a:srgbClr val="9393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任意多边形 90"/>
            <p:cNvSpPr/>
            <p:nvPr/>
          </p:nvSpPr>
          <p:spPr>
            <a:xfrm>
              <a:off x="758562" y="2680186"/>
              <a:ext cx="62457" cy="264460"/>
            </a:xfrm>
            <a:custGeom>
              <a:avLst/>
              <a:gdLst>
                <a:gd name="connsiteX0" fmla="*/ 0 w 278130"/>
                <a:gd name="connsiteY0" fmla="*/ 0 h 1032510"/>
                <a:gd name="connsiteX1" fmla="*/ 87630 w 278130"/>
                <a:gd name="connsiteY1" fmla="*/ 1032510 h 1032510"/>
                <a:gd name="connsiteX2" fmla="*/ 278130 w 278130"/>
                <a:gd name="connsiteY2" fmla="*/ 674370 h 1032510"/>
                <a:gd name="connsiteX3" fmla="*/ 0 w 278130"/>
                <a:gd name="connsiteY3" fmla="*/ 0 h 1032510"/>
                <a:gd name="connsiteX0" fmla="*/ 0 w 262890"/>
                <a:gd name="connsiteY0" fmla="*/ 0 h 1032510"/>
                <a:gd name="connsiteX1" fmla="*/ 87630 w 262890"/>
                <a:gd name="connsiteY1" fmla="*/ 1032510 h 1032510"/>
                <a:gd name="connsiteX2" fmla="*/ 262890 w 262890"/>
                <a:gd name="connsiteY2" fmla="*/ 685800 h 1032510"/>
                <a:gd name="connsiteX3" fmla="*/ 0 w 262890"/>
                <a:gd name="connsiteY3" fmla="*/ 0 h 1032510"/>
                <a:gd name="connsiteX0" fmla="*/ 0 w 274320"/>
                <a:gd name="connsiteY0" fmla="*/ 0 h 1032510"/>
                <a:gd name="connsiteX1" fmla="*/ 87630 w 274320"/>
                <a:gd name="connsiteY1" fmla="*/ 1032510 h 1032510"/>
                <a:gd name="connsiteX2" fmla="*/ 274320 w 274320"/>
                <a:gd name="connsiteY2" fmla="*/ 704850 h 1032510"/>
                <a:gd name="connsiteX3" fmla="*/ 0 w 274320"/>
                <a:gd name="connsiteY3" fmla="*/ 0 h 1032510"/>
                <a:gd name="connsiteX0" fmla="*/ 0 w 278130"/>
                <a:gd name="connsiteY0" fmla="*/ 0 h 1032510"/>
                <a:gd name="connsiteX1" fmla="*/ 87630 w 278130"/>
                <a:gd name="connsiteY1" fmla="*/ 1032510 h 1032510"/>
                <a:gd name="connsiteX2" fmla="*/ 278130 w 278130"/>
                <a:gd name="connsiteY2" fmla="*/ 691515 h 1032510"/>
                <a:gd name="connsiteX3" fmla="*/ 0 w 278130"/>
                <a:gd name="connsiteY3" fmla="*/ 0 h 1032510"/>
              </a:gdLst>
              <a:ahLst/>
              <a:cxnLst>
                <a:cxn ang="0">
                  <a:pos x="connsiteX0" y="connsiteY0"/>
                </a:cxn>
                <a:cxn ang="0">
                  <a:pos x="connsiteX1" y="connsiteY1"/>
                </a:cxn>
                <a:cxn ang="0">
                  <a:pos x="connsiteX2" y="connsiteY2"/>
                </a:cxn>
                <a:cxn ang="0">
                  <a:pos x="connsiteX3" y="connsiteY3"/>
                </a:cxn>
              </a:cxnLst>
              <a:rect l="l" t="t" r="r" b="b"/>
              <a:pathLst>
                <a:path w="278130" h="1032510">
                  <a:moveTo>
                    <a:pt x="0" y="0"/>
                  </a:moveTo>
                  <a:lnTo>
                    <a:pt x="87630" y="1032510"/>
                  </a:lnTo>
                  <a:lnTo>
                    <a:pt x="278130" y="691515"/>
                  </a:lnTo>
                  <a:lnTo>
                    <a:pt x="0" y="0"/>
                  </a:lnTo>
                  <a:close/>
                </a:path>
              </a:pathLst>
            </a:custGeom>
            <a:solidFill>
              <a:srgbClr val="8686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任意多边形 91"/>
            <p:cNvSpPr/>
            <p:nvPr/>
          </p:nvSpPr>
          <p:spPr>
            <a:xfrm>
              <a:off x="776106" y="2853730"/>
              <a:ext cx="405973" cy="204282"/>
            </a:xfrm>
            <a:custGeom>
              <a:avLst/>
              <a:gdLst>
                <a:gd name="connsiteX0" fmla="*/ 0 w 1798320"/>
                <a:gd name="connsiteY0" fmla="*/ 342900 h 797560"/>
                <a:gd name="connsiteX1" fmla="*/ 833120 w 1798320"/>
                <a:gd name="connsiteY1" fmla="*/ 797560 h 797560"/>
                <a:gd name="connsiteX2" fmla="*/ 1798320 w 1798320"/>
                <a:gd name="connsiteY2" fmla="*/ 317500 h 797560"/>
                <a:gd name="connsiteX3" fmla="*/ 1231900 w 1798320"/>
                <a:gd name="connsiteY3" fmla="*/ 27940 h 797560"/>
                <a:gd name="connsiteX4" fmla="*/ 203200 w 1798320"/>
                <a:gd name="connsiteY4" fmla="*/ 0 h 797560"/>
                <a:gd name="connsiteX5" fmla="*/ 0 w 1798320"/>
                <a:gd name="connsiteY5" fmla="*/ 342900 h 797560"/>
                <a:gd name="connsiteX0" fmla="*/ 0 w 1798320"/>
                <a:gd name="connsiteY0" fmla="*/ 342900 h 797560"/>
                <a:gd name="connsiteX1" fmla="*/ 833120 w 1798320"/>
                <a:gd name="connsiteY1" fmla="*/ 797560 h 797560"/>
                <a:gd name="connsiteX2" fmla="*/ 1798320 w 1798320"/>
                <a:gd name="connsiteY2" fmla="*/ 317500 h 797560"/>
                <a:gd name="connsiteX3" fmla="*/ 1237615 w 1798320"/>
                <a:gd name="connsiteY3" fmla="*/ 18415 h 797560"/>
                <a:gd name="connsiteX4" fmla="*/ 203200 w 1798320"/>
                <a:gd name="connsiteY4" fmla="*/ 0 h 797560"/>
                <a:gd name="connsiteX5" fmla="*/ 0 w 1798320"/>
                <a:gd name="connsiteY5" fmla="*/ 342900 h 797560"/>
                <a:gd name="connsiteX0" fmla="*/ 0 w 1802130"/>
                <a:gd name="connsiteY0" fmla="*/ 342900 h 797560"/>
                <a:gd name="connsiteX1" fmla="*/ 833120 w 1802130"/>
                <a:gd name="connsiteY1" fmla="*/ 797560 h 797560"/>
                <a:gd name="connsiteX2" fmla="*/ 1802130 w 1802130"/>
                <a:gd name="connsiteY2" fmla="*/ 311785 h 797560"/>
                <a:gd name="connsiteX3" fmla="*/ 1237615 w 1802130"/>
                <a:gd name="connsiteY3" fmla="*/ 18415 h 797560"/>
                <a:gd name="connsiteX4" fmla="*/ 203200 w 1802130"/>
                <a:gd name="connsiteY4" fmla="*/ 0 h 797560"/>
                <a:gd name="connsiteX5" fmla="*/ 0 w 1802130"/>
                <a:gd name="connsiteY5" fmla="*/ 342900 h 797560"/>
                <a:gd name="connsiteX0" fmla="*/ 0 w 1807845"/>
                <a:gd name="connsiteY0" fmla="*/ 342900 h 797560"/>
                <a:gd name="connsiteX1" fmla="*/ 833120 w 1807845"/>
                <a:gd name="connsiteY1" fmla="*/ 797560 h 797560"/>
                <a:gd name="connsiteX2" fmla="*/ 1807845 w 1807845"/>
                <a:gd name="connsiteY2" fmla="*/ 307975 h 797560"/>
                <a:gd name="connsiteX3" fmla="*/ 1237615 w 1807845"/>
                <a:gd name="connsiteY3" fmla="*/ 18415 h 797560"/>
                <a:gd name="connsiteX4" fmla="*/ 203200 w 1807845"/>
                <a:gd name="connsiteY4" fmla="*/ 0 h 797560"/>
                <a:gd name="connsiteX5" fmla="*/ 0 w 1807845"/>
                <a:gd name="connsiteY5" fmla="*/ 342900 h 797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07845" h="797560">
                  <a:moveTo>
                    <a:pt x="0" y="342900"/>
                  </a:moveTo>
                  <a:lnTo>
                    <a:pt x="833120" y="797560"/>
                  </a:lnTo>
                  <a:lnTo>
                    <a:pt x="1807845" y="307975"/>
                  </a:lnTo>
                  <a:lnTo>
                    <a:pt x="1237615" y="18415"/>
                  </a:lnTo>
                  <a:lnTo>
                    <a:pt x="203200" y="0"/>
                  </a:lnTo>
                  <a:lnTo>
                    <a:pt x="0" y="342900"/>
                  </a:lnTo>
                  <a:close/>
                </a:path>
              </a:pathLst>
            </a:custGeom>
            <a:solidFill>
              <a:srgbClr val="343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任意多边形 92"/>
            <p:cNvSpPr/>
            <p:nvPr/>
          </p:nvSpPr>
          <p:spPr>
            <a:xfrm>
              <a:off x="1051746" y="2662135"/>
              <a:ext cx="128908" cy="270641"/>
            </a:xfrm>
            <a:custGeom>
              <a:avLst/>
              <a:gdLst>
                <a:gd name="connsiteX0" fmla="*/ 551180 w 574040"/>
                <a:gd name="connsiteY0" fmla="*/ 0 h 1056640"/>
                <a:gd name="connsiteX1" fmla="*/ 574040 w 574040"/>
                <a:gd name="connsiteY1" fmla="*/ 1056640 h 1056640"/>
                <a:gd name="connsiteX2" fmla="*/ 0 w 574040"/>
                <a:gd name="connsiteY2" fmla="*/ 769620 h 1056640"/>
                <a:gd name="connsiteX3" fmla="*/ 551180 w 574040"/>
                <a:gd name="connsiteY3" fmla="*/ 0 h 1056640"/>
              </a:gdLst>
              <a:ahLst/>
              <a:cxnLst>
                <a:cxn ang="0">
                  <a:pos x="connsiteX0" y="connsiteY0"/>
                </a:cxn>
                <a:cxn ang="0">
                  <a:pos x="connsiteX1" y="connsiteY1"/>
                </a:cxn>
                <a:cxn ang="0">
                  <a:pos x="connsiteX2" y="connsiteY2"/>
                </a:cxn>
                <a:cxn ang="0">
                  <a:pos x="connsiteX3" y="connsiteY3"/>
                </a:cxn>
              </a:cxnLst>
              <a:rect l="l" t="t" r="r" b="b"/>
              <a:pathLst>
                <a:path w="574040" h="1056640">
                  <a:moveTo>
                    <a:pt x="551180" y="0"/>
                  </a:moveTo>
                  <a:lnTo>
                    <a:pt x="574040" y="1056640"/>
                  </a:lnTo>
                  <a:lnTo>
                    <a:pt x="0" y="769620"/>
                  </a:lnTo>
                  <a:lnTo>
                    <a:pt x="551180" y="0"/>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4" name="组合 93"/>
          <p:cNvGrpSpPr/>
          <p:nvPr/>
        </p:nvGrpSpPr>
        <p:grpSpPr>
          <a:xfrm>
            <a:off x="-118803" y="6062219"/>
            <a:ext cx="478489" cy="560847"/>
            <a:chOff x="758562" y="2561597"/>
            <a:chExt cx="423517" cy="496415"/>
          </a:xfrm>
        </p:grpSpPr>
        <p:sp>
          <p:nvSpPr>
            <p:cNvPr id="95" name="任意多边形 94"/>
            <p:cNvSpPr/>
            <p:nvPr/>
          </p:nvSpPr>
          <p:spPr>
            <a:xfrm>
              <a:off x="769620" y="2581275"/>
              <a:ext cx="400050" cy="457200"/>
            </a:xfrm>
            <a:custGeom>
              <a:avLst/>
              <a:gdLst>
                <a:gd name="connsiteX0" fmla="*/ 11430 w 400050"/>
                <a:gd name="connsiteY0" fmla="*/ 346710 h 457200"/>
                <a:gd name="connsiteX1" fmla="*/ 0 w 400050"/>
                <a:gd name="connsiteY1" fmla="*/ 102870 h 457200"/>
                <a:gd name="connsiteX2" fmla="*/ 194310 w 400050"/>
                <a:gd name="connsiteY2" fmla="*/ 0 h 457200"/>
                <a:gd name="connsiteX3" fmla="*/ 400050 w 400050"/>
                <a:gd name="connsiteY3" fmla="*/ 100965 h 457200"/>
                <a:gd name="connsiteX4" fmla="*/ 398145 w 400050"/>
                <a:gd name="connsiteY4" fmla="*/ 342900 h 457200"/>
                <a:gd name="connsiteX5" fmla="*/ 200025 w 400050"/>
                <a:gd name="connsiteY5" fmla="*/ 457200 h 457200"/>
                <a:gd name="connsiteX6" fmla="*/ 11430 w 400050"/>
                <a:gd name="connsiteY6" fmla="*/ 34671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0050" h="457200">
                  <a:moveTo>
                    <a:pt x="11430" y="346710"/>
                  </a:moveTo>
                  <a:lnTo>
                    <a:pt x="0" y="102870"/>
                  </a:lnTo>
                  <a:lnTo>
                    <a:pt x="194310" y="0"/>
                  </a:lnTo>
                  <a:lnTo>
                    <a:pt x="400050" y="100965"/>
                  </a:lnTo>
                  <a:lnTo>
                    <a:pt x="398145" y="342900"/>
                  </a:lnTo>
                  <a:lnTo>
                    <a:pt x="200025" y="457200"/>
                  </a:lnTo>
                  <a:lnTo>
                    <a:pt x="11430" y="346710"/>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任意多边形 95"/>
            <p:cNvSpPr/>
            <p:nvPr/>
          </p:nvSpPr>
          <p:spPr>
            <a:xfrm>
              <a:off x="819997" y="2563286"/>
              <a:ext cx="356155" cy="297401"/>
            </a:xfrm>
            <a:custGeom>
              <a:avLst/>
              <a:gdLst>
                <a:gd name="connsiteX0" fmla="*/ 53340 w 161925"/>
                <a:gd name="connsiteY0" fmla="*/ 0 h 102870"/>
                <a:gd name="connsiteX1" fmla="*/ 0 w 161925"/>
                <a:gd name="connsiteY1" fmla="*/ 100965 h 102870"/>
                <a:gd name="connsiteX2" fmla="*/ 112395 w 161925"/>
                <a:gd name="connsiteY2" fmla="*/ 102870 h 102870"/>
                <a:gd name="connsiteX3" fmla="*/ 161925 w 161925"/>
                <a:gd name="connsiteY3" fmla="*/ 26670 h 102870"/>
                <a:gd name="connsiteX4" fmla="*/ 53340 w 161925"/>
                <a:gd name="connsiteY4" fmla="*/ 0 h 102870"/>
                <a:gd name="connsiteX0" fmla="*/ 71987 w 161925"/>
                <a:gd name="connsiteY0" fmla="*/ 0 h 126282"/>
                <a:gd name="connsiteX1" fmla="*/ 0 w 161925"/>
                <a:gd name="connsiteY1" fmla="*/ 124377 h 126282"/>
                <a:gd name="connsiteX2" fmla="*/ 112395 w 161925"/>
                <a:gd name="connsiteY2" fmla="*/ 126282 h 126282"/>
                <a:gd name="connsiteX3" fmla="*/ 161925 w 161925"/>
                <a:gd name="connsiteY3" fmla="*/ 50082 h 126282"/>
                <a:gd name="connsiteX4" fmla="*/ 71987 w 161925"/>
                <a:gd name="connsiteY4" fmla="*/ 0 h 126282"/>
                <a:gd name="connsiteX0" fmla="*/ 71987 w 172492"/>
                <a:gd name="connsiteY0" fmla="*/ 0 h 126282"/>
                <a:gd name="connsiteX1" fmla="*/ 0 w 172492"/>
                <a:gd name="connsiteY1" fmla="*/ 124377 h 126282"/>
                <a:gd name="connsiteX2" fmla="*/ 112395 w 172492"/>
                <a:gd name="connsiteY2" fmla="*/ 126282 h 126282"/>
                <a:gd name="connsiteX3" fmla="*/ 172492 w 172492"/>
                <a:gd name="connsiteY3" fmla="*/ 42002 h 126282"/>
                <a:gd name="connsiteX4" fmla="*/ 71987 w 172492"/>
                <a:gd name="connsiteY4" fmla="*/ 0 h 1262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492" h="126282">
                  <a:moveTo>
                    <a:pt x="71987" y="0"/>
                  </a:moveTo>
                  <a:lnTo>
                    <a:pt x="0" y="124377"/>
                  </a:lnTo>
                  <a:lnTo>
                    <a:pt x="112395" y="126282"/>
                  </a:lnTo>
                  <a:lnTo>
                    <a:pt x="172492" y="42002"/>
                  </a:lnTo>
                  <a:lnTo>
                    <a:pt x="71987" y="0"/>
                  </a:lnTo>
                  <a:close/>
                </a:path>
              </a:pathLst>
            </a:custGeom>
            <a:solidFill>
              <a:srgbClr val="7474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7" name="任意多边形 96"/>
            <p:cNvSpPr/>
            <p:nvPr/>
          </p:nvSpPr>
          <p:spPr>
            <a:xfrm>
              <a:off x="758562" y="2561597"/>
              <a:ext cx="213040" cy="295688"/>
            </a:xfrm>
            <a:custGeom>
              <a:avLst/>
              <a:gdLst>
                <a:gd name="connsiteX0" fmla="*/ 0 w 754380"/>
                <a:gd name="connsiteY0" fmla="*/ 266700 h 906780"/>
                <a:gd name="connsiteX1" fmla="*/ 251460 w 754380"/>
                <a:gd name="connsiteY1" fmla="*/ 906780 h 906780"/>
                <a:gd name="connsiteX2" fmla="*/ 754380 w 754380"/>
                <a:gd name="connsiteY2" fmla="*/ 0 h 906780"/>
                <a:gd name="connsiteX3" fmla="*/ 0 w 754380"/>
                <a:gd name="connsiteY3" fmla="*/ 266700 h 906780"/>
                <a:gd name="connsiteX0" fmla="*/ 0 w 754380"/>
                <a:gd name="connsiteY0" fmla="*/ 266700 h 952500"/>
                <a:gd name="connsiteX1" fmla="*/ 274320 w 754380"/>
                <a:gd name="connsiteY1" fmla="*/ 952500 h 952500"/>
                <a:gd name="connsiteX2" fmla="*/ 754380 w 754380"/>
                <a:gd name="connsiteY2" fmla="*/ 0 h 952500"/>
                <a:gd name="connsiteX3" fmla="*/ 0 w 754380"/>
                <a:gd name="connsiteY3" fmla="*/ 266700 h 952500"/>
                <a:gd name="connsiteX0" fmla="*/ 0 w 948690"/>
                <a:gd name="connsiteY0" fmla="*/ 468630 h 1154430"/>
                <a:gd name="connsiteX1" fmla="*/ 274320 w 948690"/>
                <a:gd name="connsiteY1" fmla="*/ 1154430 h 1154430"/>
                <a:gd name="connsiteX2" fmla="*/ 948690 w 948690"/>
                <a:gd name="connsiteY2" fmla="*/ 0 h 1154430"/>
                <a:gd name="connsiteX3" fmla="*/ 0 w 948690"/>
                <a:gd name="connsiteY3" fmla="*/ 468630 h 1154430"/>
              </a:gdLst>
              <a:ahLst/>
              <a:cxnLst>
                <a:cxn ang="0">
                  <a:pos x="connsiteX0" y="connsiteY0"/>
                </a:cxn>
                <a:cxn ang="0">
                  <a:pos x="connsiteX1" y="connsiteY1"/>
                </a:cxn>
                <a:cxn ang="0">
                  <a:pos x="connsiteX2" y="connsiteY2"/>
                </a:cxn>
                <a:cxn ang="0">
                  <a:pos x="connsiteX3" y="connsiteY3"/>
                </a:cxn>
              </a:cxnLst>
              <a:rect l="l" t="t" r="r" b="b"/>
              <a:pathLst>
                <a:path w="948690" h="1154430">
                  <a:moveTo>
                    <a:pt x="0" y="468630"/>
                  </a:moveTo>
                  <a:lnTo>
                    <a:pt x="274320" y="1154430"/>
                  </a:lnTo>
                  <a:lnTo>
                    <a:pt x="948690" y="0"/>
                  </a:lnTo>
                  <a:lnTo>
                    <a:pt x="0" y="468630"/>
                  </a:lnTo>
                  <a:close/>
                </a:path>
              </a:pathLst>
            </a:custGeom>
            <a:solidFill>
              <a:srgbClr val="9393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任意多边形 97"/>
            <p:cNvSpPr/>
            <p:nvPr/>
          </p:nvSpPr>
          <p:spPr>
            <a:xfrm>
              <a:off x="758562" y="2680186"/>
              <a:ext cx="62457" cy="264460"/>
            </a:xfrm>
            <a:custGeom>
              <a:avLst/>
              <a:gdLst>
                <a:gd name="connsiteX0" fmla="*/ 0 w 278130"/>
                <a:gd name="connsiteY0" fmla="*/ 0 h 1032510"/>
                <a:gd name="connsiteX1" fmla="*/ 87630 w 278130"/>
                <a:gd name="connsiteY1" fmla="*/ 1032510 h 1032510"/>
                <a:gd name="connsiteX2" fmla="*/ 278130 w 278130"/>
                <a:gd name="connsiteY2" fmla="*/ 674370 h 1032510"/>
                <a:gd name="connsiteX3" fmla="*/ 0 w 278130"/>
                <a:gd name="connsiteY3" fmla="*/ 0 h 1032510"/>
                <a:gd name="connsiteX0" fmla="*/ 0 w 262890"/>
                <a:gd name="connsiteY0" fmla="*/ 0 h 1032510"/>
                <a:gd name="connsiteX1" fmla="*/ 87630 w 262890"/>
                <a:gd name="connsiteY1" fmla="*/ 1032510 h 1032510"/>
                <a:gd name="connsiteX2" fmla="*/ 262890 w 262890"/>
                <a:gd name="connsiteY2" fmla="*/ 685800 h 1032510"/>
                <a:gd name="connsiteX3" fmla="*/ 0 w 262890"/>
                <a:gd name="connsiteY3" fmla="*/ 0 h 1032510"/>
                <a:gd name="connsiteX0" fmla="*/ 0 w 274320"/>
                <a:gd name="connsiteY0" fmla="*/ 0 h 1032510"/>
                <a:gd name="connsiteX1" fmla="*/ 87630 w 274320"/>
                <a:gd name="connsiteY1" fmla="*/ 1032510 h 1032510"/>
                <a:gd name="connsiteX2" fmla="*/ 274320 w 274320"/>
                <a:gd name="connsiteY2" fmla="*/ 704850 h 1032510"/>
                <a:gd name="connsiteX3" fmla="*/ 0 w 274320"/>
                <a:gd name="connsiteY3" fmla="*/ 0 h 1032510"/>
                <a:gd name="connsiteX0" fmla="*/ 0 w 278130"/>
                <a:gd name="connsiteY0" fmla="*/ 0 h 1032510"/>
                <a:gd name="connsiteX1" fmla="*/ 87630 w 278130"/>
                <a:gd name="connsiteY1" fmla="*/ 1032510 h 1032510"/>
                <a:gd name="connsiteX2" fmla="*/ 278130 w 278130"/>
                <a:gd name="connsiteY2" fmla="*/ 691515 h 1032510"/>
                <a:gd name="connsiteX3" fmla="*/ 0 w 278130"/>
                <a:gd name="connsiteY3" fmla="*/ 0 h 1032510"/>
              </a:gdLst>
              <a:ahLst/>
              <a:cxnLst>
                <a:cxn ang="0">
                  <a:pos x="connsiteX0" y="connsiteY0"/>
                </a:cxn>
                <a:cxn ang="0">
                  <a:pos x="connsiteX1" y="connsiteY1"/>
                </a:cxn>
                <a:cxn ang="0">
                  <a:pos x="connsiteX2" y="connsiteY2"/>
                </a:cxn>
                <a:cxn ang="0">
                  <a:pos x="connsiteX3" y="connsiteY3"/>
                </a:cxn>
              </a:cxnLst>
              <a:rect l="l" t="t" r="r" b="b"/>
              <a:pathLst>
                <a:path w="278130" h="1032510">
                  <a:moveTo>
                    <a:pt x="0" y="0"/>
                  </a:moveTo>
                  <a:lnTo>
                    <a:pt x="87630" y="1032510"/>
                  </a:lnTo>
                  <a:lnTo>
                    <a:pt x="278130" y="691515"/>
                  </a:lnTo>
                  <a:lnTo>
                    <a:pt x="0" y="0"/>
                  </a:lnTo>
                  <a:close/>
                </a:path>
              </a:pathLst>
            </a:custGeom>
            <a:solidFill>
              <a:srgbClr val="8686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任意多边形 98"/>
            <p:cNvSpPr/>
            <p:nvPr/>
          </p:nvSpPr>
          <p:spPr>
            <a:xfrm>
              <a:off x="776106" y="2853730"/>
              <a:ext cx="405973" cy="204282"/>
            </a:xfrm>
            <a:custGeom>
              <a:avLst/>
              <a:gdLst>
                <a:gd name="connsiteX0" fmla="*/ 0 w 1798320"/>
                <a:gd name="connsiteY0" fmla="*/ 342900 h 797560"/>
                <a:gd name="connsiteX1" fmla="*/ 833120 w 1798320"/>
                <a:gd name="connsiteY1" fmla="*/ 797560 h 797560"/>
                <a:gd name="connsiteX2" fmla="*/ 1798320 w 1798320"/>
                <a:gd name="connsiteY2" fmla="*/ 317500 h 797560"/>
                <a:gd name="connsiteX3" fmla="*/ 1231900 w 1798320"/>
                <a:gd name="connsiteY3" fmla="*/ 27940 h 797560"/>
                <a:gd name="connsiteX4" fmla="*/ 203200 w 1798320"/>
                <a:gd name="connsiteY4" fmla="*/ 0 h 797560"/>
                <a:gd name="connsiteX5" fmla="*/ 0 w 1798320"/>
                <a:gd name="connsiteY5" fmla="*/ 342900 h 797560"/>
                <a:gd name="connsiteX0" fmla="*/ 0 w 1798320"/>
                <a:gd name="connsiteY0" fmla="*/ 342900 h 797560"/>
                <a:gd name="connsiteX1" fmla="*/ 833120 w 1798320"/>
                <a:gd name="connsiteY1" fmla="*/ 797560 h 797560"/>
                <a:gd name="connsiteX2" fmla="*/ 1798320 w 1798320"/>
                <a:gd name="connsiteY2" fmla="*/ 317500 h 797560"/>
                <a:gd name="connsiteX3" fmla="*/ 1237615 w 1798320"/>
                <a:gd name="connsiteY3" fmla="*/ 18415 h 797560"/>
                <a:gd name="connsiteX4" fmla="*/ 203200 w 1798320"/>
                <a:gd name="connsiteY4" fmla="*/ 0 h 797560"/>
                <a:gd name="connsiteX5" fmla="*/ 0 w 1798320"/>
                <a:gd name="connsiteY5" fmla="*/ 342900 h 797560"/>
                <a:gd name="connsiteX0" fmla="*/ 0 w 1802130"/>
                <a:gd name="connsiteY0" fmla="*/ 342900 h 797560"/>
                <a:gd name="connsiteX1" fmla="*/ 833120 w 1802130"/>
                <a:gd name="connsiteY1" fmla="*/ 797560 h 797560"/>
                <a:gd name="connsiteX2" fmla="*/ 1802130 w 1802130"/>
                <a:gd name="connsiteY2" fmla="*/ 311785 h 797560"/>
                <a:gd name="connsiteX3" fmla="*/ 1237615 w 1802130"/>
                <a:gd name="connsiteY3" fmla="*/ 18415 h 797560"/>
                <a:gd name="connsiteX4" fmla="*/ 203200 w 1802130"/>
                <a:gd name="connsiteY4" fmla="*/ 0 h 797560"/>
                <a:gd name="connsiteX5" fmla="*/ 0 w 1802130"/>
                <a:gd name="connsiteY5" fmla="*/ 342900 h 797560"/>
                <a:gd name="connsiteX0" fmla="*/ 0 w 1807845"/>
                <a:gd name="connsiteY0" fmla="*/ 342900 h 797560"/>
                <a:gd name="connsiteX1" fmla="*/ 833120 w 1807845"/>
                <a:gd name="connsiteY1" fmla="*/ 797560 h 797560"/>
                <a:gd name="connsiteX2" fmla="*/ 1807845 w 1807845"/>
                <a:gd name="connsiteY2" fmla="*/ 307975 h 797560"/>
                <a:gd name="connsiteX3" fmla="*/ 1237615 w 1807845"/>
                <a:gd name="connsiteY3" fmla="*/ 18415 h 797560"/>
                <a:gd name="connsiteX4" fmla="*/ 203200 w 1807845"/>
                <a:gd name="connsiteY4" fmla="*/ 0 h 797560"/>
                <a:gd name="connsiteX5" fmla="*/ 0 w 1807845"/>
                <a:gd name="connsiteY5" fmla="*/ 342900 h 797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07845" h="797560">
                  <a:moveTo>
                    <a:pt x="0" y="342900"/>
                  </a:moveTo>
                  <a:lnTo>
                    <a:pt x="833120" y="797560"/>
                  </a:lnTo>
                  <a:lnTo>
                    <a:pt x="1807845" y="307975"/>
                  </a:lnTo>
                  <a:lnTo>
                    <a:pt x="1237615" y="18415"/>
                  </a:lnTo>
                  <a:lnTo>
                    <a:pt x="203200" y="0"/>
                  </a:lnTo>
                  <a:lnTo>
                    <a:pt x="0" y="342900"/>
                  </a:lnTo>
                  <a:close/>
                </a:path>
              </a:pathLst>
            </a:custGeom>
            <a:solidFill>
              <a:srgbClr val="343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任意多边形 99"/>
            <p:cNvSpPr/>
            <p:nvPr/>
          </p:nvSpPr>
          <p:spPr>
            <a:xfrm>
              <a:off x="1051746" y="2662135"/>
              <a:ext cx="128908" cy="270641"/>
            </a:xfrm>
            <a:custGeom>
              <a:avLst/>
              <a:gdLst>
                <a:gd name="connsiteX0" fmla="*/ 551180 w 574040"/>
                <a:gd name="connsiteY0" fmla="*/ 0 h 1056640"/>
                <a:gd name="connsiteX1" fmla="*/ 574040 w 574040"/>
                <a:gd name="connsiteY1" fmla="*/ 1056640 h 1056640"/>
                <a:gd name="connsiteX2" fmla="*/ 0 w 574040"/>
                <a:gd name="connsiteY2" fmla="*/ 769620 h 1056640"/>
                <a:gd name="connsiteX3" fmla="*/ 551180 w 574040"/>
                <a:gd name="connsiteY3" fmla="*/ 0 h 1056640"/>
              </a:gdLst>
              <a:ahLst/>
              <a:cxnLst>
                <a:cxn ang="0">
                  <a:pos x="connsiteX0" y="connsiteY0"/>
                </a:cxn>
                <a:cxn ang="0">
                  <a:pos x="connsiteX1" y="connsiteY1"/>
                </a:cxn>
                <a:cxn ang="0">
                  <a:pos x="connsiteX2" y="connsiteY2"/>
                </a:cxn>
                <a:cxn ang="0">
                  <a:pos x="connsiteX3" y="connsiteY3"/>
                </a:cxn>
              </a:cxnLst>
              <a:rect l="l" t="t" r="r" b="b"/>
              <a:pathLst>
                <a:path w="574040" h="1056640">
                  <a:moveTo>
                    <a:pt x="551180" y="0"/>
                  </a:moveTo>
                  <a:lnTo>
                    <a:pt x="574040" y="1056640"/>
                  </a:lnTo>
                  <a:lnTo>
                    <a:pt x="0" y="769620"/>
                  </a:lnTo>
                  <a:lnTo>
                    <a:pt x="551180" y="0"/>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01" name="图片 100">
            <a:extLst>
              <a:ext uri="{FF2B5EF4-FFF2-40B4-BE49-F238E27FC236}">
                <a16:creationId xmlns:a16="http://schemas.microsoft.com/office/drawing/2014/main" id="{BA52B170-24D9-42C9-B118-24FB1DBBCDD1}"/>
              </a:ext>
            </a:extLst>
          </p:cNvPr>
          <p:cNvPicPr>
            <a:picLocks noChangeAspect="1"/>
          </p:cNvPicPr>
          <p:nvPr/>
        </p:nvPicPr>
        <p:blipFill>
          <a:blip r:embed="rId6"/>
          <a:stretch>
            <a:fillRect/>
          </a:stretch>
        </p:blipFill>
        <p:spPr>
          <a:xfrm>
            <a:off x="138975" y="-164814"/>
            <a:ext cx="3952603" cy="2035901"/>
          </a:xfrm>
          <a:prstGeom prst="rect">
            <a:avLst/>
          </a:prstGeom>
        </p:spPr>
      </p:pic>
    </p:spTree>
    <p:extLst>
      <p:ext uri="{BB962C8B-B14F-4D97-AF65-F5344CB8AC3E}">
        <p14:creationId xmlns:p14="http://schemas.microsoft.com/office/powerpoint/2010/main" val="582003135"/>
      </p:ext>
    </p:extLst>
  </p:cSld>
  <p:clrMapOvr>
    <a:masterClrMapping/>
  </p:clrMapOvr>
  <mc:AlternateContent xmlns:mc="http://schemas.openxmlformats.org/markup-compatibility/2006" xmlns:p14="http://schemas.microsoft.com/office/powerpoint/2010/main">
    <mc:Choice Requires="p14">
      <p:transition spd="slow" p14:dur="850">
        <p14:warp/>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7"/>
                                        </p:tgtEl>
                                      </p:cBhvr>
                                    </p:cmd>
                                  </p:childTnLst>
                                </p:cTn>
                              </p:par>
                              <p:par>
                                <p:cTn id="7" presetID="10" presetClass="entr" presetSubtype="0" fill="hold" nodeType="withEffect">
                                  <p:stCondLst>
                                    <p:cond delay="0"/>
                                  </p:stCondLst>
                                  <p:childTnLst>
                                    <p:set>
                                      <p:cBhvr>
                                        <p:cTn id="8" dur="1" fill="hold">
                                          <p:stCondLst>
                                            <p:cond delay="0"/>
                                          </p:stCondLst>
                                        </p:cTn>
                                        <p:tgtEl>
                                          <p:spTgt spid="79"/>
                                        </p:tgtEl>
                                        <p:attrNameLst>
                                          <p:attrName>style.visibility</p:attrName>
                                        </p:attrNameLst>
                                      </p:cBhvr>
                                      <p:to>
                                        <p:strVal val="visible"/>
                                      </p:to>
                                    </p:set>
                                    <p:animEffect transition="in" filter="fade">
                                      <p:cBhvr>
                                        <p:cTn id="9" dur="1000"/>
                                        <p:tgtEl>
                                          <p:spTgt spid="79"/>
                                        </p:tgtEl>
                                      </p:cBhvr>
                                    </p:animEffect>
                                  </p:childTnLst>
                                </p:cTn>
                              </p:par>
                              <p:par>
                                <p:cTn id="10" presetID="63" presetClass="path" presetSubtype="0" decel="30000" fill="hold" nodeType="withEffect">
                                  <p:stCondLst>
                                    <p:cond delay="0"/>
                                  </p:stCondLst>
                                  <p:childTnLst>
                                    <p:animMotion origin="layout" path="M -0.12435 -0.12408 L -1.04167E-6 3.33333E-6 " pathEditMode="relative" rAng="0" ptsTypes="AA">
                                      <p:cBhvr>
                                        <p:cTn id="11" dur="1000" fill="hold"/>
                                        <p:tgtEl>
                                          <p:spTgt spid="79"/>
                                        </p:tgtEl>
                                        <p:attrNameLst>
                                          <p:attrName>ppt_x</p:attrName>
                                          <p:attrName>ppt_y</p:attrName>
                                        </p:attrNameLst>
                                      </p:cBhvr>
                                      <p:rCtr x="6211" y="6204"/>
                                    </p:animMotion>
                                  </p:childTnLst>
                                </p:cTn>
                              </p:par>
                              <p:par>
                                <p:cTn id="12" presetID="6" presetClass="emph" presetSubtype="0" decel="30000" fill="hold" nodeType="withEffect">
                                  <p:stCondLst>
                                    <p:cond delay="0"/>
                                  </p:stCondLst>
                                  <p:childTnLst>
                                    <p:animScale>
                                      <p:cBhvr>
                                        <p:cTn id="13" dur="1000" fill="hold"/>
                                        <p:tgtEl>
                                          <p:spTgt spid="79"/>
                                        </p:tgtEl>
                                      </p:cBhvr>
                                      <p:by x="150000" y="150000"/>
                                      <p:from x="146726" y="119179"/>
                                      <p:to x="100000" y="100000"/>
                                    </p:animScale>
                                  </p:childTnLst>
                                </p:cTn>
                              </p:par>
                              <p:par>
                                <p:cTn id="14" presetID="22" presetClass="entr" presetSubtype="2" fill="hold" nodeType="withEffect">
                                  <p:stCondLst>
                                    <p:cond delay="750"/>
                                  </p:stCondLst>
                                  <p:childTnLst>
                                    <p:set>
                                      <p:cBhvr>
                                        <p:cTn id="15" dur="1" fill="hold">
                                          <p:stCondLst>
                                            <p:cond delay="0"/>
                                          </p:stCondLst>
                                        </p:cTn>
                                        <p:tgtEl>
                                          <p:spTgt spid="77"/>
                                        </p:tgtEl>
                                        <p:attrNameLst>
                                          <p:attrName>style.visibility</p:attrName>
                                        </p:attrNameLst>
                                      </p:cBhvr>
                                      <p:to>
                                        <p:strVal val="visible"/>
                                      </p:to>
                                    </p:set>
                                    <p:animEffect transition="in" filter="wipe(right)">
                                      <p:cBhvr>
                                        <p:cTn id="16" dur="500"/>
                                        <p:tgtEl>
                                          <p:spTgt spid="77"/>
                                        </p:tgtEl>
                                      </p:cBhvr>
                                    </p:animEffect>
                                  </p:childTnLst>
                                </p:cTn>
                              </p:par>
                            </p:childTnLst>
                          </p:cTn>
                        </p:par>
                        <p:par>
                          <p:cTn id="17" fill="hold">
                            <p:stCondLst>
                              <p:cond delay="1250"/>
                            </p:stCondLst>
                            <p:childTnLst>
                              <p:par>
                                <p:cTn id="18" presetID="53" presetClass="entr" presetSubtype="16" fill="hold" grpId="0" nodeType="afterEffect">
                                  <p:stCondLst>
                                    <p:cond delay="0"/>
                                  </p:stCondLst>
                                  <p:iterate type="lt">
                                    <p:tmPct val="10000"/>
                                  </p:iterate>
                                  <p:childTnLst>
                                    <p:set>
                                      <p:cBhvr>
                                        <p:cTn id="19" dur="1" fill="hold">
                                          <p:stCondLst>
                                            <p:cond delay="0"/>
                                          </p:stCondLst>
                                        </p:cTn>
                                        <p:tgtEl>
                                          <p:spTgt spid="76"/>
                                        </p:tgtEl>
                                        <p:attrNameLst>
                                          <p:attrName>style.visibility</p:attrName>
                                        </p:attrNameLst>
                                      </p:cBhvr>
                                      <p:to>
                                        <p:strVal val="visible"/>
                                      </p:to>
                                    </p:set>
                                    <p:anim calcmode="lin" valueType="num">
                                      <p:cBhvr>
                                        <p:cTn id="20" dur="1000" fill="hold"/>
                                        <p:tgtEl>
                                          <p:spTgt spid="76"/>
                                        </p:tgtEl>
                                        <p:attrNameLst>
                                          <p:attrName>ppt_w</p:attrName>
                                        </p:attrNameLst>
                                      </p:cBhvr>
                                      <p:tavLst>
                                        <p:tav tm="0">
                                          <p:val>
                                            <p:fltVal val="0"/>
                                          </p:val>
                                        </p:tav>
                                        <p:tav tm="100000">
                                          <p:val>
                                            <p:strVal val="#ppt_w"/>
                                          </p:val>
                                        </p:tav>
                                      </p:tavLst>
                                    </p:anim>
                                    <p:anim calcmode="lin" valueType="num">
                                      <p:cBhvr>
                                        <p:cTn id="21" dur="1000" fill="hold"/>
                                        <p:tgtEl>
                                          <p:spTgt spid="76"/>
                                        </p:tgtEl>
                                        <p:attrNameLst>
                                          <p:attrName>ppt_h</p:attrName>
                                        </p:attrNameLst>
                                      </p:cBhvr>
                                      <p:tavLst>
                                        <p:tav tm="0">
                                          <p:val>
                                            <p:fltVal val="0"/>
                                          </p:val>
                                        </p:tav>
                                        <p:tav tm="100000">
                                          <p:val>
                                            <p:strVal val="#ppt_h"/>
                                          </p:val>
                                        </p:tav>
                                      </p:tavLst>
                                    </p:anim>
                                    <p:animEffect transition="in" filter="fade">
                                      <p:cBhvr>
                                        <p:cTn id="22" dur="1000"/>
                                        <p:tgtEl>
                                          <p:spTgt spid="76"/>
                                        </p:tgtEl>
                                      </p:cBhvr>
                                    </p:animEffect>
                                  </p:childTnLst>
                                </p:cTn>
                              </p:par>
                            </p:childTnLst>
                          </p:cTn>
                        </p:par>
                        <p:par>
                          <p:cTn id="23" fill="hold">
                            <p:stCondLst>
                              <p:cond delay="2950"/>
                            </p:stCondLst>
                            <p:childTnLst>
                              <p:par>
                                <p:cTn id="24" presetID="10" presetClass="entr" presetSubtype="0" fill="hold" grpId="0" nodeType="afterEffect">
                                  <p:stCondLst>
                                    <p:cond delay="0"/>
                                  </p:stCondLst>
                                  <p:childTnLst>
                                    <p:set>
                                      <p:cBhvr>
                                        <p:cTn id="25" dur="1" fill="hold">
                                          <p:stCondLst>
                                            <p:cond delay="0"/>
                                          </p:stCondLst>
                                        </p:cTn>
                                        <p:tgtEl>
                                          <p:spTgt spid="2"/>
                                        </p:tgtEl>
                                        <p:attrNameLst>
                                          <p:attrName>style.visibility</p:attrName>
                                        </p:attrNameLst>
                                      </p:cBhvr>
                                      <p:to>
                                        <p:strVal val="visible"/>
                                      </p:to>
                                    </p:set>
                                    <p:animEffect transition="in" filter="fade">
                                      <p:cBhvr>
                                        <p:cTn id="26" dur="500"/>
                                        <p:tgtEl>
                                          <p:spTgt spid="2"/>
                                        </p:tgtEl>
                                      </p:cBhvr>
                                    </p:animEffect>
                                  </p:childTnLst>
                                </p:cTn>
                              </p:par>
                              <p:par>
                                <p:cTn id="27" presetID="10" presetClass="entr" presetSubtype="0" fill="hold" grpId="0" nodeType="withEffect" nodePh="1">
                                  <p:stCondLst>
                                    <p:cond delay="0"/>
                                  </p:stCondLst>
                                  <p:endCondLst>
                                    <p:cond evt="begin" delay="0">
                                      <p:tn val="27"/>
                                    </p:cond>
                                  </p:endCondLst>
                                  <p:childTnLst>
                                    <p:set>
                                      <p:cBhvr>
                                        <p:cTn id="28" dur="1" fill="hold">
                                          <p:stCondLst>
                                            <p:cond delay="0"/>
                                          </p:stCondLst>
                                        </p:cTn>
                                        <p:tgtEl>
                                          <p:spTgt spid="22"/>
                                        </p:tgtEl>
                                        <p:attrNameLst>
                                          <p:attrName>style.visibility</p:attrName>
                                        </p:attrNameLst>
                                      </p:cBhvr>
                                      <p:to>
                                        <p:strVal val="visible"/>
                                      </p:to>
                                    </p:set>
                                    <p:animEffect transition="in" filter="fade">
                                      <p:cBhvr>
                                        <p:cTn id="29" dur="500"/>
                                        <p:tgtEl>
                                          <p:spTgt spid="22"/>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3"/>
                                        </p:tgtEl>
                                        <p:attrNameLst>
                                          <p:attrName>style.visibility</p:attrName>
                                        </p:attrNameLst>
                                      </p:cBhvr>
                                      <p:to>
                                        <p:strVal val="visible"/>
                                      </p:to>
                                    </p:set>
                                    <p:animEffect transition="in" filter="fade">
                                      <p:cBhvr>
                                        <p:cTn id="32" dur="500"/>
                                        <p:tgtEl>
                                          <p:spTgt spid="23"/>
                                        </p:tgtEl>
                                      </p:cBhvr>
                                    </p:animEffect>
                                  </p:childTnLst>
                                </p:cTn>
                              </p:par>
                              <p:par>
                                <p:cTn id="33" presetID="10" presetClass="entr" presetSubtype="0" fill="hold" nodeType="withEffect">
                                  <p:stCondLst>
                                    <p:cond delay="0"/>
                                  </p:stCondLst>
                                  <p:childTnLst>
                                    <p:set>
                                      <p:cBhvr>
                                        <p:cTn id="34" dur="1" fill="hold">
                                          <p:stCondLst>
                                            <p:cond delay="0"/>
                                          </p:stCondLst>
                                        </p:cTn>
                                        <p:tgtEl>
                                          <p:spTgt spid="30"/>
                                        </p:tgtEl>
                                        <p:attrNameLst>
                                          <p:attrName>style.visibility</p:attrName>
                                        </p:attrNameLst>
                                      </p:cBhvr>
                                      <p:to>
                                        <p:strVal val="visible"/>
                                      </p:to>
                                    </p:set>
                                    <p:animEffect transition="in" filter="fade">
                                      <p:cBhvr>
                                        <p:cTn id="35" dur="500"/>
                                        <p:tgtEl>
                                          <p:spTgt spid="30"/>
                                        </p:tgtEl>
                                      </p:cBhvr>
                                    </p:animEffect>
                                  </p:childTnLst>
                                </p:cTn>
                              </p:par>
                            </p:childTnLst>
                          </p:cTn>
                        </p:par>
                        <p:par>
                          <p:cTn id="36" fill="hold">
                            <p:stCondLst>
                              <p:cond delay="3450"/>
                            </p:stCondLst>
                            <p:childTnLst>
                              <p:par>
                                <p:cTn id="37" presetID="31" presetClass="entr" presetSubtype="0" fill="hold" nodeType="afterEffect">
                                  <p:stCondLst>
                                    <p:cond delay="0"/>
                                  </p:stCondLst>
                                  <p:childTnLst>
                                    <p:set>
                                      <p:cBhvr>
                                        <p:cTn id="38" dur="1" fill="hold">
                                          <p:stCondLst>
                                            <p:cond delay="0"/>
                                          </p:stCondLst>
                                        </p:cTn>
                                        <p:tgtEl>
                                          <p:spTgt spid="80"/>
                                        </p:tgtEl>
                                        <p:attrNameLst>
                                          <p:attrName>style.visibility</p:attrName>
                                        </p:attrNameLst>
                                      </p:cBhvr>
                                      <p:to>
                                        <p:strVal val="visible"/>
                                      </p:to>
                                    </p:set>
                                    <p:anim calcmode="lin" valueType="num">
                                      <p:cBhvr>
                                        <p:cTn id="39" dur="1000" fill="hold"/>
                                        <p:tgtEl>
                                          <p:spTgt spid="80"/>
                                        </p:tgtEl>
                                        <p:attrNameLst>
                                          <p:attrName>ppt_w</p:attrName>
                                        </p:attrNameLst>
                                      </p:cBhvr>
                                      <p:tavLst>
                                        <p:tav tm="0">
                                          <p:val>
                                            <p:fltVal val="0"/>
                                          </p:val>
                                        </p:tav>
                                        <p:tav tm="100000">
                                          <p:val>
                                            <p:strVal val="#ppt_w"/>
                                          </p:val>
                                        </p:tav>
                                      </p:tavLst>
                                    </p:anim>
                                    <p:anim calcmode="lin" valueType="num">
                                      <p:cBhvr>
                                        <p:cTn id="40" dur="1000" fill="hold"/>
                                        <p:tgtEl>
                                          <p:spTgt spid="80"/>
                                        </p:tgtEl>
                                        <p:attrNameLst>
                                          <p:attrName>ppt_h</p:attrName>
                                        </p:attrNameLst>
                                      </p:cBhvr>
                                      <p:tavLst>
                                        <p:tav tm="0">
                                          <p:val>
                                            <p:fltVal val="0"/>
                                          </p:val>
                                        </p:tav>
                                        <p:tav tm="100000">
                                          <p:val>
                                            <p:strVal val="#ppt_h"/>
                                          </p:val>
                                        </p:tav>
                                      </p:tavLst>
                                    </p:anim>
                                    <p:anim calcmode="lin" valueType="num">
                                      <p:cBhvr>
                                        <p:cTn id="41" dur="1000" fill="hold"/>
                                        <p:tgtEl>
                                          <p:spTgt spid="80"/>
                                        </p:tgtEl>
                                        <p:attrNameLst>
                                          <p:attrName>style.rotation</p:attrName>
                                        </p:attrNameLst>
                                      </p:cBhvr>
                                      <p:tavLst>
                                        <p:tav tm="0">
                                          <p:val>
                                            <p:fltVal val="90"/>
                                          </p:val>
                                        </p:tav>
                                        <p:tav tm="100000">
                                          <p:val>
                                            <p:fltVal val="0"/>
                                          </p:val>
                                        </p:tav>
                                      </p:tavLst>
                                    </p:anim>
                                    <p:animEffect transition="in" filter="fade">
                                      <p:cBhvr>
                                        <p:cTn id="42" dur="1000"/>
                                        <p:tgtEl>
                                          <p:spTgt spid="80"/>
                                        </p:tgtEl>
                                      </p:cBhvr>
                                    </p:animEffect>
                                  </p:childTnLst>
                                </p:cTn>
                              </p:par>
                              <p:par>
                                <p:cTn id="43" presetID="31" presetClass="entr" presetSubtype="0" fill="hold" nodeType="withEffect">
                                  <p:stCondLst>
                                    <p:cond delay="0"/>
                                  </p:stCondLst>
                                  <p:childTnLst>
                                    <p:set>
                                      <p:cBhvr>
                                        <p:cTn id="44" dur="1" fill="hold">
                                          <p:stCondLst>
                                            <p:cond delay="0"/>
                                          </p:stCondLst>
                                        </p:cTn>
                                        <p:tgtEl>
                                          <p:spTgt spid="87"/>
                                        </p:tgtEl>
                                        <p:attrNameLst>
                                          <p:attrName>style.visibility</p:attrName>
                                        </p:attrNameLst>
                                      </p:cBhvr>
                                      <p:to>
                                        <p:strVal val="visible"/>
                                      </p:to>
                                    </p:set>
                                    <p:anim calcmode="lin" valueType="num">
                                      <p:cBhvr>
                                        <p:cTn id="45" dur="1000" fill="hold"/>
                                        <p:tgtEl>
                                          <p:spTgt spid="87"/>
                                        </p:tgtEl>
                                        <p:attrNameLst>
                                          <p:attrName>ppt_w</p:attrName>
                                        </p:attrNameLst>
                                      </p:cBhvr>
                                      <p:tavLst>
                                        <p:tav tm="0">
                                          <p:val>
                                            <p:fltVal val="0"/>
                                          </p:val>
                                        </p:tav>
                                        <p:tav tm="100000">
                                          <p:val>
                                            <p:strVal val="#ppt_w"/>
                                          </p:val>
                                        </p:tav>
                                      </p:tavLst>
                                    </p:anim>
                                    <p:anim calcmode="lin" valueType="num">
                                      <p:cBhvr>
                                        <p:cTn id="46" dur="1000" fill="hold"/>
                                        <p:tgtEl>
                                          <p:spTgt spid="87"/>
                                        </p:tgtEl>
                                        <p:attrNameLst>
                                          <p:attrName>ppt_h</p:attrName>
                                        </p:attrNameLst>
                                      </p:cBhvr>
                                      <p:tavLst>
                                        <p:tav tm="0">
                                          <p:val>
                                            <p:fltVal val="0"/>
                                          </p:val>
                                        </p:tav>
                                        <p:tav tm="100000">
                                          <p:val>
                                            <p:strVal val="#ppt_h"/>
                                          </p:val>
                                        </p:tav>
                                      </p:tavLst>
                                    </p:anim>
                                    <p:anim calcmode="lin" valueType="num">
                                      <p:cBhvr>
                                        <p:cTn id="47" dur="1000" fill="hold"/>
                                        <p:tgtEl>
                                          <p:spTgt spid="87"/>
                                        </p:tgtEl>
                                        <p:attrNameLst>
                                          <p:attrName>style.rotation</p:attrName>
                                        </p:attrNameLst>
                                      </p:cBhvr>
                                      <p:tavLst>
                                        <p:tav tm="0">
                                          <p:val>
                                            <p:fltVal val="90"/>
                                          </p:val>
                                        </p:tav>
                                        <p:tav tm="100000">
                                          <p:val>
                                            <p:fltVal val="0"/>
                                          </p:val>
                                        </p:tav>
                                      </p:tavLst>
                                    </p:anim>
                                    <p:animEffect transition="in" filter="fade">
                                      <p:cBhvr>
                                        <p:cTn id="48" dur="1000"/>
                                        <p:tgtEl>
                                          <p:spTgt spid="87"/>
                                        </p:tgtEl>
                                      </p:cBhvr>
                                    </p:animEffect>
                                  </p:childTnLst>
                                </p:cTn>
                              </p:par>
                              <p:par>
                                <p:cTn id="49" presetID="31" presetClass="entr" presetSubtype="0" fill="hold" nodeType="withEffect">
                                  <p:stCondLst>
                                    <p:cond delay="250"/>
                                  </p:stCondLst>
                                  <p:childTnLst>
                                    <p:set>
                                      <p:cBhvr>
                                        <p:cTn id="50" dur="1" fill="hold">
                                          <p:stCondLst>
                                            <p:cond delay="0"/>
                                          </p:stCondLst>
                                        </p:cTn>
                                        <p:tgtEl>
                                          <p:spTgt spid="94"/>
                                        </p:tgtEl>
                                        <p:attrNameLst>
                                          <p:attrName>style.visibility</p:attrName>
                                        </p:attrNameLst>
                                      </p:cBhvr>
                                      <p:to>
                                        <p:strVal val="visible"/>
                                      </p:to>
                                    </p:set>
                                    <p:anim calcmode="lin" valueType="num">
                                      <p:cBhvr>
                                        <p:cTn id="51" dur="1000" fill="hold"/>
                                        <p:tgtEl>
                                          <p:spTgt spid="94"/>
                                        </p:tgtEl>
                                        <p:attrNameLst>
                                          <p:attrName>ppt_w</p:attrName>
                                        </p:attrNameLst>
                                      </p:cBhvr>
                                      <p:tavLst>
                                        <p:tav tm="0">
                                          <p:val>
                                            <p:fltVal val="0"/>
                                          </p:val>
                                        </p:tav>
                                        <p:tav tm="100000">
                                          <p:val>
                                            <p:strVal val="#ppt_w"/>
                                          </p:val>
                                        </p:tav>
                                      </p:tavLst>
                                    </p:anim>
                                    <p:anim calcmode="lin" valueType="num">
                                      <p:cBhvr>
                                        <p:cTn id="52" dur="1000" fill="hold"/>
                                        <p:tgtEl>
                                          <p:spTgt spid="94"/>
                                        </p:tgtEl>
                                        <p:attrNameLst>
                                          <p:attrName>ppt_h</p:attrName>
                                        </p:attrNameLst>
                                      </p:cBhvr>
                                      <p:tavLst>
                                        <p:tav tm="0">
                                          <p:val>
                                            <p:fltVal val="0"/>
                                          </p:val>
                                        </p:tav>
                                        <p:tav tm="100000">
                                          <p:val>
                                            <p:strVal val="#ppt_h"/>
                                          </p:val>
                                        </p:tav>
                                      </p:tavLst>
                                    </p:anim>
                                    <p:anim calcmode="lin" valueType="num">
                                      <p:cBhvr>
                                        <p:cTn id="53" dur="1000" fill="hold"/>
                                        <p:tgtEl>
                                          <p:spTgt spid="94"/>
                                        </p:tgtEl>
                                        <p:attrNameLst>
                                          <p:attrName>style.rotation</p:attrName>
                                        </p:attrNameLst>
                                      </p:cBhvr>
                                      <p:tavLst>
                                        <p:tav tm="0">
                                          <p:val>
                                            <p:fltVal val="90"/>
                                          </p:val>
                                        </p:tav>
                                        <p:tav tm="100000">
                                          <p:val>
                                            <p:fltVal val="0"/>
                                          </p:val>
                                        </p:tav>
                                      </p:tavLst>
                                    </p:anim>
                                    <p:animEffect transition="in" filter="fade">
                                      <p:cBhvr>
                                        <p:cTn id="54" dur="1000"/>
                                        <p:tgtEl>
                                          <p:spTgt spid="94"/>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0" numSld="24">
                <p:cTn id="55" repeatCount="indefinite" fill="hold" display="0">
                  <p:stCondLst>
                    <p:cond delay="indefinite"/>
                  </p:stCondLst>
                  <p:endCondLst>
                    <p:cond evt="onStopAudio" delay="0">
                      <p:tgtEl>
                        <p:sldTgt/>
                      </p:tgtEl>
                    </p:cond>
                  </p:endCondLst>
                </p:cTn>
                <p:tgtEl>
                  <p:spTgt spid="7"/>
                </p:tgtEl>
              </p:cMediaNode>
            </p:audio>
          </p:childTnLst>
        </p:cTn>
      </p:par>
    </p:tnLst>
    <p:bldLst>
      <p:bldP spid="2" grpId="0"/>
      <p:bldP spid="22" grpId="0"/>
      <p:bldP spid="23" grpId="0" animBg="1"/>
      <p:bldP spid="76"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PA_组合 30"/>
          <p:cNvGrpSpPr/>
          <p:nvPr>
            <p:custDataLst>
              <p:tags r:id="rId1"/>
            </p:custDataLst>
          </p:nvPr>
        </p:nvGrpSpPr>
        <p:grpSpPr>
          <a:xfrm>
            <a:off x="-3260539" y="1166824"/>
            <a:ext cx="4297266" cy="4297266"/>
            <a:chOff x="-3260539" y="1116949"/>
            <a:chExt cx="4297266" cy="4297266"/>
          </a:xfrm>
        </p:grpSpPr>
        <p:sp>
          <p:nvSpPr>
            <p:cNvPr id="29" name="椭圆 6"/>
            <p:cNvSpPr/>
            <p:nvPr/>
          </p:nvSpPr>
          <p:spPr>
            <a:xfrm rot="1194173">
              <a:off x="-2872520" y="1515571"/>
              <a:ext cx="3500024" cy="3500024"/>
            </a:xfrm>
            <a:custGeom>
              <a:avLst/>
              <a:gdLst>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 name="connsiteX4" fmla="*/ 0 w 3810000"/>
                <a:gd name="connsiteY4" fmla="*/ 1905000 h 3810000"/>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 name="connsiteX4" fmla="*/ 91440 w 3810000"/>
                <a:gd name="connsiteY4" fmla="*/ 1996440 h 3810000"/>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Lst>
              <a:ahLst/>
              <a:cxnLst>
                <a:cxn ang="0">
                  <a:pos x="connsiteX0" y="connsiteY0"/>
                </a:cxn>
                <a:cxn ang="0">
                  <a:pos x="connsiteX1" y="connsiteY1"/>
                </a:cxn>
                <a:cxn ang="0">
                  <a:pos x="connsiteX2" y="connsiteY2"/>
                </a:cxn>
                <a:cxn ang="0">
                  <a:pos x="connsiteX3" y="connsiteY3"/>
                </a:cxn>
              </a:cxnLst>
              <a:rect l="l" t="t" r="r" b="b"/>
              <a:pathLst>
                <a:path w="3810000" h="3810000">
                  <a:moveTo>
                    <a:pt x="0" y="1905000"/>
                  </a:moveTo>
                  <a:cubicBezTo>
                    <a:pt x="0" y="852898"/>
                    <a:pt x="852898" y="0"/>
                    <a:pt x="1905000" y="0"/>
                  </a:cubicBezTo>
                  <a:cubicBezTo>
                    <a:pt x="2957102" y="0"/>
                    <a:pt x="3810000" y="852898"/>
                    <a:pt x="3810000" y="1905000"/>
                  </a:cubicBezTo>
                  <a:cubicBezTo>
                    <a:pt x="3810000" y="2957102"/>
                    <a:pt x="2957102" y="3810000"/>
                    <a:pt x="1905000" y="3810000"/>
                  </a:cubicBezTo>
                </a:path>
              </a:pathLst>
            </a:custGeom>
            <a:noFill/>
            <a:ln w="3175">
              <a:solidFill>
                <a:srgbClr val="333333">
                  <a:alpha val="2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6"/>
            <p:cNvSpPr/>
            <p:nvPr/>
          </p:nvSpPr>
          <p:spPr>
            <a:xfrm rot="1194173">
              <a:off x="-3260539" y="1116949"/>
              <a:ext cx="4297266" cy="4297266"/>
            </a:xfrm>
            <a:custGeom>
              <a:avLst/>
              <a:gdLst>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 name="connsiteX4" fmla="*/ 0 w 3810000"/>
                <a:gd name="connsiteY4" fmla="*/ 1905000 h 3810000"/>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 name="connsiteX4" fmla="*/ 91440 w 3810000"/>
                <a:gd name="connsiteY4" fmla="*/ 1996440 h 3810000"/>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Lst>
              <a:ahLst/>
              <a:cxnLst>
                <a:cxn ang="0">
                  <a:pos x="connsiteX0" y="connsiteY0"/>
                </a:cxn>
                <a:cxn ang="0">
                  <a:pos x="connsiteX1" y="connsiteY1"/>
                </a:cxn>
                <a:cxn ang="0">
                  <a:pos x="connsiteX2" y="connsiteY2"/>
                </a:cxn>
                <a:cxn ang="0">
                  <a:pos x="connsiteX3" y="connsiteY3"/>
                </a:cxn>
              </a:cxnLst>
              <a:rect l="l" t="t" r="r" b="b"/>
              <a:pathLst>
                <a:path w="3810000" h="3810000">
                  <a:moveTo>
                    <a:pt x="0" y="1905000"/>
                  </a:moveTo>
                  <a:cubicBezTo>
                    <a:pt x="0" y="852898"/>
                    <a:pt x="852898" y="0"/>
                    <a:pt x="1905000" y="0"/>
                  </a:cubicBezTo>
                  <a:cubicBezTo>
                    <a:pt x="2957102" y="0"/>
                    <a:pt x="3810000" y="852898"/>
                    <a:pt x="3810000" y="1905000"/>
                  </a:cubicBezTo>
                  <a:cubicBezTo>
                    <a:pt x="3810000" y="2957102"/>
                    <a:pt x="2957102" y="3810000"/>
                    <a:pt x="1905000" y="3810000"/>
                  </a:cubicBezTo>
                </a:path>
              </a:pathLst>
            </a:custGeom>
            <a:noFill/>
            <a:ln w="3175">
              <a:solidFill>
                <a:srgbClr val="333333">
                  <a:alpha val="2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298701" y="2488695"/>
            <a:ext cx="5924091" cy="3539430"/>
          </a:xfrm>
          <a:prstGeom prst="rect">
            <a:avLst/>
          </a:prstGeom>
          <a:noFill/>
        </p:spPr>
        <p:txBody>
          <a:bodyPr wrap="square" rtlCol="0">
            <a:spAutoFit/>
          </a:bodyPr>
          <a:lstStyle/>
          <a:p>
            <a:r>
              <a:rPr lang="zh-CN" altLang="en-US" sz="2800" dirty="0">
                <a:solidFill>
                  <a:srgbClr val="202122"/>
                </a:solidFill>
                <a:latin typeface="微软雅黑" panose="020B0503020204020204" pitchFamily="34" charset="-122"/>
                <a:ea typeface="微软雅黑" panose="020B0503020204020204" pitchFamily="34" charset="-122"/>
              </a:rPr>
              <a:t>地理信息系统用于多种技术，过程，技术和方法。它们被附加到与以下各项有关的各种操作和众多应用程序中：工程，计划，管理，运输</a:t>
            </a:r>
            <a:r>
              <a:rPr lang="en-US" altLang="zh-CN" sz="2800" dirty="0">
                <a:solidFill>
                  <a:srgbClr val="202122"/>
                </a:solidFill>
                <a:latin typeface="微软雅黑" panose="020B0503020204020204" pitchFamily="34" charset="-122"/>
                <a:ea typeface="微软雅黑" panose="020B0503020204020204" pitchFamily="34" charset="-122"/>
              </a:rPr>
              <a:t>/</a:t>
            </a:r>
            <a:r>
              <a:rPr lang="zh-CN" altLang="en-US" sz="2800" dirty="0">
                <a:solidFill>
                  <a:srgbClr val="202122"/>
                </a:solidFill>
                <a:latin typeface="微软雅黑" panose="020B0503020204020204" pitchFamily="34" charset="-122"/>
                <a:ea typeface="微软雅黑" panose="020B0503020204020204" pitchFamily="34" charset="-122"/>
              </a:rPr>
              <a:t>物流，保险，电信和业务。因此，</a:t>
            </a:r>
            <a:r>
              <a:rPr lang="en-US" altLang="zh-CN" sz="2800" dirty="0">
                <a:solidFill>
                  <a:srgbClr val="202122"/>
                </a:solidFill>
                <a:latin typeface="微软雅黑" panose="020B0503020204020204" pitchFamily="34" charset="-122"/>
                <a:ea typeface="微软雅黑" panose="020B0503020204020204" pitchFamily="34" charset="-122"/>
              </a:rPr>
              <a:t>GIS</a:t>
            </a:r>
            <a:r>
              <a:rPr lang="zh-CN" altLang="en-US" sz="2800" dirty="0">
                <a:solidFill>
                  <a:srgbClr val="202122"/>
                </a:solidFill>
                <a:latin typeface="微软雅黑" panose="020B0503020204020204" pitchFamily="34" charset="-122"/>
                <a:ea typeface="微软雅黑" panose="020B0503020204020204" pitchFamily="34" charset="-122"/>
              </a:rPr>
              <a:t>和</a:t>
            </a:r>
            <a:r>
              <a:rPr lang="zh-CN" altLang="en-US" sz="2800" dirty="0">
                <a:solidFill>
                  <a:srgbClr val="202122"/>
                </a:solidFill>
                <a:latin typeface="微软雅黑" panose="020B0503020204020204" pitchFamily="34" charset="-122"/>
                <a:ea typeface="微软雅黑" panose="020B0503020204020204" pitchFamily="34" charset="-122"/>
                <a:hlinkClick r:id="rId4" tooltip="位置情报">
                  <a:extLst>
                    <a:ext uri="{A12FA001-AC4F-418D-AE19-62706E023703}">
                      <ahyp:hlinkClr xmlns:ahyp="http://schemas.microsoft.com/office/drawing/2018/hyperlinkcolor" val="tx"/>
                    </a:ext>
                  </a:extLst>
                </a:hlinkClick>
              </a:rPr>
              <a:t>位置智能</a:t>
            </a:r>
            <a:r>
              <a:rPr lang="zh-CN" altLang="en-US" sz="2800" dirty="0">
                <a:solidFill>
                  <a:srgbClr val="202122"/>
                </a:solidFill>
                <a:latin typeface="微软雅黑" panose="020B0503020204020204" pitchFamily="34" charset="-122"/>
                <a:ea typeface="微软雅黑" panose="020B0503020204020204" pitchFamily="34" charset="-122"/>
              </a:rPr>
              <a:t>应用程序是基于地理位置的服务的基础，这些服务依赖于地理分析和可视化。</a:t>
            </a:r>
          </a:p>
        </p:txBody>
      </p:sp>
      <p:sp>
        <p:nvSpPr>
          <p:cNvPr id="8" name="椭圆 7" hidden="1"/>
          <p:cNvSpPr/>
          <p:nvPr/>
        </p:nvSpPr>
        <p:spPr>
          <a:xfrm>
            <a:off x="3657147" y="918709"/>
            <a:ext cx="4804682" cy="4804682"/>
          </a:xfrm>
          <a:prstGeom prst="ellipse">
            <a:avLst/>
          </a:prstGeom>
          <a:noFill/>
          <a:ln w="6350">
            <a:solidFill>
              <a:srgbClr val="3333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897573" y="528162"/>
            <a:ext cx="3804826" cy="830997"/>
          </a:xfrm>
          <a:prstGeom prst="rect">
            <a:avLst/>
          </a:prstGeom>
          <a:noFill/>
        </p:spPr>
        <p:txBody>
          <a:bodyPr wrap="square" rtlCol="0">
            <a:spAutoFit/>
          </a:bodyPr>
          <a:lstStyle/>
          <a:p>
            <a:r>
              <a:rPr lang="en-US" altLang="zh-CN" sz="4800" spc="100" dirty="0">
                <a:latin typeface="明兰" panose="02010600030101010101" pitchFamily="2" charset="-122"/>
                <a:ea typeface="明兰" panose="02010600030101010101" pitchFamily="2" charset="-122"/>
              </a:rPr>
              <a:t>GIS</a:t>
            </a:r>
            <a:r>
              <a:rPr lang="zh-CN" altLang="en-US" sz="4800" spc="100" dirty="0">
                <a:latin typeface="明兰" panose="02010600030101010101" pitchFamily="2" charset="-122"/>
                <a:ea typeface="明兰" panose="02010600030101010101" pitchFamily="2" charset="-122"/>
              </a:rPr>
              <a:t>介绍</a:t>
            </a:r>
          </a:p>
        </p:txBody>
      </p:sp>
      <p:sp>
        <p:nvSpPr>
          <p:cNvPr id="16" name="椭圆 6" hidden="1"/>
          <p:cNvSpPr/>
          <p:nvPr/>
        </p:nvSpPr>
        <p:spPr>
          <a:xfrm rot="673589">
            <a:off x="3868381" y="1129943"/>
            <a:ext cx="4382214" cy="4382214"/>
          </a:xfrm>
          <a:custGeom>
            <a:avLst/>
            <a:gdLst>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 name="connsiteX4" fmla="*/ 0 w 3810000"/>
              <a:gd name="connsiteY4" fmla="*/ 1905000 h 3810000"/>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 name="connsiteX4" fmla="*/ 91440 w 3810000"/>
              <a:gd name="connsiteY4" fmla="*/ 1996440 h 3810000"/>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Lst>
            <a:ahLst/>
            <a:cxnLst>
              <a:cxn ang="0">
                <a:pos x="connsiteX0" y="connsiteY0"/>
              </a:cxn>
              <a:cxn ang="0">
                <a:pos x="connsiteX1" y="connsiteY1"/>
              </a:cxn>
              <a:cxn ang="0">
                <a:pos x="connsiteX2" y="connsiteY2"/>
              </a:cxn>
              <a:cxn ang="0">
                <a:pos x="connsiteX3" y="connsiteY3"/>
              </a:cxn>
            </a:cxnLst>
            <a:rect l="l" t="t" r="r" b="b"/>
            <a:pathLst>
              <a:path w="3810000" h="3810000">
                <a:moveTo>
                  <a:pt x="0" y="1905000"/>
                </a:moveTo>
                <a:cubicBezTo>
                  <a:pt x="0" y="852898"/>
                  <a:pt x="852898" y="0"/>
                  <a:pt x="1905000" y="0"/>
                </a:cubicBezTo>
                <a:cubicBezTo>
                  <a:pt x="2957102" y="0"/>
                  <a:pt x="3810000" y="852898"/>
                  <a:pt x="3810000" y="1905000"/>
                </a:cubicBezTo>
                <a:cubicBezTo>
                  <a:pt x="3810000" y="2957102"/>
                  <a:pt x="2957102" y="3810000"/>
                  <a:pt x="1905000" y="3810000"/>
                </a:cubicBezTo>
              </a:path>
            </a:pathLst>
          </a:custGeom>
          <a:noFill/>
          <a:ln w="6350">
            <a:solidFill>
              <a:srgbClr val="3333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6" hidden="1"/>
          <p:cNvSpPr/>
          <p:nvPr/>
        </p:nvSpPr>
        <p:spPr>
          <a:xfrm rot="2877359">
            <a:off x="3465199" y="726761"/>
            <a:ext cx="5188580" cy="5188580"/>
          </a:xfrm>
          <a:custGeom>
            <a:avLst/>
            <a:gdLst>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 name="connsiteX4" fmla="*/ 0 w 3810000"/>
              <a:gd name="connsiteY4" fmla="*/ 1905000 h 3810000"/>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 name="connsiteX4" fmla="*/ 91440 w 3810000"/>
              <a:gd name="connsiteY4" fmla="*/ 1996440 h 3810000"/>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Lst>
            <a:ahLst/>
            <a:cxnLst>
              <a:cxn ang="0">
                <a:pos x="connsiteX0" y="connsiteY0"/>
              </a:cxn>
              <a:cxn ang="0">
                <a:pos x="connsiteX1" y="connsiteY1"/>
              </a:cxn>
              <a:cxn ang="0">
                <a:pos x="connsiteX2" y="connsiteY2"/>
              </a:cxn>
              <a:cxn ang="0">
                <a:pos x="connsiteX3" y="connsiteY3"/>
              </a:cxn>
            </a:cxnLst>
            <a:rect l="l" t="t" r="r" b="b"/>
            <a:pathLst>
              <a:path w="3810000" h="3810000">
                <a:moveTo>
                  <a:pt x="0" y="1905000"/>
                </a:moveTo>
                <a:cubicBezTo>
                  <a:pt x="0" y="852898"/>
                  <a:pt x="852898" y="0"/>
                  <a:pt x="1905000" y="0"/>
                </a:cubicBezTo>
                <a:cubicBezTo>
                  <a:pt x="2957102" y="0"/>
                  <a:pt x="3810000" y="852898"/>
                  <a:pt x="3810000" y="1905000"/>
                </a:cubicBezTo>
                <a:cubicBezTo>
                  <a:pt x="3810000" y="2957102"/>
                  <a:pt x="2957102" y="3810000"/>
                  <a:pt x="1905000" y="3810000"/>
                </a:cubicBezTo>
              </a:path>
            </a:pathLst>
          </a:custGeom>
          <a:noFill/>
          <a:ln w="6350">
            <a:solidFill>
              <a:srgbClr val="3333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2" name="PA_组合 31"/>
          <p:cNvGrpSpPr/>
          <p:nvPr>
            <p:custDataLst>
              <p:tags r:id="rId2"/>
            </p:custDataLst>
          </p:nvPr>
        </p:nvGrpSpPr>
        <p:grpSpPr>
          <a:xfrm flipH="1">
            <a:off x="11165068" y="1166824"/>
            <a:ext cx="4297266" cy="4297266"/>
            <a:chOff x="-3260539" y="1116949"/>
            <a:chExt cx="4297266" cy="4297266"/>
          </a:xfrm>
        </p:grpSpPr>
        <p:sp>
          <p:nvSpPr>
            <p:cNvPr id="33" name="椭圆 6"/>
            <p:cNvSpPr/>
            <p:nvPr/>
          </p:nvSpPr>
          <p:spPr>
            <a:xfrm rot="1194173">
              <a:off x="-2872520" y="1515571"/>
              <a:ext cx="3500024" cy="3500024"/>
            </a:xfrm>
            <a:custGeom>
              <a:avLst/>
              <a:gdLst>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 name="connsiteX4" fmla="*/ 0 w 3810000"/>
                <a:gd name="connsiteY4" fmla="*/ 1905000 h 3810000"/>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 name="connsiteX4" fmla="*/ 91440 w 3810000"/>
                <a:gd name="connsiteY4" fmla="*/ 1996440 h 3810000"/>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Lst>
              <a:ahLst/>
              <a:cxnLst>
                <a:cxn ang="0">
                  <a:pos x="connsiteX0" y="connsiteY0"/>
                </a:cxn>
                <a:cxn ang="0">
                  <a:pos x="connsiteX1" y="connsiteY1"/>
                </a:cxn>
                <a:cxn ang="0">
                  <a:pos x="connsiteX2" y="connsiteY2"/>
                </a:cxn>
                <a:cxn ang="0">
                  <a:pos x="connsiteX3" y="connsiteY3"/>
                </a:cxn>
              </a:cxnLst>
              <a:rect l="l" t="t" r="r" b="b"/>
              <a:pathLst>
                <a:path w="3810000" h="3810000">
                  <a:moveTo>
                    <a:pt x="0" y="1905000"/>
                  </a:moveTo>
                  <a:cubicBezTo>
                    <a:pt x="0" y="852898"/>
                    <a:pt x="852898" y="0"/>
                    <a:pt x="1905000" y="0"/>
                  </a:cubicBezTo>
                  <a:cubicBezTo>
                    <a:pt x="2957102" y="0"/>
                    <a:pt x="3810000" y="852898"/>
                    <a:pt x="3810000" y="1905000"/>
                  </a:cubicBezTo>
                  <a:cubicBezTo>
                    <a:pt x="3810000" y="2957102"/>
                    <a:pt x="2957102" y="3810000"/>
                    <a:pt x="1905000" y="3810000"/>
                  </a:cubicBezTo>
                </a:path>
              </a:pathLst>
            </a:custGeom>
            <a:noFill/>
            <a:ln w="3175">
              <a:solidFill>
                <a:srgbClr val="333333">
                  <a:alpha val="2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6"/>
            <p:cNvSpPr/>
            <p:nvPr/>
          </p:nvSpPr>
          <p:spPr>
            <a:xfrm rot="1194173">
              <a:off x="-3260539" y="1116949"/>
              <a:ext cx="4297266" cy="4297266"/>
            </a:xfrm>
            <a:custGeom>
              <a:avLst/>
              <a:gdLst>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 name="connsiteX4" fmla="*/ 0 w 3810000"/>
                <a:gd name="connsiteY4" fmla="*/ 1905000 h 3810000"/>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 name="connsiteX4" fmla="*/ 91440 w 3810000"/>
                <a:gd name="connsiteY4" fmla="*/ 1996440 h 3810000"/>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Lst>
              <a:ahLst/>
              <a:cxnLst>
                <a:cxn ang="0">
                  <a:pos x="connsiteX0" y="connsiteY0"/>
                </a:cxn>
                <a:cxn ang="0">
                  <a:pos x="connsiteX1" y="connsiteY1"/>
                </a:cxn>
                <a:cxn ang="0">
                  <a:pos x="connsiteX2" y="connsiteY2"/>
                </a:cxn>
                <a:cxn ang="0">
                  <a:pos x="connsiteX3" y="connsiteY3"/>
                </a:cxn>
              </a:cxnLst>
              <a:rect l="l" t="t" r="r" b="b"/>
              <a:pathLst>
                <a:path w="3810000" h="3810000">
                  <a:moveTo>
                    <a:pt x="0" y="1905000"/>
                  </a:moveTo>
                  <a:cubicBezTo>
                    <a:pt x="0" y="852898"/>
                    <a:pt x="852898" y="0"/>
                    <a:pt x="1905000" y="0"/>
                  </a:cubicBezTo>
                  <a:cubicBezTo>
                    <a:pt x="2957102" y="0"/>
                    <a:pt x="3810000" y="852898"/>
                    <a:pt x="3810000" y="1905000"/>
                  </a:cubicBezTo>
                  <a:cubicBezTo>
                    <a:pt x="3810000" y="2957102"/>
                    <a:pt x="2957102" y="3810000"/>
                    <a:pt x="1905000" y="3810000"/>
                  </a:cubicBezTo>
                </a:path>
              </a:pathLst>
            </a:custGeom>
            <a:noFill/>
            <a:ln w="3175">
              <a:solidFill>
                <a:srgbClr val="333333">
                  <a:alpha val="2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5" name="组合 34">
            <a:extLst>
              <a:ext uri="{FF2B5EF4-FFF2-40B4-BE49-F238E27FC236}">
                <a16:creationId xmlns:a16="http://schemas.microsoft.com/office/drawing/2014/main" id="{EDCD50C9-571F-46A6-BAE8-1DB5AC6FB08D}"/>
              </a:ext>
            </a:extLst>
          </p:cNvPr>
          <p:cNvGrpSpPr/>
          <p:nvPr/>
        </p:nvGrpSpPr>
        <p:grpSpPr>
          <a:xfrm rot="-5400000">
            <a:off x="333451" y="700266"/>
            <a:ext cx="381608" cy="451107"/>
            <a:chOff x="758562" y="2561597"/>
            <a:chExt cx="423517" cy="496415"/>
          </a:xfrm>
        </p:grpSpPr>
        <p:sp>
          <p:nvSpPr>
            <p:cNvPr id="37" name="任意多边形 75">
              <a:extLst>
                <a:ext uri="{FF2B5EF4-FFF2-40B4-BE49-F238E27FC236}">
                  <a16:creationId xmlns:a16="http://schemas.microsoft.com/office/drawing/2014/main" id="{F13EB9CD-5372-4057-A623-2F5353ACF9C9}"/>
                </a:ext>
              </a:extLst>
            </p:cNvPr>
            <p:cNvSpPr/>
            <p:nvPr/>
          </p:nvSpPr>
          <p:spPr>
            <a:xfrm>
              <a:off x="769620" y="2581275"/>
              <a:ext cx="400050" cy="457200"/>
            </a:xfrm>
            <a:custGeom>
              <a:avLst/>
              <a:gdLst>
                <a:gd name="connsiteX0" fmla="*/ 11430 w 400050"/>
                <a:gd name="connsiteY0" fmla="*/ 346710 h 457200"/>
                <a:gd name="connsiteX1" fmla="*/ 0 w 400050"/>
                <a:gd name="connsiteY1" fmla="*/ 102870 h 457200"/>
                <a:gd name="connsiteX2" fmla="*/ 194310 w 400050"/>
                <a:gd name="connsiteY2" fmla="*/ 0 h 457200"/>
                <a:gd name="connsiteX3" fmla="*/ 400050 w 400050"/>
                <a:gd name="connsiteY3" fmla="*/ 100965 h 457200"/>
                <a:gd name="connsiteX4" fmla="*/ 398145 w 400050"/>
                <a:gd name="connsiteY4" fmla="*/ 342900 h 457200"/>
                <a:gd name="connsiteX5" fmla="*/ 200025 w 400050"/>
                <a:gd name="connsiteY5" fmla="*/ 457200 h 457200"/>
                <a:gd name="connsiteX6" fmla="*/ 11430 w 400050"/>
                <a:gd name="connsiteY6" fmla="*/ 34671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0050" h="457200">
                  <a:moveTo>
                    <a:pt x="11430" y="346710"/>
                  </a:moveTo>
                  <a:lnTo>
                    <a:pt x="0" y="102870"/>
                  </a:lnTo>
                  <a:lnTo>
                    <a:pt x="194310" y="0"/>
                  </a:lnTo>
                  <a:lnTo>
                    <a:pt x="400050" y="100965"/>
                  </a:lnTo>
                  <a:lnTo>
                    <a:pt x="398145" y="342900"/>
                  </a:lnTo>
                  <a:lnTo>
                    <a:pt x="200025" y="457200"/>
                  </a:lnTo>
                  <a:lnTo>
                    <a:pt x="11430" y="346710"/>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任意多边形 76">
              <a:extLst>
                <a:ext uri="{FF2B5EF4-FFF2-40B4-BE49-F238E27FC236}">
                  <a16:creationId xmlns:a16="http://schemas.microsoft.com/office/drawing/2014/main" id="{2111276C-5049-470B-9217-16D88E162732}"/>
                </a:ext>
              </a:extLst>
            </p:cNvPr>
            <p:cNvSpPr/>
            <p:nvPr/>
          </p:nvSpPr>
          <p:spPr>
            <a:xfrm>
              <a:off x="819997" y="2563286"/>
              <a:ext cx="356155" cy="297401"/>
            </a:xfrm>
            <a:custGeom>
              <a:avLst/>
              <a:gdLst>
                <a:gd name="connsiteX0" fmla="*/ 53340 w 161925"/>
                <a:gd name="connsiteY0" fmla="*/ 0 h 102870"/>
                <a:gd name="connsiteX1" fmla="*/ 0 w 161925"/>
                <a:gd name="connsiteY1" fmla="*/ 100965 h 102870"/>
                <a:gd name="connsiteX2" fmla="*/ 112395 w 161925"/>
                <a:gd name="connsiteY2" fmla="*/ 102870 h 102870"/>
                <a:gd name="connsiteX3" fmla="*/ 161925 w 161925"/>
                <a:gd name="connsiteY3" fmla="*/ 26670 h 102870"/>
                <a:gd name="connsiteX4" fmla="*/ 53340 w 161925"/>
                <a:gd name="connsiteY4" fmla="*/ 0 h 102870"/>
                <a:gd name="connsiteX0" fmla="*/ 71987 w 161925"/>
                <a:gd name="connsiteY0" fmla="*/ 0 h 126282"/>
                <a:gd name="connsiteX1" fmla="*/ 0 w 161925"/>
                <a:gd name="connsiteY1" fmla="*/ 124377 h 126282"/>
                <a:gd name="connsiteX2" fmla="*/ 112395 w 161925"/>
                <a:gd name="connsiteY2" fmla="*/ 126282 h 126282"/>
                <a:gd name="connsiteX3" fmla="*/ 161925 w 161925"/>
                <a:gd name="connsiteY3" fmla="*/ 50082 h 126282"/>
                <a:gd name="connsiteX4" fmla="*/ 71987 w 161925"/>
                <a:gd name="connsiteY4" fmla="*/ 0 h 126282"/>
                <a:gd name="connsiteX0" fmla="*/ 71987 w 172492"/>
                <a:gd name="connsiteY0" fmla="*/ 0 h 126282"/>
                <a:gd name="connsiteX1" fmla="*/ 0 w 172492"/>
                <a:gd name="connsiteY1" fmla="*/ 124377 h 126282"/>
                <a:gd name="connsiteX2" fmla="*/ 112395 w 172492"/>
                <a:gd name="connsiteY2" fmla="*/ 126282 h 126282"/>
                <a:gd name="connsiteX3" fmla="*/ 172492 w 172492"/>
                <a:gd name="connsiteY3" fmla="*/ 42002 h 126282"/>
                <a:gd name="connsiteX4" fmla="*/ 71987 w 172492"/>
                <a:gd name="connsiteY4" fmla="*/ 0 h 1262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492" h="126282">
                  <a:moveTo>
                    <a:pt x="71987" y="0"/>
                  </a:moveTo>
                  <a:lnTo>
                    <a:pt x="0" y="124377"/>
                  </a:lnTo>
                  <a:lnTo>
                    <a:pt x="112395" y="126282"/>
                  </a:lnTo>
                  <a:lnTo>
                    <a:pt x="172492" y="42002"/>
                  </a:lnTo>
                  <a:lnTo>
                    <a:pt x="71987" y="0"/>
                  </a:lnTo>
                  <a:close/>
                </a:path>
              </a:pathLst>
            </a:custGeom>
            <a:solidFill>
              <a:srgbClr val="7474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9" name="任意多边形 77">
              <a:extLst>
                <a:ext uri="{FF2B5EF4-FFF2-40B4-BE49-F238E27FC236}">
                  <a16:creationId xmlns:a16="http://schemas.microsoft.com/office/drawing/2014/main" id="{E435403C-C717-4243-B89D-15D0B72B1357}"/>
                </a:ext>
              </a:extLst>
            </p:cNvPr>
            <p:cNvSpPr/>
            <p:nvPr/>
          </p:nvSpPr>
          <p:spPr>
            <a:xfrm>
              <a:off x="758562" y="2561597"/>
              <a:ext cx="213040" cy="295688"/>
            </a:xfrm>
            <a:custGeom>
              <a:avLst/>
              <a:gdLst>
                <a:gd name="connsiteX0" fmla="*/ 0 w 754380"/>
                <a:gd name="connsiteY0" fmla="*/ 266700 h 906780"/>
                <a:gd name="connsiteX1" fmla="*/ 251460 w 754380"/>
                <a:gd name="connsiteY1" fmla="*/ 906780 h 906780"/>
                <a:gd name="connsiteX2" fmla="*/ 754380 w 754380"/>
                <a:gd name="connsiteY2" fmla="*/ 0 h 906780"/>
                <a:gd name="connsiteX3" fmla="*/ 0 w 754380"/>
                <a:gd name="connsiteY3" fmla="*/ 266700 h 906780"/>
                <a:gd name="connsiteX0" fmla="*/ 0 w 754380"/>
                <a:gd name="connsiteY0" fmla="*/ 266700 h 952500"/>
                <a:gd name="connsiteX1" fmla="*/ 274320 w 754380"/>
                <a:gd name="connsiteY1" fmla="*/ 952500 h 952500"/>
                <a:gd name="connsiteX2" fmla="*/ 754380 w 754380"/>
                <a:gd name="connsiteY2" fmla="*/ 0 h 952500"/>
                <a:gd name="connsiteX3" fmla="*/ 0 w 754380"/>
                <a:gd name="connsiteY3" fmla="*/ 266700 h 952500"/>
                <a:gd name="connsiteX0" fmla="*/ 0 w 948690"/>
                <a:gd name="connsiteY0" fmla="*/ 468630 h 1154430"/>
                <a:gd name="connsiteX1" fmla="*/ 274320 w 948690"/>
                <a:gd name="connsiteY1" fmla="*/ 1154430 h 1154430"/>
                <a:gd name="connsiteX2" fmla="*/ 948690 w 948690"/>
                <a:gd name="connsiteY2" fmla="*/ 0 h 1154430"/>
                <a:gd name="connsiteX3" fmla="*/ 0 w 948690"/>
                <a:gd name="connsiteY3" fmla="*/ 468630 h 1154430"/>
              </a:gdLst>
              <a:ahLst/>
              <a:cxnLst>
                <a:cxn ang="0">
                  <a:pos x="connsiteX0" y="connsiteY0"/>
                </a:cxn>
                <a:cxn ang="0">
                  <a:pos x="connsiteX1" y="connsiteY1"/>
                </a:cxn>
                <a:cxn ang="0">
                  <a:pos x="connsiteX2" y="connsiteY2"/>
                </a:cxn>
                <a:cxn ang="0">
                  <a:pos x="connsiteX3" y="connsiteY3"/>
                </a:cxn>
              </a:cxnLst>
              <a:rect l="l" t="t" r="r" b="b"/>
              <a:pathLst>
                <a:path w="948690" h="1154430">
                  <a:moveTo>
                    <a:pt x="0" y="468630"/>
                  </a:moveTo>
                  <a:lnTo>
                    <a:pt x="274320" y="1154430"/>
                  </a:lnTo>
                  <a:lnTo>
                    <a:pt x="948690" y="0"/>
                  </a:lnTo>
                  <a:lnTo>
                    <a:pt x="0" y="468630"/>
                  </a:lnTo>
                  <a:close/>
                </a:path>
              </a:pathLst>
            </a:custGeom>
            <a:solidFill>
              <a:srgbClr val="9393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任意多边形 78">
              <a:extLst>
                <a:ext uri="{FF2B5EF4-FFF2-40B4-BE49-F238E27FC236}">
                  <a16:creationId xmlns:a16="http://schemas.microsoft.com/office/drawing/2014/main" id="{E8BF47D5-3A78-4E84-B152-A28404AA5B36}"/>
                </a:ext>
              </a:extLst>
            </p:cNvPr>
            <p:cNvSpPr/>
            <p:nvPr/>
          </p:nvSpPr>
          <p:spPr>
            <a:xfrm>
              <a:off x="758562" y="2680186"/>
              <a:ext cx="62457" cy="264460"/>
            </a:xfrm>
            <a:custGeom>
              <a:avLst/>
              <a:gdLst>
                <a:gd name="connsiteX0" fmla="*/ 0 w 278130"/>
                <a:gd name="connsiteY0" fmla="*/ 0 h 1032510"/>
                <a:gd name="connsiteX1" fmla="*/ 87630 w 278130"/>
                <a:gd name="connsiteY1" fmla="*/ 1032510 h 1032510"/>
                <a:gd name="connsiteX2" fmla="*/ 278130 w 278130"/>
                <a:gd name="connsiteY2" fmla="*/ 674370 h 1032510"/>
                <a:gd name="connsiteX3" fmla="*/ 0 w 278130"/>
                <a:gd name="connsiteY3" fmla="*/ 0 h 1032510"/>
                <a:gd name="connsiteX0" fmla="*/ 0 w 262890"/>
                <a:gd name="connsiteY0" fmla="*/ 0 h 1032510"/>
                <a:gd name="connsiteX1" fmla="*/ 87630 w 262890"/>
                <a:gd name="connsiteY1" fmla="*/ 1032510 h 1032510"/>
                <a:gd name="connsiteX2" fmla="*/ 262890 w 262890"/>
                <a:gd name="connsiteY2" fmla="*/ 685800 h 1032510"/>
                <a:gd name="connsiteX3" fmla="*/ 0 w 262890"/>
                <a:gd name="connsiteY3" fmla="*/ 0 h 1032510"/>
                <a:gd name="connsiteX0" fmla="*/ 0 w 274320"/>
                <a:gd name="connsiteY0" fmla="*/ 0 h 1032510"/>
                <a:gd name="connsiteX1" fmla="*/ 87630 w 274320"/>
                <a:gd name="connsiteY1" fmla="*/ 1032510 h 1032510"/>
                <a:gd name="connsiteX2" fmla="*/ 274320 w 274320"/>
                <a:gd name="connsiteY2" fmla="*/ 704850 h 1032510"/>
                <a:gd name="connsiteX3" fmla="*/ 0 w 274320"/>
                <a:gd name="connsiteY3" fmla="*/ 0 h 1032510"/>
                <a:gd name="connsiteX0" fmla="*/ 0 w 278130"/>
                <a:gd name="connsiteY0" fmla="*/ 0 h 1032510"/>
                <a:gd name="connsiteX1" fmla="*/ 87630 w 278130"/>
                <a:gd name="connsiteY1" fmla="*/ 1032510 h 1032510"/>
                <a:gd name="connsiteX2" fmla="*/ 278130 w 278130"/>
                <a:gd name="connsiteY2" fmla="*/ 691515 h 1032510"/>
                <a:gd name="connsiteX3" fmla="*/ 0 w 278130"/>
                <a:gd name="connsiteY3" fmla="*/ 0 h 1032510"/>
              </a:gdLst>
              <a:ahLst/>
              <a:cxnLst>
                <a:cxn ang="0">
                  <a:pos x="connsiteX0" y="connsiteY0"/>
                </a:cxn>
                <a:cxn ang="0">
                  <a:pos x="connsiteX1" y="connsiteY1"/>
                </a:cxn>
                <a:cxn ang="0">
                  <a:pos x="connsiteX2" y="connsiteY2"/>
                </a:cxn>
                <a:cxn ang="0">
                  <a:pos x="connsiteX3" y="connsiteY3"/>
                </a:cxn>
              </a:cxnLst>
              <a:rect l="l" t="t" r="r" b="b"/>
              <a:pathLst>
                <a:path w="278130" h="1032510">
                  <a:moveTo>
                    <a:pt x="0" y="0"/>
                  </a:moveTo>
                  <a:lnTo>
                    <a:pt x="87630" y="1032510"/>
                  </a:lnTo>
                  <a:lnTo>
                    <a:pt x="278130" y="691515"/>
                  </a:lnTo>
                  <a:lnTo>
                    <a:pt x="0" y="0"/>
                  </a:lnTo>
                  <a:close/>
                </a:path>
              </a:pathLst>
            </a:custGeom>
            <a:solidFill>
              <a:srgbClr val="8686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任意多边形 79">
              <a:extLst>
                <a:ext uri="{FF2B5EF4-FFF2-40B4-BE49-F238E27FC236}">
                  <a16:creationId xmlns:a16="http://schemas.microsoft.com/office/drawing/2014/main" id="{28EAE3CA-C8E1-45C6-82C8-135FA1C5BD4B}"/>
                </a:ext>
              </a:extLst>
            </p:cNvPr>
            <p:cNvSpPr/>
            <p:nvPr/>
          </p:nvSpPr>
          <p:spPr>
            <a:xfrm>
              <a:off x="776106" y="2853730"/>
              <a:ext cx="405973" cy="204282"/>
            </a:xfrm>
            <a:custGeom>
              <a:avLst/>
              <a:gdLst>
                <a:gd name="connsiteX0" fmla="*/ 0 w 1798320"/>
                <a:gd name="connsiteY0" fmla="*/ 342900 h 797560"/>
                <a:gd name="connsiteX1" fmla="*/ 833120 w 1798320"/>
                <a:gd name="connsiteY1" fmla="*/ 797560 h 797560"/>
                <a:gd name="connsiteX2" fmla="*/ 1798320 w 1798320"/>
                <a:gd name="connsiteY2" fmla="*/ 317500 h 797560"/>
                <a:gd name="connsiteX3" fmla="*/ 1231900 w 1798320"/>
                <a:gd name="connsiteY3" fmla="*/ 27940 h 797560"/>
                <a:gd name="connsiteX4" fmla="*/ 203200 w 1798320"/>
                <a:gd name="connsiteY4" fmla="*/ 0 h 797560"/>
                <a:gd name="connsiteX5" fmla="*/ 0 w 1798320"/>
                <a:gd name="connsiteY5" fmla="*/ 342900 h 797560"/>
                <a:gd name="connsiteX0" fmla="*/ 0 w 1798320"/>
                <a:gd name="connsiteY0" fmla="*/ 342900 h 797560"/>
                <a:gd name="connsiteX1" fmla="*/ 833120 w 1798320"/>
                <a:gd name="connsiteY1" fmla="*/ 797560 h 797560"/>
                <a:gd name="connsiteX2" fmla="*/ 1798320 w 1798320"/>
                <a:gd name="connsiteY2" fmla="*/ 317500 h 797560"/>
                <a:gd name="connsiteX3" fmla="*/ 1237615 w 1798320"/>
                <a:gd name="connsiteY3" fmla="*/ 18415 h 797560"/>
                <a:gd name="connsiteX4" fmla="*/ 203200 w 1798320"/>
                <a:gd name="connsiteY4" fmla="*/ 0 h 797560"/>
                <a:gd name="connsiteX5" fmla="*/ 0 w 1798320"/>
                <a:gd name="connsiteY5" fmla="*/ 342900 h 797560"/>
                <a:gd name="connsiteX0" fmla="*/ 0 w 1802130"/>
                <a:gd name="connsiteY0" fmla="*/ 342900 h 797560"/>
                <a:gd name="connsiteX1" fmla="*/ 833120 w 1802130"/>
                <a:gd name="connsiteY1" fmla="*/ 797560 h 797560"/>
                <a:gd name="connsiteX2" fmla="*/ 1802130 w 1802130"/>
                <a:gd name="connsiteY2" fmla="*/ 311785 h 797560"/>
                <a:gd name="connsiteX3" fmla="*/ 1237615 w 1802130"/>
                <a:gd name="connsiteY3" fmla="*/ 18415 h 797560"/>
                <a:gd name="connsiteX4" fmla="*/ 203200 w 1802130"/>
                <a:gd name="connsiteY4" fmla="*/ 0 h 797560"/>
                <a:gd name="connsiteX5" fmla="*/ 0 w 1802130"/>
                <a:gd name="connsiteY5" fmla="*/ 342900 h 797560"/>
                <a:gd name="connsiteX0" fmla="*/ 0 w 1807845"/>
                <a:gd name="connsiteY0" fmla="*/ 342900 h 797560"/>
                <a:gd name="connsiteX1" fmla="*/ 833120 w 1807845"/>
                <a:gd name="connsiteY1" fmla="*/ 797560 h 797560"/>
                <a:gd name="connsiteX2" fmla="*/ 1807845 w 1807845"/>
                <a:gd name="connsiteY2" fmla="*/ 307975 h 797560"/>
                <a:gd name="connsiteX3" fmla="*/ 1237615 w 1807845"/>
                <a:gd name="connsiteY3" fmla="*/ 18415 h 797560"/>
                <a:gd name="connsiteX4" fmla="*/ 203200 w 1807845"/>
                <a:gd name="connsiteY4" fmla="*/ 0 h 797560"/>
                <a:gd name="connsiteX5" fmla="*/ 0 w 1807845"/>
                <a:gd name="connsiteY5" fmla="*/ 342900 h 797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07845" h="797560">
                  <a:moveTo>
                    <a:pt x="0" y="342900"/>
                  </a:moveTo>
                  <a:lnTo>
                    <a:pt x="833120" y="797560"/>
                  </a:lnTo>
                  <a:lnTo>
                    <a:pt x="1807845" y="307975"/>
                  </a:lnTo>
                  <a:lnTo>
                    <a:pt x="1237615" y="18415"/>
                  </a:lnTo>
                  <a:lnTo>
                    <a:pt x="203200" y="0"/>
                  </a:lnTo>
                  <a:lnTo>
                    <a:pt x="0" y="342900"/>
                  </a:lnTo>
                  <a:close/>
                </a:path>
              </a:pathLst>
            </a:custGeom>
            <a:solidFill>
              <a:srgbClr val="343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任意多边形 80">
              <a:extLst>
                <a:ext uri="{FF2B5EF4-FFF2-40B4-BE49-F238E27FC236}">
                  <a16:creationId xmlns:a16="http://schemas.microsoft.com/office/drawing/2014/main" id="{41DDEE1D-5C28-4FDB-8EFF-C48BBC9C2754}"/>
                </a:ext>
              </a:extLst>
            </p:cNvPr>
            <p:cNvSpPr/>
            <p:nvPr/>
          </p:nvSpPr>
          <p:spPr>
            <a:xfrm>
              <a:off x="1051746" y="2662135"/>
              <a:ext cx="128908" cy="270641"/>
            </a:xfrm>
            <a:custGeom>
              <a:avLst/>
              <a:gdLst>
                <a:gd name="connsiteX0" fmla="*/ 551180 w 574040"/>
                <a:gd name="connsiteY0" fmla="*/ 0 h 1056640"/>
                <a:gd name="connsiteX1" fmla="*/ 574040 w 574040"/>
                <a:gd name="connsiteY1" fmla="*/ 1056640 h 1056640"/>
                <a:gd name="connsiteX2" fmla="*/ 0 w 574040"/>
                <a:gd name="connsiteY2" fmla="*/ 769620 h 1056640"/>
                <a:gd name="connsiteX3" fmla="*/ 551180 w 574040"/>
                <a:gd name="connsiteY3" fmla="*/ 0 h 1056640"/>
              </a:gdLst>
              <a:ahLst/>
              <a:cxnLst>
                <a:cxn ang="0">
                  <a:pos x="connsiteX0" y="connsiteY0"/>
                </a:cxn>
                <a:cxn ang="0">
                  <a:pos x="connsiteX1" y="connsiteY1"/>
                </a:cxn>
                <a:cxn ang="0">
                  <a:pos x="connsiteX2" y="connsiteY2"/>
                </a:cxn>
                <a:cxn ang="0">
                  <a:pos x="connsiteX3" y="connsiteY3"/>
                </a:cxn>
              </a:cxnLst>
              <a:rect l="l" t="t" r="r" b="b"/>
              <a:pathLst>
                <a:path w="574040" h="1056640">
                  <a:moveTo>
                    <a:pt x="551180" y="0"/>
                  </a:moveTo>
                  <a:lnTo>
                    <a:pt x="574040" y="1056640"/>
                  </a:lnTo>
                  <a:lnTo>
                    <a:pt x="0" y="769620"/>
                  </a:lnTo>
                  <a:lnTo>
                    <a:pt x="551180" y="0"/>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4" name="图片 3">
            <a:extLst>
              <a:ext uri="{FF2B5EF4-FFF2-40B4-BE49-F238E27FC236}">
                <a16:creationId xmlns:a16="http://schemas.microsoft.com/office/drawing/2014/main" id="{59DB43F4-95F8-48B0-A7B1-4BA563A15ED6}"/>
              </a:ext>
            </a:extLst>
          </p:cNvPr>
          <p:cNvPicPr>
            <a:picLocks noChangeAspect="1"/>
          </p:cNvPicPr>
          <p:nvPr/>
        </p:nvPicPr>
        <p:blipFill rotWithShape="1">
          <a:blip r:embed="rId5">
            <a:extLst>
              <a:ext uri="{28A0092B-C50C-407E-A947-70E740481C1C}">
                <a14:useLocalDpi xmlns:a14="http://schemas.microsoft.com/office/drawing/2010/main" val="0"/>
              </a:ext>
            </a:extLst>
          </a:blip>
          <a:srcRect l="6528" r="7904"/>
          <a:stretch/>
        </p:blipFill>
        <p:spPr>
          <a:xfrm>
            <a:off x="6401073" y="222951"/>
            <a:ext cx="5575300" cy="360457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306290528"/>
      </p:ext>
    </p:extLst>
  </p:cSld>
  <p:clrMapOvr>
    <a:masterClrMapping/>
  </p:clrMapOvr>
  <mc:AlternateContent xmlns:mc="http://schemas.openxmlformats.org/markup-compatibility/2006" xmlns:p14="http://schemas.microsoft.com/office/powerpoint/2010/main">
    <mc:Choice Requires="p14">
      <p:transition spd="slow" p14:dur="850">
        <p14:warp/>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560"/>
                                  </p:stCondLst>
                                  <p:childTnLst>
                                    <p:set>
                                      <p:cBhvr>
                                        <p:cTn id="6" dur="1" fill="hold">
                                          <p:stCondLst>
                                            <p:cond delay="0"/>
                                          </p:stCondLst>
                                        </p:cTn>
                                        <p:tgtEl>
                                          <p:spTgt spid="31"/>
                                        </p:tgtEl>
                                        <p:attrNameLst>
                                          <p:attrName>style.visibility</p:attrName>
                                        </p:attrNameLst>
                                      </p:cBhvr>
                                      <p:to>
                                        <p:strVal val="visible"/>
                                      </p:to>
                                    </p:set>
                                    <p:anim calcmode="lin" valueType="num">
                                      <p:cBhvr additive="base">
                                        <p:cTn id="7" dur="500" fill="hold"/>
                                        <p:tgtEl>
                                          <p:spTgt spid="31"/>
                                        </p:tgtEl>
                                        <p:attrNameLst>
                                          <p:attrName>ppt_x</p:attrName>
                                        </p:attrNameLst>
                                      </p:cBhvr>
                                      <p:tavLst>
                                        <p:tav tm="0">
                                          <p:val>
                                            <p:strVal val="0-#ppt_w/2"/>
                                          </p:val>
                                        </p:tav>
                                        <p:tav tm="100000">
                                          <p:val>
                                            <p:strVal val="#ppt_x"/>
                                          </p:val>
                                        </p:tav>
                                      </p:tavLst>
                                    </p:anim>
                                    <p:anim calcmode="lin" valueType="num">
                                      <p:cBhvr additive="base">
                                        <p:cTn id="8" dur="500" fill="hold"/>
                                        <p:tgtEl>
                                          <p:spTgt spid="31"/>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600"/>
                                  </p:stCondLst>
                                  <p:childTnLst>
                                    <p:set>
                                      <p:cBhvr>
                                        <p:cTn id="10" dur="1" fill="hold">
                                          <p:stCondLst>
                                            <p:cond delay="0"/>
                                          </p:stCondLst>
                                        </p:cTn>
                                        <p:tgtEl>
                                          <p:spTgt spid="32"/>
                                        </p:tgtEl>
                                        <p:attrNameLst>
                                          <p:attrName>style.visibility</p:attrName>
                                        </p:attrNameLst>
                                      </p:cBhvr>
                                      <p:to>
                                        <p:strVal val="visible"/>
                                      </p:to>
                                    </p:set>
                                    <p:anim calcmode="lin" valueType="num">
                                      <p:cBhvr additive="base">
                                        <p:cTn id="11" dur="500" fill="hold"/>
                                        <p:tgtEl>
                                          <p:spTgt spid="32"/>
                                        </p:tgtEl>
                                        <p:attrNameLst>
                                          <p:attrName>ppt_x</p:attrName>
                                        </p:attrNameLst>
                                      </p:cBhvr>
                                      <p:tavLst>
                                        <p:tav tm="0">
                                          <p:val>
                                            <p:strVal val="1+#ppt_w/2"/>
                                          </p:val>
                                        </p:tav>
                                        <p:tav tm="100000">
                                          <p:val>
                                            <p:strVal val="#ppt_x"/>
                                          </p:val>
                                        </p:tav>
                                      </p:tavLst>
                                    </p:anim>
                                    <p:anim calcmode="lin" valueType="num">
                                      <p:cBhvr additive="base">
                                        <p:cTn id="12" dur="500" fill="hold"/>
                                        <p:tgtEl>
                                          <p:spTgt spid="32"/>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par>
                                <p:cTn id="18" presetID="10" presetClass="entr" presetSubtype="0" fill="hold" grpId="0" nodeType="withEffect">
                                  <p:stCondLst>
                                    <p:cond delay="0"/>
                                  </p:stCondLst>
                                  <p:iterate type="wd">
                                    <p:tmPct val="5000"/>
                                  </p:iterate>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par>
                                <p:cTn id="21" presetID="31" presetClass="entr" presetSubtype="0" fill="hold" nodeType="withEffect">
                                  <p:stCondLst>
                                    <p:cond delay="0"/>
                                  </p:stCondLst>
                                  <p:childTnLst>
                                    <p:set>
                                      <p:cBhvr>
                                        <p:cTn id="22" dur="1" fill="hold">
                                          <p:stCondLst>
                                            <p:cond delay="0"/>
                                          </p:stCondLst>
                                        </p:cTn>
                                        <p:tgtEl>
                                          <p:spTgt spid="35"/>
                                        </p:tgtEl>
                                        <p:attrNameLst>
                                          <p:attrName>style.visibility</p:attrName>
                                        </p:attrNameLst>
                                      </p:cBhvr>
                                      <p:to>
                                        <p:strVal val="visible"/>
                                      </p:to>
                                    </p:set>
                                    <p:anim calcmode="lin" valueType="num">
                                      <p:cBhvr>
                                        <p:cTn id="23" dur="250" fill="hold"/>
                                        <p:tgtEl>
                                          <p:spTgt spid="35"/>
                                        </p:tgtEl>
                                        <p:attrNameLst>
                                          <p:attrName>ppt_w</p:attrName>
                                        </p:attrNameLst>
                                      </p:cBhvr>
                                      <p:tavLst>
                                        <p:tav tm="0">
                                          <p:val>
                                            <p:fltVal val="0"/>
                                          </p:val>
                                        </p:tav>
                                        <p:tav tm="100000">
                                          <p:val>
                                            <p:strVal val="#ppt_w"/>
                                          </p:val>
                                        </p:tav>
                                      </p:tavLst>
                                    </p:anim>
                                    <p:anim calcmode="lin" valueType="num">
                                      <p:cBhvr>
                                        <p:cTn id="24" dur="250" fill="hold"/>
                                        <p:tgtEl>
                                          <p:spTgt spid="35"/>
                                        </p:tgtEl>
                                        <p:attrNameLst>
                                          <p:attrName>ppt_h</p:attrName>
                                        </p:attrNameLst>
                                      </p:cBhvr>
                                      <p:tavLst>
                                        <p:tav tm="0">
                                          <p:val>
                                            <p:fltVal val="0"/>
                                          </p:val>
                                        </p:tav>
                                        <p:tav tm="100000">
                                          <p:val>
                                            <p:strVal val="#ppt_h"/>
                                          </p:val>
                                        </p:tav>
                                      </p:tavLst>
                                    </p:anim>
                                    <p:anim calcmode="lin" valueType="num">
                                      <p:cBhvr>
                                        <p:cTn id="25" dur="250" fill="hold"/>
                                        <p:tgtEl>
                                          <p:spTgt spid="35"/>
                                        </p:tgtEl>
                                        <p:attrNameLst>
                                          <p:attrName>style.rotation</p:attrName>
                                        </p:attrNameLst>
                                      </p:cBhvr>
                                      <p:tavLst>
                                        <p:tav tm="0">
                                          <p:val>
                                            <p:fltVal val="90"/>
                                          </p:val>
                                        </p:tav>
                                        <p:tav tm="100000">
                                          <p:val>
                                            <p:fltVal val="0"/>
                                          </p:val>
                                        </p:tav>
                                      </p:tavLst>
                                    </p:anim>
                                    <p:animEffect transition="in" filter="fade">
                                      <p:cBhvr>
                                        <p:cTn id="26" dur="25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PA_组合 30"/>
          <p:cNvGrpSpPr/>
          <p:nvPr>
            <p:custDataLst>
              <p:tags r:id="rId1"/>
            </p:custDataLst>
          </p:nvPr>
        </p:nvGrpSpPr>
        <p:grpSpPr>
          <a:xfrm>
            <a:off x="-3260539" y="1166824"/>
            <a:ext cx="4297266" cy="4297266"/>
            <a:chOff x="-3260539" y="1116949"/>
            <a:chExt cx="4297266" cy="4297266"/>
          </a:xfrm>
        </p:grpSpPr>
        <p:sp>
          <p:nvSpPr>
            <p:cNvPr id="29" name="椭圆 6"/>
            <p:cNvSpPr/>
            <p:nvPr/>
          </p:nvSpPr>
          <p:spPr>
            <a:xfrm rot="1194173">
              <a:off x="-2872520" y="1515571"/>
              <a:ext cx="3500024" cy="3500024"/>
            </a:xfrm>
            <a:custGeom>
              <a:avLst/>
              <a:gdLst>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 name="connsiteX4" fmla="*/ 0 w 3810000"/>
                <a:gd name="connsiteY4" fmla="*/ 1905000 h 3810000"/>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 name="connsiteX4" fmla="*/ 91440 w 3810000"/>
                <a:gd name="connsiteY4" fmla="*/ 1996440 h 3810000"/>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Lst>
              <a:ahLst/>
              <a:cxnLst>
                <a:cxn ang="0">
                  <a:pos x="connsiteX0" y="connsiteY0"/>
                </a:cxn>
                <a:cxn ang="0">
                  <a:pos x="connsiteX1" y="connsiteY1"/>
                </a:cxn>
                <a:cxn ang="0">
                  <a:pos x="connsiteX2" y="connsiteY2"/>
                </a:cxn>
                <a:cxn ang="0">
                  <a:pos x="connsiteX3" y="connsiteY3"/>
                </a:cxn>
              </a:cxnLst>
              <a:rect l="l" t="t" r="r" b="b"/>
              <a:pathLst>
                <a:path w="3810000" h="3810000">
                  <a:moveTo>
                    <a:pt x="0" y="1905000"/>
                  </a:moveTo>
                  <a:cubicBezTo>
                    <a:pt x="0" y="852898"/>
                    <a:pt x="852898" y="0"/>
                    <a:pt x="1905000" y="0"/>
                  </a:cubicBezTo>
                  <a:cubicBezTo>
                    <a:pt x="2957102" y="0"/>
                    <a:pt x="3810000" y="852898"/>
                    <a:pt x="3810000" y="1905000"/>
                  </a:cubicBezTo>
                  <a:cubicBezTo>
                    <a:pt x="3810000" y="2957102"/>
                    <a:pt x="2957102" y="3810000"/>
                    <a:pt x="1905000" y="3810000"/>
                  </a:cubicBezTo>
                </a:path>
              </a:pathLst>
            </a:custGeom>
            <a:noFill/>
            <a:ln w="3175">
              <a:solidFill>
                <a:srgbClr val="333333">
                  <a:alpha val="2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6"/>
            <p:cNvSpPr/>
            <p:nvPr/>
          </p:nvSpPr>
          <p:spPr>
            <a:xfrm rot="1194173">
              <a:off x="-3260539" y="1116949"/>
              <a:ext cx="4297266" cy="4297266"/>
            </a:xfrm>
            <a:custGeom>
              <a:avLst/>
              <a:gdLst>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 name="connsiteX4" fmla="*/ 0 w 3810000"/>
                <a:gd name="connsiteY4" fmla="*/ 1905000 h 3810000"/>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 name="connsiteX4" fmla="*/ 91440 w 3810000"/>
                <a:gd name="connsiteY4" fmla="*/ 1996440 h 3810000"/>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Lst>
              <a:ahLst/>
              <a:cxnLst>
                <a:cxn ang="0">
                  <a:pos x="connsiteX0" y="connsiteY0"/>
                </a:cxn>
                <a:cxn ang="0">
                  <a:pos x="connsiteX1" y="connsiteY1"/>
                </a:cxn>
                <a:cxn ang="0">
                  <a:pos x="connsiteX2" y="connsiteY2"/>
                </a:cxn>
                <a:cxn ang="0">
                  <a:pos x="connsiteX3" y="connsiteY3"/>
                </a:cxn>
              </a:cxnLst>
              <a:rect l="l" t="t" r="r" b="b"/>
              <a:pathLst>
                <a:path w="3810000" h="3810000">
                  <a:moveTo>
                    <a:pt x="0" y="1905000"/>
                  </a:moveTo>
                  <a:cubicBezTo>
                    <a:pt x="0" y="852898"/>
                    <a:pt x="852898" y="0"/>
                    <a:pt x="1905000" y="0"/>
                  </a:cubicBezTo>
                  <a:cubicBezTo>
                    <a:pt x="2957102" y="0"/>
                    <a:pt x="3810000" y="852898"/>
                    <a:pt x="3810000" y="1905000"/>
                  </a:cubicBezTo>
                  <a:cubicBezTo>
                    <a:pt x="3810000" y="2957102"/>
                    <a:pt x="2957102" y="3810000"/>
                    <a:pt x="1905000" y="3810000"/>
                  </a:cubicBezTo>
                </a:path>
              </a:pathLst>
            </a:custGeom>
            <a:noFill/>
            <a:ln w="3175">
              <a:solidFill>
                <a:srgbClr val="333333">
                  <a:alpha val="2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132069" y="1714807"/>
            <a:ext cx="5963931" cy="4832092"/>
          </a:xfrm>
          <a:prstGeom prst="rect">
            <a:avLst/>
          </a:prstGeom>
          <a:noFill/>
        </p:spPr>
        <p:txBody>
          <a:bodyPr wrap="square" rtlCol="0">
            <a:spAutoFit/>
          </a:bodyPr>
          <a:lstStyle/>
          <a:p>
            <a:r>
              <a:rPr lang="en-US" altLang="zh-CN" sz="2800" dirty="0">
                <a:solidFill>
                  <a:srgbClr val="202122"/>
                </a:solidFill>
                <a:latin typeface="微软雅黑" panose="020B0503020204020204" pitchFamily="34" charset="-122"/>
                <a:ea typeface="微软雅黑" panose="020B0503020204020204" pitchFamily="34" charset="-122"/>
              </a:rPr>
              <a:t>GIS</a:t>
            </a:r>
            <a:r>
              <a:rPr lang="zh-CN" altLang="en-US" sz="2800" dirty="0">
                <a:solidFill>
                  <a:srgbClr val="202122"/>
                </a:solidFill>
                <a:latin typeface="微软雅黑" panose="020B0503020204020204" pitchFamily="34" charset="-122"/>
                <a:ea typeface="微软雅黑" panose="020B0503020204020204" pitchFamily="34" charset="-122"/>
              </a:rPr>
              <a:t>通过将位置用作“关键索引变量”来提供关联以前不相关的信息的功能。在地球时空中发现的位置和范围，可以通过发生的日期和时间以及</a:t>
            </a:r>
            <a:r>
              <a:rPr lang="en-US" altLang="zh-CN" sz="2800" dirty="0">
                <a:solidFill>
                  <a:srgbClr val="202122"/>
                </a:solidFill>
                <a:latin typeface="微软雅黑" panose="020B0503020204020204" pitchFamily="34" charset="-122"/>
                <a:ea typeface="微软雅黑" panose="020B0503020204020204" pitchFamily="34" charset="-122"/>
              </a:rPr>
              <a:t>x</a:t>
            </a:r>
            <a:r>
              <a:rPr lang="zh-CN" altLang="en-US" sz="2800" dirty="0">
                <a:solidFill>
                  <a:srgbClr val="202122"/>
                </a:solidFill>
                <a:latin typeface="微软雅黑" panose="020B0503020204020204" pitchFamily="34" charset="-122"/>
                <a:ea typeface="微软雅黑" panose="020B0503020204020204" pitchFamily="34" charset="-122"/>
              </a:rPr>
              <a:t>，</a:t>
            </a:r>
            <a:r>
              <a:rPr lang="en-US" altLang="zh-CN" sz="2800" dirty="0">
                <a:solidFill>
                  <a:srgbClr val="202122"/>
                </a:solidFill>
                <a:latin typeface="微软雅黑" panose="020B0503020204020204" pitchFamily="34" charset="-122"/>
                <a:ea typeface="微软雅黑" panose="020B0503020204020204" pitchFamily="34" charset="-122"/>
              </a:rPr>
              <a:t>y</a:t>
            </a:r>
            <a:r>
              <a:rPr lang="zh-CN" altLang="en-US" sz="2800" dirty="0">
                <a:solidFill>
                  <a:srgbClr val="202122"/>
                </a:solidFill>
                <a:latin typeface="微软雅黑" panose="020B0503020204020204" pitchFamily="34" charset="-122"/>
                <a:ea typeface="微软雅黑" panose="020B0503020204020204" pitchFamily="34" charset="-122"/>
              </a:rPr>
              <a:t>和</a:t>
            </a:r>
            <a:r>
              <a:rPr lang="en-US" altLang="zh-CN" sz="2800" dirty="0">
                <a:solidFill>
                  <a:srgbClr val="202122"/>
                </a:solidFill>
                <a:latin typeface="微软雅黑" panose="020B0503020204020204" pitchFamily="34" charset="-122"/>
                <a:ea typeface="微软雅黑" panose="020B0503020204020204" pitchFamily="34" charset="-122"/>
              </a:rPr>
              <a:t>z</a:t>
            </a:r>
            <a:r>
              <a:rPr lang="zh-CN" altLang="en-US" sz="2800" dirty="0">
                <a:solidFill>
                  <a:srgbClr val="202122"/>
                </a:solidFill>
                <a:latin typeface="微软雅黑" panose="020B0503020204020204" pitchFamily="34" charset="-122"/>
                <a:ea typeface="微软雅黑" panose="020B0503020204020204" pitchFamily="34" charset="-122"/>
              </a:rPr>
              <a:t>坐标进行记录；代表经度（</a:t>
            </a:r>
            <a:r>
              <a:rPr lang="en-US" altLang="zh-CN" sz="2800" dirty="0">
                <a:solidFill>
                  <a:srgbClr val="202122"/>
                </a:solidFill>
                <a:latin typeface="微软雅黑" panose="020B0503020204020204" pitchFamily="34" charset="-122"/>
                <a:ea typeface="微软雅黑" panose="020B0503020204020204" pitchFamily="34" charset="-122"/>
              </a:rPr>
              <a:t>x</a:t>
            </a:r>
            <a:r>
              <a:rPr lang="zh-CN" altLang="en-US" sz="2800" dirty="0">
                <a:solidFill>
                  <a:srgbClr val="202122"/>
                </a:solidFill>
                <a:latin typeface="微软雅黑" panose="020B0503020204020204" pitchFamily="34" charset="-122"/>
                <a:ea typeface="微软雅黑" panose="020B0503020204020204" pitchFamily="34" charset="-122"/>
              </a:rPr>
              <a:t>），纬度（</a:t>
            </a:r>
            <a:r>
              <a:rPr lang="en-US" altLang="zh-CN" sz="2800" dirty="0">
                <a:solidFill>
                  <a:srgbClr val="202122"/>
                </a:solidFill>
                <a:latin typeface="微软雅黑" panose="020B0503020204020204" pitchFamily="34" charset="-122"/>
                <a:ea typeface="微软雅黑" panose="020B0503020204020204" pitchFamily="34" charset="-122"/>
              </a:rPr>
              <a:t>y</a:t>
            </a:r>
            <a:r>
              <a:rPr lang="zh-CN" altLang="en-US" sz="2800" dirty="0">
                <a:solidFill>
                  <a:srgbClr val="202122"/>
                </a:solidFill>
                <a:latin typeface="微软雅黑" panose="020B0503020204020204" pitchFamily="34" charset="-122"/>
                <a:ea typeface="微软雅黑" panose="020B0503020204020204" pitchFamily="34" charset="-122"/>
              </a:rPr>
              <a:t>）和高程（</a:t>
            </a:r>
            <a:r>
              <a:rPr lang="en-US" altLang="zh-CN" sz="2800" dirty="0">
                <a:solidFill>
                  <a:srgbClr val="202122"/>
                </a:solidFill>
                <a:latin typeface="微软雅黑" panose="020B0503020204020204" pitchFamily="34" charset="-122"/>
                <a:ea typeface="微软雅黑" panose="020B0503020204020204" pitchFamily="34" charset="-122"/>
              </a:rPr>
              <a:t>z</a:t>
            </a:r>
            <a:r>
              <a:rPr lang="zh-CN" altLang="en-US" sz="2800" dirty="0">
                <a:solidFill>
                  <a:srgbClr val="202122"/>
                </a:solidFill>
                <a:latin typeface="微软雅黑" panose="020B0503020204020204" pitchFamily="34" charset="-122"/>
                <a:ea typeface="微软雅黑" panose="020B0503020204020204" pitchFamily="34" charset="-122"/>
              </a:rPr>
              <a:t>）。所有基于地球的，时空，位置和范围参考，都应相互关联，并最终与“真实”物理位置或范围相关。</a:t>
            </a:r>
            <a:r>
              <a:rPr lang="en-US" altLang="zh-CN" sz="2800" dirty="0">
                <a:solidFill>
                  <a:srgbClr val="202122"/>
                </a:solidFill>
                <a:latin typeface="微软雅黑" panose="020B0503020204020204" pitchFamily="34" charset="-122"/>
                <a:ea typeface="微软雅黑" panose="020B0503020204020204" pitchFamily="34" charset="-122"/>
              </a:rPr>
              <a:t>GIS</a:t>
            </a:r>
            <a:r>
              <a:rPr lang="zh-CN" altLang="en-US" sz="2800" dirty="0">
                <a:solidFill>
                  <a:srgbClr val="202122"/>
                </a:solidFill>
                <a:latin typeface="微软雅黑" panose="020B0503020204020204" pitchFamily="34" charset="-122"/>
                <a:ea typeface="微软雅黑" panose="020B0503020204020204" pitchFamily="34" charset="-122"/>
              </a:rPr>
              <a:t>的这一关键特性已经开始为科学探究和研究开辟新的途径。</a:t>
            </a:r>
          </a:p>
        </p:txBody>
      </p:sp>
      <p:sp>
        <p:nvSpPr>
          <p:cNvPr id="8" name="椭圆 7" hidden="1"/>
          <p:cNvSpPr/>
          <p:nvPr/>
        </p:nvSpPr>
        <p:spPr>
          <a:xfrm>
            <a:off x="3657147" y="918709"/>
            <a:ext cx="4804682" cy="4804682"/>
          </a:xfrm>
          <a:prstGeom prst="ellipse">
            <a:avLst/>
          </a:prstGeom>
          <a:noFill/>
          <a:ln w="6350">
            <a:solidFill>
              <a:srgbClr val="3333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897573" y="528162"/>
            <a:ext cx="3804826" cy="830997"/>
          </a:xfrm>
          <a:prstGeom prst="rect">
            <a:avLst/>
          </a:prstGeom>
          <a:noFill/>
        </p:spPr>
        <p:txBody>
          <a:bodyPr wrap="square" rtlCol="0">
            <a:spAutoFit/>
          </a:bodyPr>
          <a:lstStyle/>
          <a:p>
            <a:r>
              <a:rPr lang="en-US" altLang="zh-CN" sz="4800" spc="100" dirty="0">
                <a:latin typeface="明兰" panose="02010600030101010101" pitchFamily="2" charset="-122"/>
                <a:ea typeface="明兰" panose="02010600030101010101" pitchFamily="2" charset="-122"/>
              </a:rPr>
              <a:t>GIS</a:t>
            </a:r>
            <a:r>
              <a:rPr lang="zh-CN" altLang="en-US" sz="4800" spc="100" dirty="0">
                <a:latin typeface="明兰" panose="02010600030101010101" pitchFamily="2" charset="-122"/>
                <a:ea typeface="明兰" panose="02010600030101010101" pitchFamily="2" charset="-122"/>
              </a:rPr>
              <a:t>介绍</a:t>
            </a:r>
          </a:p>
        </p:txBody>
      </p:sp>
      <p:sp>
        <p:nvSpPr>
          <p:cNvPr id="16" name="椭圆 6" hidden="1"/>
          <p:cNvSpPr/>
          <p:nvPr/>
        </p:nvSpPr>
        <p:spPr>
          <a:xfrm rot="673589">
            <a:off x="3868381" y="1129943"/>
            <a:ext cx="4382214" cy="4382214"/>
          </a:xfrm>
          <a:custGeom>
            <a:avLst/>
            <a:gdLst>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 name="connsiteX4" fmla="*/ 0 w 3810000"/>
              <a:gd name="connsiteY4" fmla="*/ 1905000 h 3810000"/>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 name="connsiteX4" fmla="*/ 91440 w 3810000"/>
              <a:gd name="connsiteY4" fmla="*/ 1996440 h 3810000"/>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Lst>
            <a:ahLst/>
            <a:cxnLst>
              <a:cxn ang="0">
                <a:pos x="connsiteX0" y="connsiteY0"/>
              </a:cxn>
              <a:cxn ang="0">
                <a:pos x="connsiteX1" y="connsiteY1"/>
              </a:cxn>
              <a:cxn ang="0">
                <a:pos x="connsiteX2" y="connsiteY2"/>
              </a:cxn>
              <a:cxn ang="0">
                <a:pos x="connsiteX3" y="connsiteY3"/>
              </a:cxn>
            </a:cxnLst>
            <a:rect l="l" t="t" r="r" b="b"/>
            <a:pathLst>
              <a:path w="3810000" h="3810000">
                <a:moveTo>
                  <a:pt x="0" y="1905000"/>
                </a:moveTo>
                <a:cubicBezTo>
                  <a:pt x="0" y="852898"/>
                  <a:pt x="852898" y="0"/>
                  <a:pt x="1905000" y="0"/>
                </a:cubicBezTo>
                <a:cubicBezTo>
                  <a:pt x="2957102" y="0"/>
                  <a:pt x="3810000" y="852898"/>
                  <a:pt x="3810000" y="1905000"/>
                </a:cubicBezTo>
                <a:cubicBezTo>
                  <a:pt x="3810000" y="2957102"/>
                  <a:pt x="2957102" y="3810000"/>
                  <a:pt x="1905000" y="3810000"/>
                </a:cubicBezTo>
              </a:path>
            </a:pathLst>
          </a:custGeom>
          <a:noFill/>
          <a:ln w="6350">
            <a:solidFill>
              <a:srgbClr val="3333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6" hidden="1"/>
          <p:cNvSpPr/>
          <p:nvPr/>
        </p:nvSpPr>
        <p:spPr>
          <a:xfrm rot="2877359">
            <a:off x="3465199" y="726761"/>
            <a:ext cx="5188580" cy="5188580"/>
          </a:xfrm>
          <a:custGeom>
            <a:avLst/>
            <a:gdLst>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 name="connsiteX4" fmla="*/ 0 w 3810000"/>
              <a:gd name="connsiteY4" fmla="*/ 1905000 h 3810000"/>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 name="connsiteX4" fmla="*/ 91440 w 3810000"/>
              <a:gd name="connsiteY4" fmla="*/ 1996440 h 3810000"/>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Lst>
            <a:ahLst/>
            <a:cxnLst>
              <a:cxn ang="0">
                <a:pos x="connsiteX0" y="connsiteY0"/>
              </a:cxn>
              <a:cxn ang="0">
                <a:pos x="connsiteX1" y="connsiteY1"/>
              </a:cxn>
              <a:cxn ang="0">
                <a:pos x="connsiteX2" y="connsiteY2"/>
              </a:cxn>
              <a:cxn ang="0">
                <a:pos x="connsiteX3" y="connsiteY3"/>
              </a:cxn>
            </a:cxnLst>
            <a:rect l="l" t="t" r="r" b="b"/>
            <a:pathLst>
              <a:path w="3810000" h="3810000">
                <a:moveTo>
                  <a:pt x="0" y="1905000"/>
                </a:moveTo>
                <a:cubicBezTo>
                  <a:pt x="0" y="852898"/>
                  <a:pt x="852898" y="0"/>
                  <a:pt x="1905000" y="0"/>
                </a:cubicBezTo>
                <a:cubicBezTo>
                  <a:pt x="2957102" y="0"/>
                  <a:pt x="3810000" y="852898"/>
                  <a:pt x="3810000" y="1905000"/>
                </a:cubicBezTo>
                <a:cubicBezTo>
                  <a:pt x="3810000" y="2957102"/>
                  <a:pt x="2957102" y="3810000"/>
                  <a:pt x="1905000" y="3810000"/>
                </a:cubicBezTo>
              </a:path>
            </a:pathLst>
          </a:custGeom>
          <a:noFill/>
          <a:ln w="6350">
            <a:solidFill>
              <a:srgbClr val="3333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2" name="PA_组合 31"/>
          <p:cNvGrpSpPr/>
          <p:nvPr>
            <p:custDataLst>
              <p:tags r:id="rId2"/>
            </p:custDataLst>
          </p:nvPr>
        </p:nvGrpSpPr>
        <p:grpSpPr>
          <a:xfrm flipH="1">
            <a:off x="11165068" y="1166824"/>
            <a:ext cx="4297266" cy="4297266"/>
            <a:chOff x="-3260539" y="1116949"/>
            <a:chExt cx="4297266" cy="4297266"/>
          </a:xfrm>
        </p:grpSpPr>
        <p:sp>
          <p:nvSpPr>
            <p:cNvPr id="33" name="椭圆 6"/>
            <p:cNvSpPr/>
            <p:nvPr/>
          </p:nvSpPr>
          <p:spPr>
            <a:xfrm rot="1194173">
              <a:off x="-2872520" y="1515571"/>
              <a:ext cx="3500024" cy="3500024"/>
            </a:xfrm>
            <a:custGeom>
              <a:avLst/>
              <a:gdLst>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 name="connsiteX4" fmla="*/ 0 w 3810000"/>
                <a:gd name="connsiteY4" fmla="*/ 1905000 h 3810000"/>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 name="connsiteX4" fmla="*/ 91440 w 3810000"/>
                <a:gd name="connsiteY4" fmla="*/ 1996440 h 3810000"/>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Lst>
              <a:ahLst/>
              <a:cxnLst>
                <a:cxn ang="0">
                  <a:pos x="connsiteX0" y="connsiteY0"/>
                </a:cxn>
                <a:cxn ang="0">
                  <a:pos x="connsiteX1" y="connsiteY1"/>
                </a:cxn>
                <a:cxn ang="0">
                  <a:pos x="connsiteX2" y="connsiteY2"/>
                </a:cxn>
                <a:cxn ang="0">
                  <a:pos x="connsiteX3" y="connsiteY3"/>
                </a:cxn>
              </a:cxnLst>
              <a:rect l="l" t="t" r="r" b="b"/>
              <a:pathLst>
                <a:path w="3810000" h="3810000">
                  <a:moveTo>
                    <a:pt x="0" y="1905000"/>
                  </a:moveTo>
                  <a:cubicBezTo>
                    <a:pt x="0" y="852898"/>
                    <a:pt x="852898" y="0"/>
                    <a:pt x="1905000" y="0"/>
                  </a:cubicBezTo>
                  <a:cubicBezTo>
                    <a:pt x="2957102" y="0"/>
                    <a:pt x="3810000" y="852898"/>
                    <a:pt x="3810000" y="1905000"/>
                  </a:cubicBezTo>
                  <a:cubicBezTo>
                    <a:pt x="3810000" y="2957102"/>
                    <a:pt x="2957102" y="3810000"/>
                    <a:pt x="1905000" y="3810000"/>
                  </a:cubicBezTo>
                </a:path>
              </a:pathLst>
            </a:custGeom>
            <a:noFill/>
            <a:ln w="3175">
              <a:solidFill>
                <a:srgbClr val="333333">
                  <a:alpha val="2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6"/>
            <p:cNvSpPr/>
            <p:nvPr/>
          </p:nvSpPr>
          <p:spPr>
            <a:xfrm rot="1194173">
              <a:off x="-3260539" y="1116949"/>
              <a:ext cx="4297266" cy="4297266"/>
            </a:xfrm>
            <a:custGeom>
              <a:avLst/>
              <a:gdLst>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 name="connsiteX4" fmla="*/ 0 w 3810000"/>
                <a:gd name="connsiteY4" fmla="*/ 1905000 h 3810000"/>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 name="connsiteX4" fmla="*/ 91440 w 3810000"/>
                <a:gd name="connsiteY4" fmla="*/ 1996440 h 3810000"/>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Lst>
              <a:ahLst/>
              <a:cxnLst>
                <a:cxn ang="0">
                  <a:pos x="connsiteX0" y="connsiteY0"/>
                </a:cxn>
                <a:cxn ang="0">
                  <a:pos x="connsiteX1" y="connsiteY1"/>
                </a:cxn>
                <a:cxn ang="0">
                  <a:pos x="connsiteX2" y="connsiteY2"/>
                </a:cxn>
                <a:cxn ang="0">
                  <a:pos x="connsiteX3" y="connsiteY3"/>
                </a:cxn>
              </a:cxnLst>
              <a:rect l="l" t="t" r="r" b="b"/>
              <a:pathLst>
                <a:path w="3810000" h="3810000">
                  <a:moveTo>
                    <a:pt x="0" y="1905000"/>
                  </a:moveTo>
                  <a:cubicBezTo>
                    <a:pt x="0" y="852898"/>
                    <a:pt x="852898" y="0"/>
                    <a:pt x="1905000" y="0"/>
                  </a:cubicBezTo>
                  <a:cubicBezTo>
                    <a:pt x="2957102" y="0"/>
                    <a:pt x="3810000" y="852898"/>
                    <a:pt x="3810000" y="1905000"/>
                  </a:cubicBezTo>
                  <a:cubicBezTo>
                    <a:pt x="3810000" y="2957102"/>
                    <a:pt x="2957102" y="3810000"/>
                    <a:pt x="1905000" y="3810000"/>
                  </a:cubicBezTo>
                </a:path>
              </a:pathLst>
            </a:custGeom>
            <a:noFill/>
            <a:ln w="3175">
              <a:solidFill>
                <a:srgbClr val="333333">
                  <a:alpha val="2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5" name="组合 34">
            <a:extLst>
              <a:ext uri="{FF2B5EF4-FFF2-40B4-BE49-F238E27FC236}">
                <a16:creationId xmlns:a16="http://schemas.microsoft.com/office/drawing/2014/main" id="{EDCD50C9-571F-46A6-BAE8-1DB5AC6FB08D}"/>
              </a:ext>
            </a:extLst>
          </p:cNvPr>
          <p:cNvGrpSpPr/>
          <p:nvPr/>
        </p:nvGrpSpPr>
        <p:grpSpPr>
          <a:xfrm rot="-5400000">
            <a:off x="333451" y="700266"/>
            <a:ext cx="381608" cy="451107"/>
            <a:chOff x="758562" y="2561597"/>
            <a:chExt cx="423517" cy="496415"/>
          </a:xfrm>
        </p:grpSpPr>
        <p:sp>
          <p:nvSpPr>
            <p:cNvPr id="37" name="任意多边形 75">
              <a:extLst>
                <a:ext uri="{FF2B5EF4-FFF2-40B4-BE49-F238E27FC236}">
                  <a16:creationId xmlns:a16="http://schemas.microsoft.com/office/drawing/2014/main" id="{F13EB9CD-5372-4057-A623-2F5353ACF9C9}"/>
                </a:ext>
              </a:extLst>
            </p:cNvPr>
            <p:cNvSpPr/>
            <p:nvPr/>
          </p:nvSpPr>
          <p:spPr>
            <a:xfrm>
              <a:off x="769620" y="2581275"/>
              <a:ext cx="400050" cy="457200"/>
            </a:xfrm>
            <a:custGeom>
              <a:avLst/>
              <a:gdLst>
                <a:gd name="connsiteX0" fmla="*/ 11430 w 400050"/>
                <a:gd name="connsiteY0" fmla="*/ 346710 h 457200"/>
                <a:gd name="connsiteX1" fmla="*/ 0 w 400050"/>
                <a:gd name="connsiteY1" fmla="*/ 102870 h 457200"/>
                <a:gd name="connsiteX2" fmla="*/ 194310 w 400050"/>
                <a:gd name="connsiteY2" fmla="*/ 0 h 457200"/>
                <a:gd name="connsiteX3" fmla="*/ 400050 w 400050"/>
                <a:gd name="connsiteY3" fmla="*/ 100965 h 457200"/>
                <a:gd name="connsiteX4" fmla="*/ 398145 w 400050"/>
                <a:gd name="connsiteY4" fmla="*/ 342900 h 457200"/>
                <a:gd name="connsiteX5" fmla="*/ 200025 w 400050"/>
                <a:gd name="connsiteY5" fmla="*/ 457200 h 457200"/>
                <a:gd name="connsiteX6" fmla="*/ 11430 w 400050"/>
                <a:gd name="connsiteY6" fmla="*/ 34671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0050" h="457200">
                  <a:moveTo>
                    <a:pt x="11430" y="346710"/>
                  </a:moveTo>
                  <a:lnTo>
                    <a:pt x="0" y="102870"/>
                  </a:lnTo>
                  <a:lnTo>
                    <a:pt x="194310" y="0"/>
                  </a:lnTo>
                  <a:lnTo>
                    <a:pt x="400050" y="100965"/>
                  </a:lnTo>
                  <a:lnTo>
                    <a:pt x="398145" y="342900"/>
                  </a:lnTo>
                  <a:lnTo>
                    <a:pt x="200025" y="457200"/>
                  </a:lnTo>
                  <a:lnTo>
                    <a:pt x="11430" y="346710"/>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任意多边形 76">
              <a:extLst>
                <a:ext uri="{FF2B5EF4-FFF2-40B4-BE49-F238E27FC236}">
                  <a16:creationId xmlns:a16="http://schemas.microsoft.com/office/drawing/2014/main" id="{2111276C-5049-470B-9217-16D88E162732}"/>
                </a:ext>
              </a:extLst>
            </p:cNvPr>
            <p:cNvSpPr/>
            <p:nvPr/>
          </p:nvSpPr>
          <p:spPr>
            <a:xfrm>
              <a:off x="819997" y="2563286"/>
              <a:ext cx="356155" cy="297401"/>
            </a:xfrm>
            <a:custGeom>
              <a:avLst/>
              <a:gdLst>
                <a:gd name="connsiteX0" fmla="*/ 53340 w 161925"/>
                <a:gd name="connsiteY0" fmla="*/ 0 h 102870"/>
                <a:gd name="connsiteX1" fmla="*/ 0 w 161925"/>
                <a:gd name="connsiteY1" fmla="*/ 100965 h 102870"/>
                <a:gd name="connsiteX2" fmla="*/ 112395 w 161925"/>
                <a:gd name="connsiteY2" fmla="*/ 102870 h 102870"/>
                <a:gd name="connsiteX3" fmla="*/ 161925 w 161925"/>
                <a:gd name="connsiteY3" fmla="*/ 26670 h 102870"/>
                <a:gd name="connsiteX4" fmla="*/ 53340 w 161925"/>
                <a:gd name="connsiteY4" fmla="*/ 0 h 102870"/>
                <a:gd name="connsiteX0" fmla="*/ 71987 w 161925"/>
                <a:gd name="connsiteY0" fmla="*/ 0 h 126282"/>
                <a:gd name="connsiteX1" fmla="*/ 0 w 161925"/>
                <a:gd name="connsiteY1" fmla="*/ 124377 h 126282"/>
                <a:gd name="connsiteX2" fmla="*/ 112395 w 161925"/>
                <a:gd name="connsiteY2" fmla="*/ 126282 h 126282"/>
                <a:gd name="connsiteX3" fmla="*/ 161925 w 161925"/>
                <a:gd name="connsiteY3" fmla="*/ 50082 h 126282"/>
                <a:gd name="connsiteX4" fmla="*/ 71987 w 161925"/>
                <a:gd name="connsiteY4" fmla="*/ 0 h 126282"/>
                <a:gd name="connsiteX0" fmla="*/ 71987 w 172492"/>
                <a:gd name="connsiteY0" fmla="*/ 0 h 126282"/>
                <a:gd name="connsiteX1" fmla="*/ 0 w 172492"/>
                <a:gd name="connsiteY1" fmla="*/ 124377 h 126282"/>
                <a:gd name="connsiteX2" fmla="*/ 112395 w 172492"/>
                <a:gd name="connsiteY2" fmla="*/ 126282 h 126282"/>
                <a:gd name="connsiteX3" fmla="*/ 172492 w 172492"/>
                <a:gd name="connsiteY3" fmla="*/ 42002 h 126282"/>
                <a:gd name="connsiteX4" fmla="*/ 71987 w 172492"/>
                <a:gd name="connsiteY4" fmla="*/ 0 h 1262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492" h="126282">
                  <a:moveTo>
                    <a:pt x="71987" y="0"/>
                  </a:moveTo>
                  <a:lnTo>
                    <a:pt x="0" y="124377"/>
                  </a:lnTo>
                  <a:lnTo>
                    <a:pt x="112395" y="126282"/>
                  </a:lnTo>
                  <a:lnTo>
                    <a:pt x="172492" y="42002"/>
                  </a:lnTo>
                  <a:lnTo>
                    <a:pt x="71987" y="0"/>
                  </a:lnTo>
                  <a:close/>
                </a:path>
              </a:pathLst>
            </a:custGeom>
            <a:solidFill>
              <a:srgbClr val="7474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9" name="任意多边形 77">
              <a:extLst>
                <a:ext uri="{FF2B5EF4-FFF2-40B4-BE49-F238E27FC236}">
                  <a16:creationId xmlns:a16="http://schemas.microsoft.com/office/drawing/2014/main" id="{E435403C-C717-4243-B89D-15D0B72B1357}"/>
                </a:ext>
              </a:extLst>
            </p:cNvPr>
            <p:cNvSpPr/>
            <p:nvPr/>
          </p:nvSpPr>
          <p:spPr>
            <a:xfrm>
              <a:off x="758562" y="2561597"/>
              <a:ext cx="213040" cy="295688"/>
            </a:xfrm>
            <a:custGeom>
              <a:avLst/>
              <a:gdLst>
                <a:gd name="connsiteX0" fmla="*/ 0 w 754380"/>
                <a:gd name="connsiteY0" fmla="*/ 266700 h 906780"/>
                <a:gd name="connsiteX1" fmla="*/ 251460 w 754380"/>
                <a:gd name="connsiteY1" fmla="*/ 906780 h 906780"/>
                <a:gd name="connsiteX2" fmla="*/ 754380 w 754380"/>
                <a:gd name="connsiteY2" fmla="*/ 0 h 906780"/>
                <a:gd name="connsiteX3" fmla="*/ 0 w 754380"/>
                <a:gd name="connsiteY3" fmla="*/ 266700 h 906780"/>
                <a:gd name="connsiteX0" fmla="*/ 0 w 754380"/>
                <a:gd name="connsiteY0" fmla="*/ 266700 h 952500"/>
                <a:gd name="connsiteX1" fmla="*/ 274320 w 754380"/>
                <a:gd name="connsiteY1" fmla="*/ 952500 h 952500"/>
                <a:gd name="connsiteX2" fmla="*/ 754380 w 754380"/>
                <a:gd name="connsiteY2" fmla="*/ 0 h 952500"/>
                <a:gd name="connsiteX3" fmla="*/ 0 w 754380"/>
                <a:gd name="connsiteY3" fmla="*/ 266700 h 952500"/>
                <a:gd name="connsiteX0" fmla="*/ 0 w 948690"/>
                <a:gd name="connsiteY0" fmla="*/ 468630 h 1154430"/>
                <a:gd name="connsiteX1" fmla="*/ 274320 w 948690"/>
                <a:gd name="connsiteY1" fmla="*/ 1154430 h 1154430"/>
                <a:gd name="connsiteX2" fmla="*/ 948690 w 948690"/>
                <a:gd name="connsiteY2" fmla="*/ 0 h 1154430"/>
                <a:gd name="connsiteX3" fmla="*/ 0 w 948690"/>
                <a:gd name="connsiteY3" fmla="*/ 468630 h 1154430"/>
              </a:gdLst>
              <a:ahLst/>
              <a:cxnLst>
                <a:cxn ang="0">
                  <a:pos x="connsiteX0" y="connsiteY0"/>
                </a:cxn>
                <a:cxn ang="0">
                  <a:pos x="connsiteX1" y="connsiteY1"/>
                </a:cxn>
                <a:cxn ang="0">
                  <a:pos x="connsiteX2" y="connsiteY2"/>
                </a:cxn>
                <a:cxn ang="0">
                  <a:pos x="connsiteX3" y="connsiteY3"/>
                </a:cxn>
              </a:cxnLst>
              <a:rect l="l" t="t" r="r" b="b"/>
              <a:pathLst>
                <a:path w="948690" h="1154430">
                  <a:moveTo>
                    <a:pt x="0" y="468630"/>
                  </a:moveTo>
                  <a:lnTo>
                    <a:pt x="274320" y="1154430"/>
                  </a:lnTo>
                  <a:lnTo>
                    <a:pt x="948690" y="0"/>
                  </a:lnTo>
                  <a:lnTo>
                    <a:pt x="0" y="468630"/>
                  </a:lnTo>
                  <a:close/>
                </a:path>
              </a:pathLst>
            </a:custGeom>
            <a:solidFill>
              <a:srgbClr val="9393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任意多边形 78">
              <a:extLst>
                <a:ext uri="{FF2B5EF4-FFF2-40B4-BE49-F238E27FC236}">
                  <a16:creationId xmlns:a16="http://schemas.microsoft.com/office/drawing/2014/main" id="{E8BF47D5-3A78-4E84-B152-A28404AA5B36}"/>
                </a:ext>
              </a:extLst>
            </p:cNvPr>
            <p:cNvSpPr/>
            <p:nvPr/>
          </p:nvSpPr>
          <p:spPr>
            <a:xfrm>
              <a:off x="758562" y="2680186"/>
              <a:ext cx="62457" cy="264460"/>
            </a:xfrm>
            <a:custGeom>
              <a:avLst/>
              <a:gdLst>
                <a:gd name="connsiteX0" fmla="*/ 0 w 278130"/>
                <a:gd name="connsiteY0" fmla="*/ 0 h 1032510"/>
                <a:gd name="connsiteX1" fmla="*/ 87630 w 278130"/>
                <a:gd name="connsiteY1" fmla="*/ 1032510 h 1032510"/>
                <a:gd name="connsiteX2" fmla="*/ 278130 w 278130"/>
                <a:gd name="connsiteY2" fmla="*/ 674370 h 1032510"/>
                <a:gd name="connsiteX3" fmla="*/ 0 w 278130"/>
                <a:gd name="connsiteY3" fmla="*/ 0 h 1032510"/>
                <a:gd name="connsiteX0" fmla="*/ 0 w 262890"/>
                <a:gd name="connsiteY0" fmla="*/ 0 h 1032510"/>
                <a:gd name="connsiteX1" fmla="*/ 87630 w 262890"/>
                <a:gd name="connsiteY1" fmla="*/ 1032510 h 1032510"/>
                <a:gd name="connsiteX2" fmla="*/ 262890 w 262890"/>
                <a:gd name="connsiteY2" fmla="*/ 685800 h 1032510"/>
                <a:gd name="connsiteX3" fmla="*/ 0 w 262890"/>
                <a:gd name="connsiteY3" fmla="*/ 0 h 1032510"/>
                <a:gd name="connsiteX0" fmla="*/ 0 w 274320"/>
                <a:gd name="connsiteY0" fmla="*/ 0 h 1032510"/>
                <a:gd name="connsiteX1" fmla="*/ 87630 w 274320"/>
                <a:gd name="connsiteY1" fmla="*/ 1032510 h 1032510"/>
                <a:gd name="connsiteX2" fmla="*/ 274320 w 274320"/>
                <a:gd name="connsiteY2" fmla="*/ 704850 h 1032510"/>
                <a:gd name="connsiteX3" fmla="*/ 0 w 274320"/>
                <a:gd name="connsiteY3" fmla="*/ 0 h 1032510"/>
                <a:gd name="connsiteX0" fmla="*/ 0 w 278130"/>
                <a:gd name="connsiteY0" fmla="*/ 0 h 1032510"/>
                <a:gd name="connsiteX1" fmla="*/ 87630 w 278130"/>
                <a:gd name="connsiteY1" fmla="*/ 1032510 h 1032510"/>
                <a:gd name="connsiteX2" fmla="*/ 278130 w 278130"/>
                <a:gd name="connsiteY2" fmla="*/ 691515 h 1032510"/>
                <a:gd name="connsiteX3" fmla="*/ 0 w 278130"/>
                <a:gd name="connsiteY3" fmla="*/ 0 h 1032510"/>
              </a:gdLst>
              <a:ahLst/>
              <a:cxnLst>
                <a:cxn ang="0">
                  <a:pos x="connsiteX0" y="connsiteY0"/>
                </a:cxn>
                <a:cxn ang="0">
                  <a:pos x="connsiteX1" y="connsiteY1"/>
                </a:cxn>
                <a:cxn ang="0">
                  <a:pos x="connsiteX2" y="connsiteY2"/>
                </a:cxn>
                <a:cxn ang="0">
                  <a:pos x="connsiteX3" y="connsiteY3"/>
                </a:cxn>
              </a:cxnLst>
              <a:rect l="l" t="t" r="r" b="b"/>
              <a:pathLst>
                <a:path w="278130" h="1032510">
                  <a:moveTo>
                    <a:pt x="0" y="0"/>
                  </a:moveTo>
                  <a:lnTo>
                    <a:pt x="87630" y="1032510"/>
                  </a:lnTo>
                  <a:lnTo>
                    <a:pt x="278130" y="691515"/>
                  </a:lnTo>
                  <a:lnTo>
                    <a:pt x="0" y="0"/>
                  </a:lnTo>
                  <a:close/>
                </a:path>
              </a:pathLst>
            </a:custGeom>
            <a:solidFill>
              <a:srgbClr val="8686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任意多边形 79">
              <a:extLst>
                <a:ext uri="{FF2B5EF4-FFF2-40B4-BE49-F238E27FC236}">
                  <a16:creationId xmlns:a16="http://schemas.microsoft.com/office/drawing/2014/main" id="{28EAE3CA-C8E1-45C6-82C8-135FA1C5BD4B}"/>
                </a:ext>
              </a:extLst>
            </p:cNvPr>
            <p:cNvSpPr/>
            <p:nvPr/>
          </p:nvSpPr>
          <p:spPr>
            <a:xfrm>
              <a:off x="776106" y="2853730"/>
              <a:ext cx="405973" cy="204282"/>
            </a:xfrm>
            <a:custGeom>
              <a:avLst/>
              <a:gdLst>
                <a:gd name="connsiteX0" fmla="*/ 0 w 1798320"/>
                <a:gd name="connsiteY0" fmla="*/ 342900 h 797560"/>
                <a:gd name="connsiteX1" fmla="*/ 833120 w 1798320"/>
                <a:gd name="connsiteY1" fmla="*/ 797560 h 797560"/>
                <a:gd name="connsiteX2" fmla="*/ 1798320 w 1798320"/>
                <a:gd name="connsiteY2" fmla="*/ 317500 h 797560"/>
                <a:gd name="connsiteX3" fmla="*/ 1231900 w 1798320"/>
                <a:gd name="connsiteY3" fmla="*/ 27940 h 797560"/>
                <a:gd name="connsiteX4" fmla="*/ 203200 w 1798320"/>
                <a:gd name="connsiteY4" fmla="*/ 0 h 797560"/>
                <a:gd name="connsiteX5" fmla="*/ 0 w 1798320"/>
                <a:gd name="connsiteY5" fmla="*/ 342900 h 797560"/>
                <a:gd name="connsiteX0" fmla="*/ 0 w 1798320"/>
                <a:gd name="connsiteY0" fmla="*/ 342900 h 797560"/>
                <a:gd name="connsiteX1" fmla="*/ 833120 w 1798320"/>
                <a:gd name="connsiteY1" fmla="*/ 797560 h 797560"/>
                <a:gd name="connsiteX2" fmla="*/ 1798320 w 1798320"/>
                <a:gd name="connsiteY2" fmla="*/ 317500 h 797560"/>
                <a:gd name="connsiteX3" fmla="*/ 1237615 w 1798320"/>
                <a:gd name="connsiteY3" fmla="*/ 18415 h 797560"/>
                <a:gd name="connsiteX4" fmla="*/ 203200 w 1798320"/>
                <a:gd name="connsiteY4" fmla="*/ 0 h 797560"/>
                <a:gd name="connsiteX5" fmla="*/ 0 w 1798320"/>
                <a:gd name="connsiteY5" fmla="*/ 342900 h 797560"/>
                <a:gd name="connsiteX0" fmla="*/ 0 w 1802130"/>
                <a:gd name="connsiteY0" fmla="*/ 342900 h 797560"/>
                <a:gd name="connsiteX1" fmla="*/ 833120 w 1802130"/>
                <a:gd name="connsiteY1" fmla="*/ 797560 h 797560"/>
                <a:gd name="connsiteX2" fmla="*/ 1802130 w 1802130"/>
                <a:gd name="connsiteY2" fmla="*/ 311785 h 797560"/>
                <a:gd name="connsiteX3" fmla="*/ 1237615 w 1802130"/>
                <a:gd name="connsiteY3" fmla="*/ 18415 h 797560"/>
                <a:gd name="connsiteX4" fmla="*/ 203200 w 1802130"/>
                <a:gd name="connsiteY4" fmla="*/ 0 h 797560"/>
                <a:gd name="connsiteX5" fmla="*/ 0 w 1802130"/>
                <a:gd name="connsiteY5" fmla="*/ 342900 h 797560"/>
                <a:gd name="connsiteX0" fmla="*/ 0 w 1807845"/>
                <a:gd name="connsiteY0" fmla="*/ 342900 h 797560"/>
                <a:gd name="connsiteX1" fmla="*/ 833120 w 1807845"/>
                <a:gd name="connsiteY1" fmla="*/ 797560 h 797560"/>
                <a:gd name="connsiteX2" fmla="*/ 1807845 w 1807845"/>
                <a:gd name="connsiteY2" fmla="*/ 307975 h 797560"/>
                <a:gd name="connsiteX3" fmla="*/ 1237615 w 1807845"/>
                <a:gd name="connsiteY3" fmla="*/ 18415 h 797560"/>
                <a:gd name="connsiteX4" fmla="*/ 203200 w 1807845"/>
                <a:gd name="connsiteY4" fmla="*/ 0 h 797560"/>
                <a:gd name="connsiteX5" fmla="*/ 0 w 1807845"/>
                <a:gd name="connsiteY5" fmla="*/ 342900 h 797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07845" h="797560">
                  <a:moveTo>
                    <a:pt x="0" y="342900"/>
                  </a:moveTo>
                  <a:lnTo>
                    <a:pt x="833120" y="797560"/>
                  </a:lnTo>
                  <a:lnTo>
                    <a:pt x="1807845" y="307975"/>
                  </a:lnTo>
                  <a:lnTo>
                    <a:pt x="1237615" y="18415"/>
                  </a:lnTo>
                  <a:lnTo>
                    <a:pt x="203200" y="0"/>
                  </a:lnTo>
                  <a:lnTo>
                    <a:pt x="0" y="342900"/>
                  </a:lnTo>
                  <a:close/>
                </a:path>
              </a:pathLst>
            </a:custGeom>
            <a:solidFill>
              <a:srgbClr val="343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任意多边形 80">
              <a:extLst>
                <a:ext uri="{FF2B5EF4-FFF2-40B4-BE49-F238E27FC236}">
                  <a16:creationId xmlns:a16="http://schemas.microsoft.com/office/drawing/2014/main" id="{41DDEE1D-5C28-4FDB-8EFF-C48BBC9C2754}"/>
                </a:ext>
              </a:extLst>
            </p:cNvPr>
            <p:cNvSpPr/>
            <p:nvPr/>
          </p:nvSpPr>
          <p:spPr>
            <a:xfrm>
              <a:off x="1051746" y="2662135"/>
              <a:ext cx="128908" cy="270641"/>
            </a:xfrm>
            <a:custGeom>
              <a:avLst/>
              <a:gdLst>
                <a:gd name="connsiteX0" fmla="*/ 551180 w 574040"/>
                <a:gd name="connsiteY0" fmla="*/ 0 h 1056640"/>
                <a:gd name="connsiteX1" fmla="*/ 574040 w 574040"/>
                <a:gd name="connsiteY1" fmla="*/ 1056640 h 1056640"/>
                <a:gd name="connsiteX2" fmla="*/ 0 w 574040"/>
                <a:gd name="connsiteY2" fmla="*/ 769620 h 1056640"/>
                <a:gd name="connsiteX3" fmla="*/ 551180 w 574040"/>
                <a:gd name="connsiteY3" fmla="*/ 0 h 1056640"/>
              </a:gdLst>
              <a:ahLst/>
              <a:cxnLst>
                <a:cxn ang="0">
                  <a:pos x="connsiteX0" y="connsiteY0"/>
                </a:cxn>
                <a:cxn ang="0">
                  <a:pos x="connsiteX1" y="connsiteY1"/>
                </a:cxn>
                <a:cxn ang="0">
                  <a:pos x="connsiteX2" y="connsiteY2"/>
                </a:cxn>
                <a:cxn ang="0">
                  <a:pos x="connsiteX3" y="connsiteY3"/>
                </a:cxn>
              </a:cxnLst>
              <a:rect l="l" t="t" r="r" b="b"/>
              <a:pathLst>
                <a:path w="574040" h="1056640">
                  <a:moveTo>
                    <a:pt x="551180" y="0"/>
                  </a:moveTo>
                  <a:lnTo>
                    <a:pt x="574040" y="1056640"/>
                  </a:lnTo>
                  <a:lnTo>
                    <a:pt x="0" y="769620"/>
                  </a:lnTo>
                  <a:lnTo>
                    <a:pt x="551180" y="0"/>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4" name="图片 3">
            <a:extLst>
              <a:ext uri="{FF2B5EF4-FFF2-40B4-BE49-F238E27FC236}">
                <a16:creationId xmlns:a16="http://schemas.microsoft.com/office/drawing/2014/main" id="{D75BF58E-C345-4863-9858-147C26609E54}"/>
              </a:ext>
            </a:extLst>
          </p:cNvPr>
          <p:cNvPicPr>
            <a:picLocks noChangeAspect="1"/>
          </p:cNvPicPr>
          <p:nvPr/>
        </p:nvPicPr>
        <p:blipFill rotWithShape="1">
          <a:blip r:embed="rId4">
            <a:extLst>
              <a:ext uri="{28A0092B-C50C-407E-A947-70E740481C1C}">
                <a14:useLocalDpi xmlns:a14="http://schemas.microsoft.com/office/drawing/2010/main" val="0"/>
              </a:ext>
            </a:extLst>
          </a:blip>
          <a:srcRect l="6583" r="11280"/>
          <a:stretch/>
        </p:blipFill>
        <p:spPr>
          <a:xfrm>
            <a:off x="6008343" y="233234"/>
            <a:ext cx="6074223" cy="378565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style>
          <a:lnRef idx="0">
            <a:scrgbClr r="0" g="0" b="0"/>
          </a:lnRef>
          <a:fillRef idx="0">
            <a:scrgbClr r="0" g="0" b="0"/>
          </a:fillRef>
          <a:effectRef idx="0">
            <a:scrgbClr r="0" g="0" b="0"/>
          </a:effectRef>
          <a:fontRef idx="minor">
            <a:schemeClr val="accent4"/>
          </a:fontRef>
        </p:style>
      </p:pic>
    </p:spTree>
    <p:extLst>
      <p:ext uri="{BB962C8B-B14F-4D97-AF65-F5344CB8AC3E}">
        <p14:creationId xmlns:p14="http://schemas.microsoft.com/office/powerpoint/2010/main" val="1679819798"/>
      </p:ext>
    </p:extLst>
  </p:cSld>
  <p:clrMapOvr>
    <a:masterClrMapping/>
  </p:clrMapOvr>
  <mc:AlternateContent xmlns:mc="http://schemas.openxmlformats.org/markup-compatibility/2006" xmlns:p14="http://schemas.microsoft.com/office/powerpoint/2010/main">
    <mc:Choice Requires="p14">
      <p:transition spd="slow" p14:dur="850">
        <p14:warp/>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560"/>
                                  </p:stCondLst>
                                  <p:childTnLst>
                                    <p:set>
                                      <p:cBhvr>
                                        <p:cTn id="6" dur="1" fill="hold">
                                          <p:stCondLst>
                                            <p:cond delay="0"/>
                                          </p:stCondLst>
                                        </p:cTn>
                                        <p:tgtEl>
                                          <p:spTgt spid="31"/>
                                        </p:tgtEl>
                                        <p:attrNameLst>
                                          <p:attrName>style.visibility</p:attrName>
                                        </p:attrNameLst>
                                      </p:cBhvr>
                                      <p:to>
                                        <p:strVal val="visible"/>
                                      </p:to>
                                    </p:set>
                                    <p:anim calcmode="lin" valueType="num">
                                      <p:cBhvr additive="base">
                                        <p:cTn id="7" dur="500" fill="hold"/>
                                        <p:tgtEl>
                                          <p:spTgt spid="31"/>
                                        </p:tgtEl>
                                        <p:attrNameLst>
                                          <p:attrName>ppt_x</p:attrName>
                                        </p:attrNameLst>
                                      </p:cBhvr>
                                      <p:tavLst>
                                        <p:tav tm="0">
                                          <p:val>
                                            <p:strVal val="0-#ppt_w/2"/>
                                          </p:val>
                                        </p:tav>
                                        <p:tav tm="100000">
                                          <p:val>
                                            <p:strVal val="#ppt_x"/>
                                          </p:val>
                                        </p:tav>
                                      </p:tavLst>
                                    </p:anim>
                                    <p:anim calcmode="lin" valueType="num">
                                      <p:cBhvr additive="base">
                                        <p:cTn id="8" dur="500" fill="hold"/>
                                        <p:tgtEl>
                                          <p:spTgt spid="31"/>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600"/>
                                  </p:stCondLst>
                                  <p:childTnLst>
                                    <p:set>
                                      <p:cBhvr>
                                        <p:cTn id="10" dur="1" fill="hold">
                                          <p:stCondLst>
                                            <p:cond delay="0"/>
                                          </p:stCondLst>
                                        </p:cTn>
                                        <p:tgtEl>
                                          <p:spTgt spid="32"/>
                                        </p:tgtEl>
                                        <p:attrNameLst>
                                          <p:attrName>style.visibility</p:attrName>
                                        </p:attrNameLst>
                                      </p:cBhvr>
                                      <p:to>
                                        <p:strVal val="visible"/>
                                      </p:to>
                                    </p:set>
                                    <p:anim calcmode="lin" valueType="num">
                                      <p:cBhvr additive="base">
                                        <p:cTn id="11" dur="500" fill="hold"/>
                                        <p:tgtEl>
                                          <p:spTgt spid="32"/>
                                        </p:tgtEl>
                                        <p:attrNameLst>
                                          <p:attrName>ppt_x</p:attrName>
                                        </p:attrNameLst>
                                      </p:cBhvr>
                                      <p:tavLst>
                                        <p:tav tm="0">
                                          <p:val>
                                            <p:strVal val="1+#ppt_w/2"/>
                                          </p:val>
                                        </p:tav>
                                        <p:tav tm="100000">
                                          <p:val>
                                            <p:strVal val="#ppt_x"/>
                                          </p:val>
                                        </p:tav>
                                      </p:tavLst>
                                    </p:anim>
                                    <p:anim calcmode="lin" valueType="num">
                                      <p:cBhvr additive="base">
                                        <p:cTn id="12" dur="500" fill="hold"/>
                                        <p:tgtEl>
                                          <p:spTgt spid="32"/>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par>
                                <p:cTn id="18" presetID="10" presetClass="entr" presetSubtype="0" fill="hold" grpId="0" nodeType="withEffect">
                                  <p:stCondLst>
                                    <p:cond delay="0"/>
                                  </p:stCondLst>
                                  <p:iterate type="wd">
                                    <p:tmPct val="5000"/>
                                  </p:iterate>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par>
                                <p:cTn id="21" presetID="31" presetClass="entr" presetSubtype="0" fill="hold" nodeType="withEffect">
                                  <p:stCondLst>
                                    <p:cond delay="0"/>
                                  </p:stCondLst>
                                  <p:childTnLst>
                                    <p:set>
                                      <p:cBhvr>
                                        <p:cTn id="22" dur="1" fill="hold">
                                          <p:stCondLst>
                                            <p:cond delay="0"/>
                                          </p:stCondLst>
                                        </p:cTn>
                                        <p:tgtEl>
                                          <p:spTgt spid="35"/>
                                        </p:tgtEl>
                                        <p:attrNameLst>
                                          <p:attrName>style.visibility</p:attrName>
                                        </p:attrNameLst>
                                      </p:cBhvr>
                                      <p:to>
                                        <p:strVal val="visible"/>
                                      </p:to>
                                    </p:set>
                                    <p:anim calcmode="lin" valueType="num">
                                      <p:cBhvr>
                                        <p:cTn id="23" dur="250" fill="hold"/>
                                        <p:tgtEl>
                                          <p:spTgt spid="35"/>
                                        </p:tgtEl>
                                        <p:attrNameLst>
                                          <p:attrName>ppt_w</p:attrName>
                                        </p:attrNameLst>
                                      </p:cBhvr>
                                      <p:tavLst>
                                        <p:tav tm="0">
                                          <p:val>
                                            <p:fltVal val="0"/>
                                          </p:val>
                                        </p:tav>
                                        <p:tav tm="100000">
                                          <p:val>
                                            <p:strVal val="#ppt_w"/>
                                          </p:val>
                                        </p:tav>
                                      </p:tavLst>
                                    </p:anim>
                                    <p:anim calcmode="lin" valueType="num">
                                      <p:cBhvr>
                                        <p:cTn id="24" dur="250" fill="hold"/>
                                        <p:tgtEl>
                                          <p:spTgt spid="35"/>
                                        </p:tgtEl>
                                        <p:attrNameLst>
                                          <p:attrName>ppt_h</p:attrName>
                                        </p:attrNameLst>
                                      </p:cBhvr>
                                      <p:tavLst>
                                        <p:tav tm="0">
                                          <p:val>
                                            <p:fltVal val="0"/>
                                          </p:val>
                                        </p:tav>
                                        <p:tav tm="100000">
                                          <p:val>
                                            <p:strVal val="#ppt_h"/>
                                          </p:val>
                                        </p:tav>
                                      </p:tavLst>
                                    </p:anim>
                                    <p:anim calcmode="lin" valueType="num">
                                      <p:cBhvr>
                                        <p:cTn id="25" dur="250" fill="hold"/>
                                        <p:tgtEl>
                                          <p:spTgt spid="35"/>
                                        </p:tgtEl>
                                        <p:attrNameLst>
                                          <p:attrName>style.rotation</p:attrName>
                                        </p:attrNameLst>
                                      </p:cBhvr>
                                      <p:tavLst>
                                        <p:tav tm="0">
                                          <p:val>
                                            <p:fltVal val="90"/>
                                          </p:val>
                                        </p:tav>
                                        <p:tav tm="100000">
                                          <p:val>
                                            <p:fltVal val="0"/>
                                          </p:val>
                                        </p:tav>
                                      </p:tavLst>
                                    </p:anim>
                                    <p:animEffect transition="in" filter="fade">
                                      <p:cBhvr>
                                        <p:cTn id="26" dur="25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1"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8" name="图片 97"/>
          <p:cNvPicPr>
            <a:picLocks noChangeAspect="1"/>
          </p:cNvPicPr>
          <p:nvPr/>
        </p:nvPicPr>
        <p:blipFill rotWithShape="1">
          <a:blip r:embed="rId2" cstate="email">
            <a:clrChange>
              <a:clrFrom>
                <a:srgbClr val="FFFFFF"/>
              </a:clrFrom>
              <a:clrTo>
                <a:srgbClr val="FFFFFF">
                  <a:alpha val="0"/>
                </a:srgbClr>
              </a:clrTo>
            </a:clrChange>
            <a:extLst>
              <a:ext uri="{BEBA8EAE-BF5A-486C-A8C5-ECC9F3942E4B}">
                <a14:imgProps xmlns:a14="http://schemas.microsoft.com/office/drawing/2010/main">
                  <a14:imgLayer r:embed="rId3">
                    <a14:imgEffect>
                      <a14:saturation sat="0"/>
                    </a14:imgEffect>
                    <a14:imgEffect>
                      <a14:brightnessContrast contrast="10000"/>
                    </a14:imgEffect>
                  </a14:imgLayer>
                </a14:imgProps>
              </a:ext>
              <a:ext uri="{28A0092B-C50C-407E-A947-70E740481C1C}">
                <a14:useLocalDpi xmlns:a14="http://schemas.microsoft.com/office/drawing/2010/main"/>
              </a:ext>
            </a:extLst>
          </a:blip>
          <a:srcRect/>
          <a:stretch/>
        </p:blipFill>
        <p:spPr>
          <a:xfrm>
            <a:off x="0" y="5163602"/>
            <a:ext cx="12226958" cy="1694397"/>
          </a:xfrm>
          <a:prstGeom prst="rect">
            <a:avLst/>
          </a:prstGeom>
        </p:spPr>
      </p:pic>
      <p:sp>
        <p:nvSpPr>
          <p:cNvPr id="5" name="矩形 4"/>
          <p:cNvSpPr/>
          <p:nvPr/>
        </p:nvSpPr>
        <p:spPr>
          <a:xfrm>
            <a:off x="0" y="4635654"/>
            <a:ext cx="3203121" cy="1846659"/>
          </a:xfrm>
          <a:prstGeom prst="rect">
            <a:avLst/>
          </a:prstGeom>
        </p:spPr>
        <p:txBody>
          <a:bodyPr wrap="square">
            <a:spAutoFit/>
          </a:bodyPr>
          <a:lstStyle/>
          <a:p>
            <a:r>
              <a:rPr lang="zh-CN" altLang="en-US" sz="2400" b="1" dirty="0">
                <a:latin typeface="微软雅黑" panose="020B0503020204020204" pitchFamily="34" charset="-122"/>
                <a:ea typeface="微软雅黑" panose="020B0503020204020204" pitchFamily="34" charset="-122"/>
              </a:rPr>
              <a:t>地图</a:t>
            </a:r>
          </a:p>
          <a:p>
            <a:r>
              <a:rPr lang="zh-CN" altLang="en-US" dirty="0">
                <a:latin typeface="微软雅黑" panose="020B0503020204020204" pitchFamily="34" charset="-122"/>
                <a:ea typeface="微软雅黑" panose="020B0503020204020204" pitchFamily="34" charset="-122"/>
              </a:rPr>
              <a:t>地图是您要使用的数据层和分析的地理容器。</a:t>
            </a:r>
            <a:r>
              <a:rPr lang="en-US" altLang="zh-CN" dirty="0">
                <a:latin typeface="微软雅黑" panose="020B0503020204020204" pitchFamily="34" charset="-122"/>
                <a:ea typeface="微软雅黑" panose="020B0503020204020204" pitchFamily="34" charset="-122"/>
              </a:rPr>
              <a:t>GIS</a:t>
            </a:r>
            <a:r>
              <a:rPr lang="zh-CN" altLang="en-US" dirty="0">
                <a:latin typeface="微软雅黑" panose="020B0503020204020204" pitchFamily="34" charset="-122"/>
                <a:ea typeface="微软雅黑" panose="020B0503020204020204" pitchFamily="34" charset="-122"/>
              </a:rPr>
              <a:t>地图可以轻松共享并嵌入到应用程序中几乎任何地方的每个人都可以访问。</a:t>
            </a:r>
          </a:p>
        </p:txBody>
      </p:sp>
      <p:sp>
        <p:nvSpPr>
          <p:cNvPr id="6" name="矩形 5"/>
          <p:cNvSpPr/>
          <p:nvPr/>
        </p:nvSpPr>
        <p:spPr>
          <a:xfrm>
            <a:off x="3082474" y="4620043"/>
            <a:ext cx="3203121" cy="1846659"/>
          </a:xfrm>
          <a:prstGeom prst="rect">
            <a:avLst/>
          </a:prstGeom>
        </p:spPr>
        <p:txBody>
          <a:bodyPr wrap="square">
            <a:spAutoFit/>
          </a:bodyPr>
          <a:lstStyle/>
          <a:p>
            <a:r>
              <a:rPr lang="zh-CN" altLang="en-US" sz="2400" b="1" dirty="0">
                <a:latin typeface="微软雅黑" panose="020B0503020204020204" pitchFamily="34" charset="-122"/>
                <a:ea typeface="微软雅黑" panose="020B0503020204020204" pitchFamily="34" charset="-122"/>
              </a:rPr>
              <a:t>数据</a:t>
            </a:r>
          </a:p>
          <a:p>
            <a:r>
              <a:rPr lang="en-US" altLang="zh-CN" dirty="0">
                <a:latin typeface="微软雅黑" panose="020B0503020204020204" pitchFamily="34" charset="-122"/>
                <a:ea typeface="微软雅黑" panose="020B0503020204020204" pitchFamily="34" charset="-122"/>
              </a:rPr>
              <a:t>GIS</a:t>
            </a:r>
            <a:r>
              <a:rPr lang="zh-CN" altLang="en-US" dirty="0">
                <a:latin typeface="微软雅黑" panose="020B0503020204020204" pitchFamily="34" charset="-122"/>
                <a:ea typeface="微软雅黑" panose="020B0503020204020204" pitchFamily="34" charset="-122"/>
              </a:rPr>
              <a:t>使用空间位置集成了许多不同种类的数据层。大多数数据具有地理成分。</a:t>
            </a:r>
            <a:r>
              <a:rPr lang="en-US" altLang="zh-CN" dirty="0">
                <a:latin typeface="微软雅黑" panose="020B0503020204020204" pitchFamily="34" charset="-122"/>
                <a:ea typeface="微软雅黑" panose="020B0503020204020204" pitchFamily="34" charset="-122"/>
              </a:rPr>
              <a:t>GIS</a:t>
            </a:r>
            <a:r>
              <a:rPr lang="zh-CN" altLang="en-US" dirty="0">
                <a:latin typeface="微软雅黑" panose="020B0503020204020204" pitchFamily="34" charset="-122"/>
                <a:ea typeface="微软雅黑" panose="020B0503020204020204" pitchFamily="34" charset="-122"/>
              </a:rPr>
              <a:t>数据包括链接到电子表格和表格的图像，要素和底图。</a:t>
            </a:r>
          </a:p>
        </p:txBody>
      </p:sp>
      <p:sp>
        <p:nvSpPr>
          <p:cNvPr id="91" name="矩形 90"/>
          <p:cNvSpPr/>
          <p:nvPr/>
        </p:nvSpPr>
        <p:spPr>
          <a:xfrm>
            <a:off x="6163904" y="4594920"/>
            <a:ext cx="2913120" cy="2339102"/>
          </a:xfrm>
          <a:prstGeom prst="rect">
            <a:avLst/>
          </a:prstGeom>
        </p:spPr>
        <p:txBody>
          <a:bodyPr wrap="square">
            <a:spAutoFit/>
          </a:bodyPr>
          <a:lstStyle/>
          <a:p>
            <a:r>
              <a:rPr lang="zh-CN" altLang="en-US" sz="2400" b="1" dirty="0">
                <a:latin typeface="微软雅黑" panose="020B0503020204020204" pitchFamily="34" charset="-122"/>
                <a:ea typeface="微软雅黑" panose="020B0503020204020204" pitchFamily="34" charset="-122"/>
              </a:rPr>
              <a:t>分析</a:t>
            </a:r>
          </a:p>
          <a:p>
            <a:r>
              <a:rPr lang="zh-CN" altLang="en-US" dirty="0">
                <a:latin typeface="微软雅黑" panose="020B0503020204020204" pitchFamily="34" charset="-122"/>
                <a:ea typeface="微软雅黑" panose="020B0503020204020204" pitchFamily="34" charset="-122"/>
              </a:rPr>
              <a:t>空间分析使您能够评估适用性和能力，估计和预测，解释和理解等等，从而为您的洞察力和决策提供新的视角。</a:t>
            </a:r>
          </a:p>
          <a:p>
            <a:br>
              <a:rPr lang="zh-CN" altLang="en-US" sz="1600" dirty="0"/>
            </a:br>
            <a:endParaRPr lang="zh-CN" altLang="en-US" sz="1600" spc="200" dirty="0">
              <a:solidFill>
                <a:srgbClr val="424953"/>
              </a:solidFill>
              <a:latin typeface="微软雅黑 Light" panose="020B0502040204020203" pitchFamily="34" charset="-122"/>
              <a:ea typeface="微软雅黑 Light" panose="020B0502040204020203" pitchFamily="34" charset="-122"/>
            </a:endParaRPr>
          </a:p>
        </p:txBody>
      </p:sp>
      <p:sp>
        <p:nvSpPr>
          <p:cNvPr id="92" name="文本框 91"/>
          <p:cNvSpPr txBox="1"/>
          <p:nvPr/>
        </p:nvSpPr>
        <p:spPr>
          <a:xfrm>
            <a:off x="625171" y="260369"/>
            <a:ext cx="5346543" cy="769441"/>
          </a:xfrm>
          <a:prstGeom prst="rect">
            <a:avLst/>
          </a:prstGeom>
          <a:noFill/>
        </p:spPr>
        <p:txBody>
          <a:bodyPr wrap="square" rtlCol="0">
            <a:spAutoFit/>
          </a:bodyPr>
          <a:lstStyle/>
          <a:p>
            <a:pPr algn="l"/>
            <a:r>
              <a:rPr lang="en-US" altLang="zh-CN" sz="4400" b="0" i="0" dirty="0">
                <a:solidFill>
                  <a:srgbClr val="4C4C4C"/>
                </a:solidFill>
                <a:effectLst/>
                <a:latin typeface="微软雅黑" panose="020B0503020204020204" pitchFamily="34" charset="-122"/>
                <a:ea typeface="微软雅黑" panose="020B0503020204020204" pitchFamily="34" charset="-122"/>
              </a:rPr>
              <a:t>GIS</a:t>
            </a:r>
            <a:r>
              <a:rPr lang="zh-CN" altLang="en-US" sz="4400" b="0" i="0" dirty="0">
                <a:solidFill>
                  <a:srgbClr val="4C4C4C"/>
                </a:solidFill>
                <a:effectLst/>
                <a:latin typeface="微软雅黑" panose="020B0503020204020204" pitchFamily="34" charset="-122"/>
                <a:ea typeface="微软雅黑" panose="020B0503020204020204" pitchFamily="34" charset="-122"/>
              </a:rPr>
              <a:t>如何运作</a:t>
            </a:r>
          </a:p>
        </p:txBody>
      </p:sp>
      <p:sp>
        <p:nvSpPr>
          <p:cNvPr id="2" name="矩形: 圆角 1">
            <a:extLst>
              <a:ext uri="{FF2B5EF4-FFF2-40B4-BE49-F238E27FC236}">
                <a16:creationId xmlns:a16="http://schemas.microsoft.com/office/drawing/2014/main" id="{B9B68E21-2AC7-4C7E-8B6D-12C3214F5E71}"/>
              </a:ext>
            </a:extLst>
          </p:cNvPr>
          <p:cNvSpPr/>
          <p:nvPr/>
        </p:nvSpPr>
        <p:spPr>
          <a:xfrm>
            <a:off x="10235953" y="369530"/>
            <a:ext cx="1580226" cy="66028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文本框 93">
            <a:extLst>
              <a:ext uri="{FF2B5EF4-FFF2-40B4-BE49-F238E27FC236}">
                <a16:creationId xmlns:a16="http://schemas.microsoft.com/office/drawing/2014/main" id="{D06A78B5-019B-47A8-8B94-401695460782}"/>
              </a:ext>
            </a:extLst>
          </p:cNvPr>
          <p:cNvSpPr txBox="1"/>
          <p:nvPr/>
        </p:nvSpPr>
        <p:spPr>
          <a:xfrm>
            <a:off x="4632485" y="640145"/>
            <a:ext cx="6112276" cy="923330"/>
          </a:xfrm>
          <a:prstGeom prst="rect">
            <a:avLst/>
          </a:prstGeom>
          <a:noFill/>
        </p:spPr>
        <p:txBody>
          <a:bodyPr wrap="square">
            <a:spAutoFit/>
          </a:bodyPr>
          <a:lstStyle/>
          <a:p>
            <a:r>
              <a:rPr lang="en-US" altLang="zh-CN" b="0" i="0" dirty="0">
                <a:solidFill>
                  <a:srgbClr val="4C4C4C"/>
                </a:solidFill>
                <a:effectLst/>
                <a:latin typeface="微软雅黑" panose="020B0503020204020204" pitchFamily="34" charset="-122"/>
                <a:ea typeface="微软雅黑" panose="020B0503020204020204" pitchFamily="34" charset="-122"/>
              </a:rPr>
              <a:t>GIS</a:t>
            </a:r>
            <a:r>
              <a:rPr lang="zh-CN" altLang="en-US" b="0" i="0" dirty="0">
                <a:solidFill>
                  <a:srgbClr val="4C4C4C"/>
                </a:solidFill>
                <a:effectLst/>
                <a:latin typeface="微软雅黑" panose="020B0503020204020204" pitchFamily="34" charset="-122"/>
                <a:ea typeface="微软雅黑" panose="020B0503020204020204" pitchFamily="34" charset="-122"/>
              </a:rPr>
              <a:t>技术将地理科学与工具用于理解和协作。它可以帮助人们达成一个共同的目标：从所有类型的数据中获得可行的情报。</a:t>
            </a:r>
            <a:endParaRPr lang="zh-CN" altLang="en-US" dirty="0">
              <a:latin typeface="微软雅黑" panose="020B0503020204020204" pitchFamily="34" charset="-122"/>
              <a:ea typeface="微软雅黑" panose="020B0503020204020204" pitchFamily="34" charset="-122"/>
            </a:endParaRPr>
          </a:p>
        </p:txBody>
      </p:sp>
      <p:pic>
        <p:nvPicPr>
          <p:cNvPr id="95" name="图片 94">
            <a:extLst>
              <a:ext uri="{FF2B5EF4-FFF2-40B4-BE49-F238E27FC236}">
                <a16:creationId xmlns:a16="http://schemas.microsoft.com/office/drawing/2014/main" id="{B1A9DBDD-BA08-49D6-8561-A6ECA193A9FB}"/>
              </a:ext>
            </a:extLst>
          </p:cNvPr>
          <p:cNvPicPr>
            <a:picLocks noChangeAspect="1"/>
          </p:cNvPicPr>
          <p:nvPr/>
        </p:nvPicPr>
        <p:blipFill rotWithShape="1">
          <a:blip r:embed="rId4">
            <a:extLst>
              <a:ext uri="{28A0092B-C50C-407E-A947-70E740481C1C}">
                <a14:useLocalDpi xmlns:a14="http://schemas.microsoft.com/office/drawing/2010/main" val="0"/>
              </a:ext>
            </a:extLst>
          </a:blip>
          <a:srcRect r="75587"/>
          <a:stretch/>
        </p:blipFill>
        <p:spPr>
          <a:xfrm>
            <a:off x="161775" y="2105173"/>
            <a:ext cx="2409839" cy="2474750"/>
          </a:xfrm>
          <a:prstGeom prst="rect">
            <a:avLst/>
          </a:prstGeom>
          <a:ln>
            <a:noFill/>
          </a:ln>
          <a:effectLst>
            <a:softEdge rad="112500"/>
          </a:effectLst>
        </p:spPr>
      </p:pic>
      <p:sp>
        <p:nvSpPr>
          <p:cNvPr id="97" name="矩形 96">
            <a:extLst>
              <a:ext uri="{FF2B5EF4-FFF2-40B4-BE49-F238E27FC236}">
                <a16:creationId xmlns:a16="http://schemas.microsoft.com/office/drawing/2014/main" id="{EBDFC2C6-3D91-40D8-B9EF-39AAF74A06FA}"/>
              </a:ext>
            </a:extLst>
          </p:cNvPr>
          <p:cNvSpPr/>
          <p:nvPr/>
        </p:nvSpPr>
        <p:spPr>
          <a:xfrm>
            <a:off x="8988879" y="4564250"/>
            <a:ext cx="3203121" cy="2893100"/>
          </a:xfrm>
          <a:prstGeom prst="rect">
            <a:avLst/>
          </a:prstGeom>
        </p:spPr>
        <p:txBody>
          <a:bodyPr wrap="square">
            <a:spAutoFit/>
          </a:bodyPr>
          <a:lstStyle/>
          <a:p>
            <a:r>
              <a:rPr lang="zh-CN" altLang="en-US" sz="2400" b="1" dirty="0">
                <a:latin typeface="微软雅黑" panose="020B0503020204020204" pitchFamily="34" charset="-122"/>
                <a:ea typeface="微软雅黑" panose="020B0503020204020204" pitchFamily="34" charset="-122"/>
              </a:rPr>
              <a:t>应用</a:t>
            </a:r>
          </a:p>
          <a:p>
            <a:r>
              <a:rPr lang="zh-CN" altLang="en-US" dirty="0">
                <a:latin typeface="微软雅黑" panose="020B0503020204020204" pitchFamily="34" charset="-122"/>
                <a:ea typeface="微软雅黑" panose="020B0503020204020204" pitchFamily="34" charset="-122"/>
              </a:rPr>
              <a:t>应用程序提供了集中的用户体验，以使工作完成并使每个人都可以使用</a:t>
            </a:r>
            <a:r>
              <a:rPr lang="en-US" altLang="zh-CN" dirty="0">
                <a:latin typeface="微软雅黑" panose="020B0503020204020204" pitchFamily="34" charset="-122"/>
                <a:ea typeface="微软雅黑" panose="020B0503020204020204" pitchFamily="34" charset="-122"/>
              </a:rPr>
              <a:t>GIS</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GIS</a:t>
            </a:r>
            <a:r>
              <a:rPr lang="zh-CN" altLang="en-US" dirty="0">
                <a:latin typeface="微软雅黑" panose="020B0503020204020204" pitchFamily="34" charset="-122"/>
                <a:ea typeface="微软雅黑" panose="020B0503020204020204" pitchFamily="34" charset="-122"/>
              </a:rPr>
              <a:t>应用程序几乎可以在任何地方使用：在您的手机，平板电脑，</a:t>
            </a:r>
            <a:r>
              <a:rPr lang="en-US" altLang="zh-CN" dirty="0">
                <a:latin typeface="微软雅黑" panose="020B0503020204020204" pitchFamily="34" charset="-122"/>
                <a:ea typeface="微软雅黑" panose="020B0503020204020204" pitchFamily="34" charset="-122"/>
              </a:rPr>
              <a:t>Web</a:t>
            </a:r>
            <a:r>
              <a:rPr lang="zh-CN" altLang="en-US" dirty="0">
                <a:latin typeface="微软雅黑" panose="020B0503020204020204" pitchFamily="34" charset="-122"/>
                <a:ea typeface="微软雅黑" panose="020B0503020204020204" pitchFamily="34" charset="-122"/>
              </a:rPr>
              <a:t>浏览器和台式机上。</a:t>
            </a:r>
          </a:p>
          <a:p>
            <a:endParaRPr lang="zh-CN" altLang="en-US" dirty="0">
              <a:latin typeface="微软雅黑" panose="020B0503020204020204" pitchFamily="34" charset="-122"/>
              <a:ea typeface="微软雅黑" panose="020B0503020204020204" pitchFamily="34" charset="-122"/>
            </a:endParaRPr>
          </a:p>
          <a:p>
            <a:br>
              <a:rPr lang="zh-CN" altLang="en-US" sz="1600" dirty="0"/>
            </a:br>
            <a:endParaRPr lang="zh-CN" altLang="en-US" sz="1600" spc="200" dirty="0">
              <a:solidFill>
                <a:srgbClr val="424953"/>
              </a:solidFill>
              <a:latin typeface="微软雅黑 Light" panose="020B0502040204020203" pitchFamily="34" charset="-122"/>
              <a:ea typeface="微软雅黑 Light" panose="020B0502040204020203" pitchFamily="34" charset="-122"/>
            </a:endParaRPr>
          </a:p>
        </p:txBody>
      </p:sp>
      <p:pic>
        <p:nvPicPr>
          <p:cNvPr id="99" name="图片 98">
            <a:extLst>
              <a:ext uri="{FF2B5EF4-FFF2-40B4-BE49-F238E27FC236}">
                <a16:creationId xmlns:a16="http://schemas.microsoft.com/office/drawing/2014/main" id="{44515977-D0FD-49A0-9BED-509EB4F055C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82427" y="1764361"/>
            <a:ext cx="2700117" cy="2815562"/>
          </a:xfrm>
          <a:prstGeom prst="rect">
            <a:avLst/>
          </a:prstGeom>
          <a:ln>
            <a:noFill/>
          </a:ln>
          <a:effectLst>
            <a:softEdge rad="112500"/>
          </a:effectLst>
        </p:spPr>
      </p:pic>
      <p:grpSp>
        <p:nvGrpSpPr>
          <p:cNvPr id="103" name="组合 102">
            <a:extLst>
              <a:ext uri="{FF2B5EF4-FFF2-40B4-BE49-F238E27FC236}">
                <a16:creationId xmlns:a16="http://schemas.microsoft.com/office/drawing/2014/main" id="{A910D168-B2EF-431C-B687-3568C21747E7}"/>
              </a:ext>
            </a:extLst>
          </p:cNvPr>
          <p:cNvGrpSpPr/>
          <p:nvPr/>
        </p:nvGrpSpPr>
        <p:grpSpPr>
          <a:xfrm>
            <a:off x="3059055" y="2457146"/>
            <a:ext cx="72000" cy="3973555"/>
            <a:chOff x="6060000" y="1941011"/>
            <a:chExt cx="72000" cy="3973555"/>
          </a:xfrm>
        </p:grpSpPr>
        <p:cxnSp>
          <p:nvCxnSpPr>
            <p:cNvPr id="104" name="直接连接符 103">
              <a:extLst>
                <a:ext uri="{FF2B5EF4-FFF2-40B4-BE49-F238E27FC236}">
                  <a16:creationId xmlns:a16="http://schemas.microsoft.com/office/drawing/2014/main" id="{270EDD29-1C4B-4DF9-8AF6-8642C0220F02}"/>
                </a:ext>
              </a:extLst>
            </p:cNvPr>
            <p:cNvCxnSpPr>
              <a:stCxn id="105" idx="4"/>
              <a:endCxn id="106" idx="0"/>
            </p:cNvCxnSpPr>
            <p:nvPr/>
          </p:nvCxnSpPr>
          <p:spPr>
            <a:xfrm flipV="1">
              <a:off x="6096000" y="2013011"/>
              <a:ext cx="0" cy="382955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5" name="椭圆 104">
              <a:extLst>
                <a:ext uri="{FF2B5EF4-FFF2-40B4-BE49-F238E27FC236}">
                  <a16:creationId xmlns:a16="http://schemas.microsoft.com/office/drawing/2014/main" id="{2E7DE41F-1CEF-4D4F-AE16-28D816D0D048}"/>
                </a:ext>
              </a:extLst>
            </p:cNvPr>
            <p:cNvSpPr/>
            <p:nvPr/>
          </p:nvSpPr>
          <p:spPr>
            <a:xfrm rot="10800000" flipH="1">
              <a:off x="6060000" y="5842566"/>
              <a:ext cx="72000" cy="72000"/>
            </a:xfrm>
            <a:prstGeom prst="ellipse">
              <a:avLst/>
            </a:prstGeom>
            <a:solidFill>
              <a:schemeClr val="tx1"/>
            </a:solid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ysClr val="windowText" lastClr="000000"/>
                </a:solidFill>
                <a:effectLst/>
                <a:uLnTx/>
                <a:uFillTx/>
                <a:cs typeface="+mn-ea"/>
                <a:sym typeface="+mn-lt"/>
              </a:endParaRPr>
            </a:p>
          </p:txBody>
        </p:sp>
        <p:sp>
          <p:nvSpPr>
            <p:cNvPr id="106" name="椭圆 105">
              <a:extLst>
                <a:ext uri="{FF2B5EF4-FFF2-40B4-BE49-F238E27FC236}">
                  <a16:creationId xmlns:a16="http://schemas.microsoft.com/office/drawing/2014/main" id="{68230A73-4B11-49BC-A0FC-04459D1BD890}"/>
                </a:ext>
              </a:extLst>
            </p:cNvPr>
            <p:cNvSpPr/>
            <p:nvPr/>
          </p:nvSpPr>
          <p:spPr>
            <a:xfrm rot="10800000" flipH="1">
              <a:off x="6060000" y="1941011"/>
              <a:ext cx="72000" cy="72000"/>
            </a:xfrm>
            <a:prstGeom prst="ellipse">
              <a:avLst/>
            </a:prstGeom>
            <a:solidFill>
              <a:schemeClr val="tx1"/>
            </a:solid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ysClr val="windowText" lastClr="000000"/>
                </a:solidFill>
                <a:effectLst/>
                <a:uLnTx/>
                <a:uFillTx/>
                <a:cs typeface="+mn-ea"/>
                <a:sym typeface="+mn-lt"/>
              </a:endParaRPr>
            </a:p>
          </p:txBody>
        </p:sp>
      </p:grpSp>
      <p:grpSp>
        <p:nvGrpSpPr>
          <p:cNvPr id="107" name="组合 106">
            <a:extLst>
              <a:ext uri="{FF2B5EF4-FFF2-40B4-BE49-F238E27FC236}">
                <a16:creationId xmlns:a16="http://schemas.microsoft.com/office/drawing/2014/main" id="{CA779E3A-ADF0-4DBA-ABDE-D90064CFB5E9}"/>
              </a:ext>
            </a:extLst>
          </p:cNvPr>
          <p:cNvGrpSpPr/>
          <p:nvPr/>
        </p:nvGrpSpPr>
        <p:grpSpPr>
          <a:xfrm>
            <a:off x="6149535" y="2457147"/>
            <a:ext cx="72000" cy="3973555"/>
            <a:chOff x="6060000" y="1941011"/>
            <a:chExt cx="72000" cy="3973555"/>
          </a:xfrm>
        </p:grpSpPr>
        <p:cxnSp>
          <p:nvCxnSpPr>
            <p:cNvPr id="108" name="直接连接符 107">
              <a:extLst>
                <a:ext uri="{FF2B5EF4-FFF2-40B4-BE49-F238E27FC236}">
                  <a16:creationId xmlns:a16="http://schemas.microsoft.com/office/drawing/2014/main" id="{CE6AECDD-AE10-4FAD-AD87-9CE38F5C6413}"/>
                </a:ext>
              </a:extLst>
            </p:cNvPr>
            <p:cNvCxnSpPr>
              <a:stCxn id="109" idx="4"/>
              <a:endCxn id="110" idx="0"/>
            </p:cNvCxnSpPr>
            <p:nvPr/>
          </p:nvCxnSpPr>
          <p:spPr>
            <a:xfrm flipV="1">
              <a:off x="6096000" y="2013011"/>
              <a:ext cx="0" cy="382955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9" name="椭圆 108">
              <a:extLst>
                <a:ext uri="{FF2B5EF4-FFF2-40B4-BE49-F238E27FC236}">
                  <a16:creationId xmlns:a16="http://schemas.microsoft.com/office/drawing/2014/main" id="{EA9A95C1-436F-48A2-9D41-E6DB0092533D}"/>
                </a:ext>
              </a:extLst>
            </p:cNvPr>
            <p:cNvSpPr/>
            <p:nvPr/>
          </p:nvSpPr>
          <p:spPr>
            <a:xfrm rot="10800000" flipH="1">
              <a:off x="6060000" y="5842566"/>
              <a:ext cx="72000" cy="72000"/>
            </a:xfrm>
            <a:prstGeom prst="ellipse">
              <a:avLst/>
            </a:prstGeom>
            <a:solidFill>
              <a:schemeClr val="tx1"/>
            </a:solid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ysClr val="windowText" lastClr="000000"/>
                </a:solidFill>
                <a:effectLst/>
                <a:uLnTx/>
                <a:uFillTx/>
                <a:cs typeface="+mn-ea"/>
                <a:sym typeface="+mn-lt"/>
              </a:endParaRPr>
            </a:p>
          </p:txBody>
        </p:sp>
        <p:sp>
          <p:nvSpPr>
            <p:cNvPr id="110" name="椭圆 109">
              <a:extLst>
                <a:ext uri="{FF2B5EF4-FFF2-40B4-BE49-F238E27FC236}">
                  <a16:creationId xmlns:a16="http://schemas.microsoft.com/office/drawing/2014/main" id="{C81831C2-3D03-4F0D-B674-4689E0483C79}"/>
                </a:ext>
              </a:extLst>
            </p:cNvPr>
            <p:cNvSpPr/>
            <p:nvPr/>
          </p:nvSpPr>
          <p:spPr>
            <a:xfrm rot="10800000" flipH="1">
              <a:off x="6060000" y="1941011"/>
              <a:ext cx="72000" cy="72000"/>
            </a:xfrm>
            <a:prstGeom prst="ellipse">
              <a:avLst/>
            </a:prstGeom>
            <a:solidFill>
              <a:schemeClr val="tx1"/>
            </a:solid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ysClr val="windowText" lastClr="000000"/>
                </a:solidFill>
                <a:effectLst/>
                <a:uLnTx/>
                <a:uFillTx/>
                <a:cs typeface="+mn-ea"/>
                <a:sym typeface="+mn-lt"/>
              </a:endParaRPr>
            </a:p>
          </p:txBody>
        </p:sp>
      </p:grpSp>
      <p:grpSp>
        <p:nvGrpSpPr>
          <p:cNvPr id="111" name="组合 110">
            <a:extLst>
              <a:ext uri="{FF2B5EF4-FFF2-40B4-BE49-F238E27FC236}">
                <a16:creationId xmlns:a16="http://schemas.microsoft.com/office/drawing/2014/main" id="{E5C0ACAA-74B9-40EA-97A6-527E8C09BE0B}"/>
              </a:ext>
            </a:extLst>
          </p:cNvPr>
          <p:cNvGrpSpPr/>
          <p:nvPr/>
        </p:nvGrpSpPr>
        <p:grpSpPr>
          <a:xfrm>
            <a:off x="8929459" y="2421147"/>
            <a:ext cx="72000" cy="3973555"/>
            <a:chOff x="6060000" y="1941011"/>
            <a:chExt cx="72000" cy="3973555"/>
          </a:xfrm>
        </p:grpSpPr>
        <p:cxnSp>
          <p:nvCxnSpPr>
            <p:cNvPr id="112" name="直接连接符 111">
              <a:extLst>
                <a:ext uri="{FF2B5EF4-FFF2-40B4-BE49-F238E27FC236}">
                  <a16:creationId xmlns:a16="http://schemas.microsoft.com/office/drawing/2014/main" id="{96970350-7241-4D22-BD9A-7E5D2759642D}"/>
                </a:ext>
              </a:extLst>
            </p:cNvPr>
            <p:cNvCxnSpPr>
              <a:stCxn id="113" idx="4"/>
              <a:endCxn id="114" idx="0"/>
            </p:cNvCxnSpPr>
            <p:nvPr/>
          </p:nvCxnSpPr>
          <p:spPr>
            <a:xfrm flipV="1">
              <a:off x="6096000" y="2013011"/>
              <a:ext cx="0" cy="382955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3" name="椭圆 112">
              <a:extLst>
                <a:ext uri="{FF2B5EF4-FFF2-40B4-BE49-F238E27FC236}">
                  <a16:creationId xmlns:a16="http://schemas.microsoft.com/office/drawing/2014/main" id="{B6DA1B7F-5B40-4644-8E97-6686D3B78BEF}"/>
                </a:ext>
              </a:extLst>
            </p:cNvPr>
            <p:cNvSpPr/>
            <p:nvPr/>
          </p:nvSpPr>
          <p:spPr>
            <a:xfrm rot="10800000" flipH="1">
              <a:off x="6060000" y="5842566"/>
              <a:ext cx="72000" cy="72000"/>
            </a:xfrm>
            <a:prstGeom prst="ellipse">
              <a:avLst/>
            </a:prstGeom>
            <a:solidFill>
              <a:schemeClr val="tx1"/>
            </a:solid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ysClr val="windowText" lastClr="000000"/>
                </a:solidFill>
                <a:effectLst/>
                <a:uLnTx/>
                <a:uFillTx/>
                <a:cs typeface="+mn-ea"/>
                <a:sym typeface="+mn-lt"/>
              </a:endParaRPr>
            </a:p>
          </p:txBody>
        </p:sp>
        <p:sp>
          <p:nvSpPr>
            <p:cNvPr id="114" name="椭圆 113">
              <a:extLst>
                <a:ext uri="{FF2B5EF4-FFF2-40B4-BE49-F238E27FC236}">
                  <a16:creationId xmlns:a16="http://schemas.microsoft.com/office/drawing/2014/main" id="{69C6F035-0A62-49C4-9C10-AB365BB78AFB}"/>
                </a:ext>
              </a:extLst>
            </p:cNvPr>
            <p:cNvSpPr/>
            <p:nvPr/>
          </p:nvSpPr>
          <p:spPr>
            <a:xfrm rot="10800000" flipH="1">
              <a:off x="6060000" y="1941011"/>
              <a:ext cx="72000" cy="72000"/>
            </a:xfrm>
            <a:prstGeom prst="ellipse">
              <a:avLst/>
            </a:prstGeom>
            <a:solidFill>
              <a:schemeClr val="tx1"/>
            </a:solid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ysClr val="windowText" lastClr="000000"/>
                </a:solidFill>
                <a:effectLst/>
                <a:uLnTx/>
                <a:uFillTx/>
                <a:cs typeface="+mn-ea"/>
                <a:sym typeface="+mn-lt"/>
              </a:endParaRPr>
            </a:p>
          </p:txBody>
        </p:sp>
      </p:grpSp>
      <p:pic>
        <p:nvPicPr>
          <p:cNvPr id="116" name="图片 115">
            <a:extLst>
              <a:ext uri="{FF2B5EF4-FFF2-40B4-BE49-F238E27FC236}">
                <a16:creationId xmlns:a16="http://schemas.microsoft.com/office/drawing/2014/main" id="{D02E19AB-456B-45EA-A59F-8BA3C9651C2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63728" y="1943922"/>
            <a:ext cx="2698266" cy="2691732"/>
          </a:xfrm>
          <a:prstGeom prst="rect">
            <a:avLst/>
          </a:prstGeom>
          <a:ln>
            <a:noFill/>
          </a:ln>
          <a:effectLst>
            <a:softEdge rad="112500"/>
          </a:effectLst>
        </p:spPr>
      </p:pic>
      <p:pic>
        <p:nvPicPr>
          <p:cNvPr id="118" name="图片 117">
            <a:extLst>
              <a:ext uri="{FF2B5EF4-FFF2-40B4-BE49-F238E27FC236}">
                <a16:creationId xmlns:a16="http://schemas.microsoft.com/office/drawing/2014/main" id="{C06F2C7E-72AD-4D59-90C4-BA24902B6BC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266965" y="2115518"/>
            <a:ext cx="2807405" cy="2520136"/>
          </a:xfrm>
          <a:prstGeom prst="rect">
            <a:avLst/>
          </a:prstGeom>
          <a:ln>
            <a:noFill/>
          </a:ln>
          <a:effectLst>
            <a:softEdge rad="112500"/>
          </a:effectLst>
        </p:spPr>
      </p:pic>
      <p:pic>
        <p:nvPicPr>
          <p:cNvPr id="26" name="图片 25">
            <a:extLst>
              <a:ext uri="{FF2B5EF4-FFF2-40B4-BE49-F238E27FC236}">
                <a16:creationId xmlns:a16="http://schemas.microsoft.com/office/drawing/2014/main" id="{9B626370-C1D1-4ABA-BD91-DA2A32CAD47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936721" y="89927"/>
            <a:ext cx="1145788" cy="1094176"/>
          </a:xfrm>
          <a:prstGeom prst="rect">
            <a:avLst/>
          </a:prstGeom>
        </p:spPr>
      </p:pic>
    </p:spTree>
    <p:extLst>
      <p:ext uri="{BB962C8B-B14F-4D97-AF65-F5344CB8AC3E}">
        <p14:creationId xmlns:p14="http://schemas.microsoft.com/office/powerpoint/2010/main" val="199024809"/>
      </p:ext>
    </p:extLst>
  </p:cSld>
  <p:clrMapOvr>
    <a:masterClrMapping/>
  </p:clrMapOvr>
  <mc:AlternateContent xmlns:mc="http://schemas.openxmlformats.org/markup-compatibility/2006" xmlns:p14="http://schemas.microsoft.com/office/powerpoint/2010/main">
    <mc:Choice Requires="p14">
      <p:transition spd="slow" p14:dur="850">
        <p14:warp/>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anim calcmode="lin" valueType="num">
                                      <p:cBhvr>
                                        <p:cTn id="8" dur="750" fill="hold"/>
                                        <p:tgtEl>
                                          <p:spTgt spid="5"/>
                                        </p:tgtEl>
                                        <p:attrNameLst>
                                          <p:attrName>ppt_x</p:attrName>
                                        </p:attrNameLst>
                                      </p:cBhvr>
                                      <p:tavLst>
                                        <p:tav tm="0">
                                          <p:val>
                                            <p:strVal val="#ppt_x"/>
                                          </p:val>
                                        </p:tav>
                                        <p:tav tm="100000">
                                          <p:val>
                                            <p:strVal val="#ppt_x"/>
                                          </p:val>
                                        </p:tav>
                                      </p:tavLst>
                                    </p:anim>
                                    <p:anim calcmode="lin" valueType="num">
                                      <p:cBhvr>
                                        <p:cTn id="9" dur="75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750"/>
                                        <p:tgtEl>
                                          <p:spTgt spid="6"/>
                                        </p:tgtEl>
                                      </p:cBhvr>
                                    </p:animEffect>
                                    <p:anim calcmode="lin" valueType="num">
                                      <p:cBhvr>
                                        <p:cTn id="13" dur="750" fill="hold"/>
                                        <p:tgtEl>
                                          <p:spTgt spid="6"/>
                                        </p:tgtEl>
                                        <p:attrNameLst>
                                          <p:attrName>ppt_x</p:attrName>
                                        </p:attrNameLst>
                                      </p:cBhvr>
                                      <p:tavLst>
                                        <p:tav tm="0">
                                          <p:val>
                                            <p:strVal val="#ppt_x"/>
                                          </p:val>
                                        </p:tav>
                                        <p:tav tm="100000">
                                          <p:val>
                                            <p:strVal val="#ppt_x"/>
                                          </p:val>
                                        </p:tav>
                                      </p:tavLst>
                                    </p:anim>
                                    <p:anim calcmode="lin" valueType="num">
                                      <p:cBhvr>
                                        <p:cTn id="14" dur="750" fill="hold"/>
                                        <p:tgtEl>
                                          <p:spTgt spid="6"/>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91"/>
                                        </p:tgtEl>
                                        <p:attrNameLst>
                                          <p:attrName>style.visibility</p:attrName>
                                        </p:attrNameLst>
                                      </p:cBhvr>
                                      <p:to>
                                        <p:strVal val="visible"/>
                                      </p:to>
                                    </p:set>
                                    <p:animEffect transition="in" filter="fade">
                                      <p:cBhvr>
                                        <p:cTn id="17" dur="750"/>
                                        <p:tgtEl>
                                          <p:spTgt spid="91"/>
                                        </p:tgtEl>
                                      </p:cBhvr>
                                    </p:animEffect>
                                    <p:anim calcmode="lin" valueType="num">
                                      <p:cBhvr>
                                        <p:cTn id="18" dur="750" fill="hold"/>
                                        <p:tgtEl>
                                          <p:spTgt spid="91"/>
                                        </p:tgtEl>
                                        <p:attrNameLst>
                                          <p:attrName>ppt_x</p:attrName>
                                        </p:attrNameLst>
                                      </p:cBhvr>
                                      <p:tavLst>
                                        <p:tav tm="0">
                                          <p:val>
                                            <p:strVal val="#ppt_x"/>
                                          </p:val>
                                        </p:tav>
                                        <p:tav tm="100000">
                                          <p:val>
                                            <p:strVal val="#ppt_x"/>
                                          </p:val>
                                        </p:tav>
                                      </p:tavLst>
                                    </p:anim>
                                    <p:anim calcmode="lin" valueType="num">
                                      <p:cBhvr>
                                        <p:cTn id="19" dur="750" fill="hold"/>
                                        <p:tgtEl>
                                          <p:spTgt spid="91"/>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97"/>
                                        </p:tgtEl>
                                        <p:attrNameLst>
                                          <p:attrName>style.visibility</p:attrName>
                                        </p:attrNameLst>
                                      </p:cBhvr>
                                      <p:to>
                                        <p:strVal val="visible"/>
                                      </p:to>
                                    </p:set>
                                    <p:animEffect transition="in" filter="fade">
                                      <p:cBhvr>
                                        <p:cTn id="22" dur="750"/>
                                        <p:tgtEl>
                                          <p:spTgt spid="97"/>
                                        </p:tgtEl>
                                      </p:cBhvr>
                                    </p:animEffect>
                                    <p:anim calcmode="lin" valueType="num">
                                      <p:cBhvr>
                                        <p:cTn id="23" dur="750" fill="hold"/>
                                        <p:tgtEl>
                                          <p:spTgt spid="97"/>
                                        </p:tgtEl>
                                        <p:attrNameLst>
                                          <p:attrName>ppt_x</p:attrName>
                                        </p:attrNameLst>
                                      </p:cBhvr>
                                      <p:tavLst>
                                        <p:tav tm="0">
                                          <p:val>
                                            <p:strVal val="#ppt_x"/>
                                          </p:val>
                                        </p:tav>
                                        <p:tav tm="100000">
                                          <p:val>
                                            <p:strVal val="#ppt_x"/>
                                          </p:val>
                                        </p:tav>
                                      </p:tavLst>
                                    </p:anim>
                                    <p:anim calcmode="lin" valueType="num">
                                      <p:cBhvr>
                                        <p:cTn id="24" dur="750" fill="hold"/>
                                        <p:tgtEl>
                                          <p:spTgt spid="97"/>
                                        </p:tgtEl>
                                        <p:attrNameLst>
                                          <p:attrName>ppt_y</p:attrName>
                                        </p:attrNameLst>
                                      </p:cBhvr>
                                      <p:tavLst>
                                        <p:tav tm="0">
                                          <p:val>
                                            <p:strVal val="#ppt_y+.1"/>
                                          </p:val>
                                        </p:tav>
                                        <p:tav tm="100000">
                                          <p:val>
                                            <p:strVal val="#ppt_y"/>
                                          </p:val>
                                        </p:tav>
                                      </p:tavLst>
                                    </p:anim>
                                  </p:childTnLst>
                                </p:cTn>
                              </p:par>
                            </p:childTnLst>
                          </p:cTn>
                        </p:par>
                        <p:par>
                          <p:cTn id="25" fill="hold">
                            <p:stCondLst>
                              <p:cond delay="750"/>
                            </p:stCondLst>
                            <p:childTnLst>
                              <p:par>
                                <p:cTn id="26" presetID="53" presetClass="entr" presetSubtype="16" fill="hold" nodeType="afterEffect">
                                  <p:stCondLst>
                                    <p:cond delay="0"/>
                                  </p:stCondLst>
                                  <p:childTnLst>
                                    <p:set>
                                      <p:cBhvr>
                                        <p:cTn id="27" dur="1" fill="hold">
                                          <p:stCondLst>
                                            <p:cond delay="0"/>
                                          </p:stCondLst>
                                        </p:cTn>
                                        <p:tgtEl>
                                          <p:spTgt spid="103"/>
                                        </p:tgtEl>
                                        <p:attrNameLst>
                                          <p:attrName>style.visibility</p:attrName>
                                        </p:attrNameLst>
                                      </p:cBhvr>
                                      <p:to>
                                        <p:strVal val="visible"/>
                                      </p:to>
                                    </p:set>
                                    <p:anim calcmode="lin" valueType="num">
                                      <p:cBhvr>
                                        <p:cTn id="28" dur="500" fill="hold"/>
                                        <p:tgtEl>
                                          <p:spTgt spid="103"/>
                                        </p:tgtEl>
                                        <p:attrNameLst>
                                          <p:attrName>ppt_w</p:attrName>
                                        </p:attrNameLst>
                                      </p:cBhvr>
                                      <p:tavLst>
                                        <p:tav tm="0">
                                          <p:val>
                                            <p:fltVal val="0"/>
                                          </p:val>
                                        </p:tav>
                                        <p:tav tm="100000">
                                          <p:val>
                                            <p:strVal val="#ppt_w"/>
                                          </p:val>
                                        </p:tav>
                                      </p:tavLst>
                                    </p:anim>
                                    <p:anim calcmode="lin" valueType="num">
                                      <p:cBhvr>
                                        <p:cTn id="29" dur="500" fill="hold"/>
                                        <p:tgtEl>
                                          <p:spTgt spid="103"/>
                                        </p:tgtEl>
                                        <p:attrNameLst>
                                          <p:attrName>ppt_h</p:attrName>
                                        </p:attrNameLst>
                                      </p:cBhvr>
                                      <p:tavLst>
                                        <p:tav tm="0">
                                          <p:val>
                                            <p:fltVal val="0"/>
                                          </p:val>
                                        </p:tav>
                                        <p:tav tm="100000">
                                          <p:val>
                                            <p:strVal val="#ppt_h"/>
                                          </p:val>
                                        </p:tav>
                                      </p:tavLst>
                                    </p:anim>
                                    <p:animEffect transition="in" filter="fade">
                                      <p:cBhvr>
                                        <p:cTn id="30" dur="500"/>
                                        <p:tgtEl>
                                          <p:spTgt spid="103"/>
                                        </p:tgtEl>
                                      </p:cBhvr>
                                    </p:animEffect>
                                  </p:childTnLst>
                                </p:cTn>
                              </p:par>
                            </p:childTnLst>
                          </p:cTn>
                        </p:par>
                        <p:par>
                          <p:cTn id="31" fill="hold">
                            <p:stCondLst>
                              <p:cond delay="1250"/>
                            </p:stCondLst>
                            <p:childTnLst>
                              <p:par>
                                <p:cTn id="32" presetID="53" presetClass="entr" presetSubtype="16" fill="hold" nodeType="afterEffect">
                                  <p:stCondLst>
                                    <p:cond delay="0"/>
                                  </p:stCondLst>
                                  <p:childTnLst>
                                    <p:set>
                                      <p:cBhvr>
                                        <p:cTn id="33" dur="1" fill="hold">
                                          <p:stCondLst>
                                            <p:cond delay="0"/>
                                          </p:stCondLst>
                                        </p:cTn>
                                        <p:tgtEl>
                                          <p:spTgt spid="107"/>
                                        </p:tgtEl>
                                        <p:attrNameLst>
                                          <p:attrName>style.visibility</p:attrName>
                                        </p:attrNameLst>
                                      </p:cBhvr>
                                      <p:to>
                                        <p:strVal val="visible"/>
                                      </p:to>
                                    </p:set>
                                    <p:anim calcmode="lin" valueType="num">
                                      <p:cBhvr>
                                        <p:cTn id="34" dur="500" fill="hold"/>
                                        <p:tgtEl>
                                          <p:spTgt spid="107"/>
                                        </p:tgtEl>
                                        <p:attrNameLst>
                                          <p:attrName>ppt_w</p:attrName>
                                        </p:attrNameLst>
                                      </p:cBhvr>
                                      <p:tavLst>
                                        <p:tav tm="0">
                                          <p:val>
                                            <p:fltVal val="0"/>
                                          </p:val>
                                        </p:tav>
                                        <p:tav tm="100000">
                                          <p:val>
                                            <p:strVal val="#ppt_w"/>
                                          </p:val>
                                        </p:tav>
                                      </p:tavLst>
                                    </p:anim>
                                    <p:anim calcmode="lin" valueType="num">
                                      <p:cBhvr>
                                        <p:cTn id="35" dur="500" fill="hold"/>
                                        <p:tgtEl>
                                          <p:spTgt spid="107"/>
                                        </p:tgtEl>
                                        <p:attrNameLst>
                                          <p:attrName>ppt_h</p:attrName>
                                        </p:attrNameLst>
                                      </p:cBhvr>
                                      <p:tavLst>
                                        <p:tav tm="0">
                                          <p:val>
                                            <p:fltVal val="0"/>
                                          </p:val>
                                        </p:tav>
                                        <p:tav tm="100000">
                                          <p:val>
                                            <p:strVal val="#ppt_h"/>
                                          </p:val>
                                        </p:tav>
                                      </p:tavLst>
                                    </p:anim>
                                    <p:animEffect transition="in" filter="fade">
                                      <p:cBhvr>
                                        <p:cTn id="36" dur="500"/>
                                        <p:tgtEl>
                                          <p:spTgt spid="107"/>
                                        </p:tgtEl>
                                      </p:cBhvr>
                                    </p:animEffect>
                                  </p:childTnLst>
                                </p:cTn>
                              </p:par>
                            </p:childTnLst>
                          </p:cTn>
                        </p:par>
                        <p:par>
                          <p:cTn id="37" fill="hold">
                            <p:stCondLst>
                              <p:cond delay="1750"/>
                            </p:stCondLst>
                            <p:childTnLst>
                              <p:par>
                                <p:cTn id="38" presetID="53" presetClass="entr" presetSubtype="16" fill="hold" nodeType="afterEffect">
                                  <p:stCondLst>
                                    <p:cond delay="0"/>
                                  </p:stCondLst>
                                  <p:childTnLst>
                                    <p:set>
                                      <p:cBhvr>
                                        <p:cTn id="39" dur="1" fill="hold">
                                          <p:stCondLst>
                                            <p:cond delay="0"/>
                                          </p:stCondLst>
                                        </p:cTn>
                                        <p:tgtEl>
                                          <p:spTgt spid="111"/>
                                        </p:tgtEl>
                                        <p:attrNameLst>
                                          <p:attrName>style.visibility</p:attrName>
                                        </p:attrNameLst>
                                      </p:cBhvr>
                                      <p:to>
                                        <p:strVal val="visible"/>
                                      </p:to>
                                    </p:set>
                                    <p:anim calcmode="lin" valueType="num">
                                      <p:cBhvr>
                                        <p:cTn id="40" dur="500" fill="hold"/>
                                        <p:tgtEl>
                                          <p:spTgt spid="111"/>
                                        </p:tgtEl>
                                        <p:attrNameLst>
                                          <p:attrName>ppt_w</p:attrName>
                                        </p:attrNameLst>
                                      </p:cBhvr>
                                      <p:tavLst>
                                        <p:tav tm="0">
                                          <p:val>
                                            <p:fltVal val="0"/>
                                          </p:val>
                                        </p:tav>
                                        <p:tav tm="100000">
                                          <p:val>
                                            <p:strVal val="#ppt_w"/>
                                          </p:val>
                                        </p:tav>
                                      </p:tavLst>
                                    </p:anim>
                                    <p:anim calcmode="lin" valueType="num">
                                      <p:cBhvr>
                                        <p:cTn id="41" dur="500" fill="hold"/>
                                        <p:tgtEl>
                                          <p:spTgt spid="111"/>
                                        </p:tgtEl>
                                        <p:attrNameLst>
                                          <p:attrName>ppt_h</p:attrName>
                                        </p:attrNameLst>
                                      </p:cBhvr>
                                      <p:tavLst>
                                        <p:tav tm="0">
                                          <p:val>
                                            <p:fltVal val="0"/>
                                          </p:val>
                                        </p:tav>
                                        <p:tav tm="100000">
                                          <p:val>
                                            <p:strVal val="#ppt_h"/>
                                          </p:val>
                                        </p:tav>
                                      </p:tavLst>
                                    </p:anim>
                                    <p:animEffect transition="in" filter="fade">
                                      <p:cBhvr>
                                        <p:cTn id="42" dur="500"/>
                                        <p:tgtEl>
                                          <p:spTgt spid="1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91" grpId="0"/>
      <p:bldP spid="9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8" name="图片 97"/>
          <p:cNvPicPr>
            <a:picLocks noChangeAspect="1"/>
          </p:cNvPicPr>
          <p:nvPr/>
        </p:nvPicPr>
        <p:blipFill rotWithShape="1">
          <a:blip r:embed="rId2" cstate="email">
            <a:clrChange>
              <a:clrFrom>
                <a:srgbClr val="FFFFFF"/>
              </a:clrFrom>
              <a:clrTo>
                <a:srgbClr val="FFFFFF">
                  <a:alpha val="0"/>
                </a:srgbClr>
              </a:clrTo>
            </a:clrChange>
            <a:extLst>
              <a:ext uri="{BEBA8EAE-BF5A-486C-A8C5-ECC9F3942E4B}">
                <a14:imgProps xmlns:a14="http://schemas.microsoft.com/office/drawing/2010/main">
                  <a14:imgLayer r:embed="rId3">
                    <a14:imgEffect>
                      <a14:saturation sat="0"/>
                    </a14:imgEffect>
                    <a14:imgEffect>
                      <a14:brightnessContrast contrast="10000"/>
                    </a14:imgEffect>
                  </a14:imgLayer>
                </a14:imgProps>
              </a:ext>
              <a:ext uri="{28A0092B-C50C-407E-A947-70E740481C1C}">
                <a14:useLocalDpi xmlns:a14="http://schemas.microsoft.com/office/drawing/2010/main"/>
              </a:ext>
            </a:extLst>
          </a:blip>
          <a:srcRect/>
          <a:stretch/>
        </p:blipFill>
        <p:spPr>
          <a:xfrm>
            <a:off x="-34958" y="5163602"/>
            <a:ext cx="12226958" cy="1694397"/>
          </a:xfrm>
          <a:prstGeom prst="rect">
            <a:avLst/>
          </a:prstGeom>
        </p:spPr>
      </p:pic>
      <p:sp>
        <p:nvSpPr>
          <p:cNvPr id="92" name="文本框 91"/>
          <p:cNvSpPr txBox="1"/>
          <p:nvPr/>
        </p:nvSpPr>
        <p:spPr>
          <a:xfrm>
            <a:off x="507041" y="454903"/>
            <a:ext cx="5346543"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4400" b="0" i="0" u="none" strike="noStrike" kern="1200" cap="none" spc="100" normalizeH="0" baseline="0" noProof="0" dirty="0">
                <a:ln>
                  <a:noFill/>
                </a:ln>
                <a:solidFill>
                  <a:prstClr val="black"/>
                </a:solidFill>
                <a:effectLst/>
                <a:uLnTx/>
                <a:uFillTx/>
                <a:latin typeface="明兰" panose="02010600030101010101" pitchFamily="2" charset="-122"/>
                <a:ea typeface="明兰" panose="02010600030101010101" pitchFamily="2" charset="-122"/>
                <a:cs typeface="+mn-cs"/>
              </a:rPr>
              <a:t>发展历史</a:t>
            </a:r>
          </a:p>
        </p:txBody>
      </p:sp>
      <p:sp>
        <p:nvSpPr>
          <p:cNvPr id="5" name="矩形: 圆角 4">
            <a:extLst>
              <a:ext uri="{FF2B5EF4-FFF2-40B4-BE49-F238E27FC236}">
                <a16:creationId xmlns:a16="http://schemas.microsoft.com/office/drawing/2014/main" id="{26AAC011-CA02-426F-91EF-16C92F209E6C}"/>
              </a:ext>
            </a:extLst>
          </p:cNvPr>
          <p:cNvSpPr/>
          <p:nvPr/>
        </p:nvSpPr>
        <p:spPr>
          <a:xfrm>
            <a:off x="10111666" y="292963"/>
            <a:ext cx="1677880" cy="69245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 name="组合 10">
            <a:extLst>
              <a:ext uri="{FF2B5EF4-FFF2-40B4-BE49-F238E27FC236}">
                <a16:creationId xmlns:a16="http://schemas.microsoft.com/office/drawing/2014/main" id="{8D66FA76-0EAF-44F4-8468-8F274C4C5075}"/>
              </a:ext>
            </a:extLst>
          </p:cNvPr>
          <p:cNvGrpSpPr/>
          <p:nvPr/>
        </p:nvGrpSpPr>
        <p:grpSpPr>
          <a:xfrm rot="5400000">
            <a:off x="238152" y="1568747"/>
            <a:ext cx="186559" cy="218669"/>
            <a:chOff x="758562" y="2561597"/>
            <a:chExt cx="423517" cy="496415"/>
          </a:xfrm>
        </p:grpSpPr>
        <p:sp>
          <p:nvSpPr>
            <p:cNvPr id="12" name="任意多边形 66">
              <a:extLst>
                <a:ext uri="{FF2B5EF4-FFF2-40B4-BE49-F238E27FC236}">
                  <a16:creationId xmlns:a16="http://schemas.microsoft.com/office/drawing/2014/main" id="{5C7F39B9-B857-4114-ADE6-E8DE616F5E03}"/>
                </a:ext>
              </a:extLst>
            </p:cNvPr>
            <p:cNvSpPr/>
            <p:nvPr/>
          </p:nvSpPr>
          <p:spPr>
            <a:xfrm>
              <a:off x="769620" y="2581275"/>
              <a:ext cx="400050" cy="457200"/>
            </a:xfrm>
            <a:custGeom>
              <a:avLst/>
              <a:gdLst>
                <a:gd name="connsiteX0" fmla="*/ 11430 w 400050"/>
                <a:gd name="connsiteY0" fmla="*/ 346710 h 457200"/>
                <a:gd name="connsiteX1" fmla="*/ 0 w 400050"/>
                <a:gd name="connsiteY1" fmla="*/ 102870 h 457200"/>
                <a:gd name="connsiteX2" fmla="*/ 194310 w 400050"/>
                <a:gd name="connsiteY2" fmla="*/ 0 h 457200"/>
                <a:gd name="connsiteX3" fmla="*/ 400050 w 400050"/>
                <a:gd name="connsiteY3" fmla="*/ 100965 h 457200"/>
                <a:gd name="connsiteX4" fmla="*/ 398145 w 400050"/>
                <a:gd name="connsiteY4" fmla="*/ 342900 h 457200"/>
                <a:gd name="connsiteX5" fmla="*/ 200025 w 400050"/>
                <a:gd name="connsiteY5" fmla="*/ 457200 h 457200"/>
                <a:gd name="connsiteX6" fmla="*/ 11430 w 400050"/>
                <a:gd name="connsiteY6" fmla="*/ 34671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0050" h="457200">
                  <a:moveTo>
                    <a:pt x="11430" y="346710"/>
                  </a:moveTo>
                  <a:lnTo>
                    <a:pt x="0" y="102870"/>
                  </a:lnTo>
                  <a:lnTo>
                    <a:pt x="194310" y="0"/>
                  </a:lnTo>
                  <a:lnTo>
                    <a:pt x="400050" y="100965"/>
                  </a:lnTo>
                  <a:lnTo>
                    <a:pt x="398145" y="342900"/>
                  </a:lnTo>
                  <a:lnTo>
                    <a:pt x="200025" y="457200"/>
                  </a:lnTo>
                  <a:lnTo>
                    <a:pt x="11430" y="346710"/>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67">
              <a:extLst>
                <a:ext uri="{FF2B5EF4-FFF2-40B4-BE49-F238E27FC236}">
                  <a16:creationId xmlns:a16="http://schemas.microsoft.com/office/drawing/2014/main" id="{FA37CE37-7BA7-47BD-9928-18B4A9A0EAA3}"/>
                </a:ext>
              </a:extLst>
            </p:cNvPr>
            <p:cNvSpPr/>
            <p:nvPr/>
          </p:nvSpPr>
          <p:spPr>
            <a:xfrm>
              <a:off x="819997" y="2563286"/>
              <a:ext cx="356155" cy="297401"/>
            </a:xfrm>
            <a:custGeom>
              <a:avLst/>
              <a:gdLst>
                <a:gd name="connsiteX0" fmla="*/ 53340 w 161925"/>
                <a:gd name="connsiteY0" fmla="*/ 0 h 102870"/>
                <a:gd name="connsiteX1" fmla="*/ 0 w 161925"/>
                <a:gd name="connsiteY1" fmla="*/ 100965 h 102870"/>
                <a:gd name="connsiteX2" fmla="*/ 112395 w 161925"/>
                <a:gd name="connsiteY2" fmla="*/ 102870 h 102870"/>
                <a:gd name="connsiteX3" fmla="*/ 161925 w 161925"/>
                <a:gd name="connsiteY3" fmla="*/ 26670 h 102870"/>
                <a:gd name="connsiteX4" fmla="*/ 53340 w 161925"/>
                <a:gd name="connsiteY4" fmla="*/ 0 h 102870"/>
                <a:gd name="connsiteX0" fmla="*/ 71987 w 161925"/>
                <a:gd name="connsiteY0" fmla="*/ 0 h 126282"/>
                <a:gd name="connsiteX1" fmla="*/ 0 w 161925"/>
                <a:gd name="connsiteY1" fmla="*/ 124377 h 126282"/>
                <a:gd name="connsiteX2" fmla="*/ 112395 w 161925"/>
                <a:gd name="connsiteY2" fmla="*/ 126282 h 126282"/>
                <a:gd name="connsiteX3" fmla="*/ 161925 w 161925"/>
                <a:gd name="connsiteY3" fmla="*/ 50082 h 126282"/>
                <a:gd name="connsiteX4" fmla="*/ 71987 w 161925"/>
                <a:gd name="connsiteY4" fmla="*/ 0 h 126282"/>
                <a:gd name="connsiteX0" fmla="*/ 71987 w 172492"/>
                <a:gd name="connsiteY0" fmla="*/ 0 h 126282"/>
                <a:gd name="connsiteX1" fmla="*/ 0 w 172492"/>
                <a:gd name="connsiteY1" fmla="*/ 124377 h 126282"/>
                <a:gd name="connsiteX2" fmla="*/ 112395 w 172492"/>
                <a:gd name="connsiteY2" fmla="*/ 126282 h 126282"/>
                <a:gd name="connsiteX3" fmla="*/ 172492 w 172492"/>
                <a:gd name="connsiteY3" fmla="*/ 42002 h 126282"/>
                <a:gd name="connsiteX4" fmla="*/ 71987 w 172492"/>
                <a:gd name="connsiteY4" fmla="*/ 0 h 1262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492" h="126282">
                  <a:moveTo>
                    <a:pt x="71987" y="0"/>
                  </a:moveTo>
                  <a:lnTo>
                    <a:pt x="0" y="124377"/>
                  </a:lnTo>
                  <a:lnTo>
                    <a:pt x="112395" y="126282"/>
                  </a:lnTo>
                  <a:lnTo>
                    <a:pt x="172492" y="42002"/>
                  </a:lnTo>
                  <a:lnTo>
                    <a:pt x="71987" y="0"/>
                  </a:lnTo>
                  <a:close/>
                </a:path>
              </a:pathLst>
            </a:custGeom>
            <a:solidFill>
              <a:srgbClr val="7474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任意多边形 68">
              <a:extLst>
                <a:ext uri="{FF2B5EF4-FFF2-40B4-BE49-F238E27FC236}">
                  <a16:creationId xmlns:a16="http://schemas.microsoft.com/office/drawing/2014/main" id="{DE4A77EC-70A7-4614-82FB-FC973A7377EB}"/>
                </a:ext>
              </a:extLst>
            </p:cNvPr>
            <p:cNvSpPr/>
            <p:nvPr/>
          </p:nvSpPr>
          <p:spPr>
            <a:xfrm>
              <a:off x="758562" y="2561597"/>
              <a:ext cx="213040" cy="295688"/>
            </a:xfrm>
            <a:custGeom>
              <a:avLst/>
              <a:gdLst>
                <a:gd name="connsiteX0" fmla="*/ 0 w 754380"/>
                <a:gd name="connsiteY0" fmla="*/ 266700 h 906780"/>
                <a:gd name="connsiteX1" fmla="*/ 251460 w 754380"/>
                <a:gd name="connsiteY1" fmla="*/ 906780 h 906780"/>
                <a:gd name="connsiteX2" fmla="*/ 754380 w 754380"/>
                <a:gd name="connsiteY2" fmla="*/ 0 h 906780"/>
                <a:gd name="connsiteX3" fmla="*/ 0 w 754380"/>
                <a:gd name="connsiteY3" fmla="*/ 266700 h 906780"/>
                <a:gd name="connsiteX0" fmla="*/ 0 w 754380"/>
                <a:gd name="connsiteY0" fmla="*/ 266700 h 952500"/>
                <a:gd name="connsiteX1" fmla="*/ 274320 w 754380"/>
                <a:gd name="connsiteY1" fmla="*/ 952500 h 952500"/>
                <a:gd name="connsiteX2" fmla="*/ 754380 w 754380"/>
                <a:gd name="connsiteY2" fmla="*/ 0 h 952500"/>
                <a:gd name="connsiteX3" fmla="*/ 0 w 754380"/>
                <a:gd name="connsiteY3" fmla="*/ 266700 h 952500"/>
                <a:gd name="connsiteX0" fmla="*/ 0 w 948690"/>
                <a:gd name="connsiteY0" fmla="*/ 468630 h 1154430"/>
                <a:gd name="connsiteX1" fmla="*/ 274320 w 948690"/>
                <a:gd name="connsiteY1" fmla="*/ 1154430 h 1154430"/>
                <a:gd name="connsiteX2" fmla="*/ 948690 w 948690"/>
                <a:gd name="connsiteY2" fmla="*/ 0 h 1154430"/>
                <a:gd name="connsiteX3" fmla="*/ 0 w 948690"/>
                <a:gd name="connsiteY3" fmla="*/ 468630 h 1154430"/>
              </a:gdLst>
              <a:ahLst/>
              <a:cxnLst>
                <a:cxn ang="0">
                  <a:pos x="connsiteX0" y="connsiteY0"/>
                </a:cxn>
                <a:cxn ang="0">
                  <a:pos x="connsiteX1" y="connsiteY1"/>
                </a:cxn>
                <a:cxn ang="0">
                  <a:pos x="connsiteX2" y="connsiteY2"/>
                </a:cxn>
                <a:cxn ang="0">
                  <a:pos x="connsiteX3" y="connsiteY3"/>
                </a:cxn>
              </a:cxnLst>
              <a:rect l="l" t="t" r="r" b="b"/>
              <a:pathLst>
                <a:path w="948690" h="1154430">
                  <a:moveTo>
                    <a:pt x="0" y="468630"/>
                  </a:moveTo>
                  <a:lnTo>
                    <a:pt x="274320" y="1154430"/>
                  </a:lnTo>
                  <a:lnTo>
                    <a:pt x="948690" y="0"/>
                  </a:lnTo>
                  <a:lnTo>
                    <a:pt x="0" y="468630"/>
                  </a:lnTo>
                  <a:close/>
                </a:path>
              </a:pathLst>
            </a:custGeom>
            <a:solidFill>
              <a:srgbClr val="9393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任意多边形 69">
              <a:extLst>
                <a:ext uri="{FF2B5EF4-FFF2-40B4-BE49-F238E27FC236}">
                  <a16:creationId xmlns:a16="http://schemas.microsoft.com/office/drawing/2014/main" id="{95C535AB-05DD-4360-9627-4F541778A863}"/>
                </a:ext>
              </a:extLst>
            </p:cNvPr>
            <p:cNvSpPr/>
            <p:nvPr/>
          </p:nvSpPr>
          <p:spPr>
            <a:xfrm>
              <a:off x="758562" y="2680186"/>
              <a:ext cx="62457" cy="264460"/>
            </a:xfrm>
            <a:custGeom>
              <a:avLst/>
              <a:gdLst>
                <a:gd name="connsiteX0" fmla="*/ 0 w 278130"/>
                <a:gd name="connsiteY0" fmla="*/ 0 h 1032510"/>
                <a:gd name="connsiteX1" fmla="*/ 87630 w 278130"/>
                <a:gd name="connsiteY1" fmla="*/ 1032510 h 1032510"/>
                <a:gd name="connsiteX2" fmla="*/ 278130 w 278130"/>
                <a:gd name="connsiteY2" fmla="*/ 674370 h 1032510"/>
                <a:gd name="connsiteX3" fmla="*/ 0 w 278130"/>
                <a:gd name="connsiteY3" fmla="*/ 0 h 1032510"/>
                <a:gd name="connsiteX0" fmla="*/ 0 w 262890"/>
                <a:gd name="connsiteY0" fmla="*/ 0 h 1032510"/>
                <a:gd name="connsiteX1" fmla="*/ 87630 w 262890"/>
                <a:gd name="connsiteY1" fmla="*/ 1032510 h 1032510"/>
                <a:gd name="connsiteX2" fmla="*/ 262890 w 262890"/>
                <a:gd name="connsiteY2" fmla="*/ 685800 h 1032510"/>
                <a:gd name="connsiteX3" fmla="*/ 0 w 262890"/>
                <a:gd name="connsiteY3" fmla="*/ 0 h 1032510"/>
                <a:gd name="connsiteX0" fmla="*/ 0 w 274320"/>
                <a:gd name="connsiteY0" fmla="*/ 0 h 1032510"/>
                <a:gd name="connsiteX1" fmla="*/ 87630 w 274320"/>
                <a:gd name="connsiteY1" fmla="*/ 1032510 h 1032510"/>
                <a:gd name="connsiteX2" fmla="*/ 274320 w 274320"/>
                <a:gd name="connsiteY2" fmla="*/ 704850 h 1032510"/>
                <a:gd name="connsiteX3" fmla="*/ 0 w 274320"/>
                <a:gd name="connsiteY3" fmla="*/ 0 h 1032510"/>
                <a:gd name="connsiteX0" fmla="*/ 0 w 278130"/>
                <a:gd name="connsiteY0" fmla="*/ 0 h 1032510"/>
                <a:gd name="connsiteX1" fmla="*/ 87630 w 278130"/>
                <a:gd name="connsiteY1" fmla="*/ 1032510 h 1032510"/>
                <a:gd name="connsiteX2" fmla="*/ 278130 w 278130"/>
                <a:gd name="connsiteY2" fmla="*/ 691515 h 1032510"/>
                <a:gd name="connsiteX3" fmla="*/ 0 w 278130"/>
                <a:gd name="connsiteY3" fmla="*/ 0 h 1032510"/>
              </a:gdLst>
              <a:ahLst/>
              <a:cxnLst>
                <a:cxn ang="0">
                  <a:pos x="connsiteX0" y="connsiteY0"/>
                </a:cxn>
                <a:cxn ang="0">
                  <a:pos x="connsiteX1" y="connsiteY1"/>
                </a:cxn>
                <a:cxn ang="0">
                  <a:pos x="connsiteX2" y="connsiteY2"/>
                </a:cxn>
                <a:cxn ang="0">
                  <a:pos x="connsiteX3" y="connsiteY3"/>
                </a:cxn>
              </a:cxnLst>
              <a:rect l="l" t="t" r="r" b="b"/>
              <a:pathLst>
                <a:path w="278130" h="1032510">
                  <a:moveTo>
                    <a:pt x="0" y="0"/>
                  </a:moveTo>
                  <a:lnTo>
                    <a:pt x="87630" y="1032510"/>
                  </a:lnTo>
                  <a:lnTo>
                    <a:pt x="278130" y="691515"/>
                  </a:lnTo>
                  <a:lnTo>
                    <a:pt x="0" y="0"/>
                  </a:lnTo>
                  <a:close/>
                </a:path>
              </a:pathLst>
            </a:custGeom>
            <a:solidFill>
              <a:srgbClr val="8686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任意多边形 70">
              <a:extLst>
                <a:ext uri="{FF2B5EF4-FFF2-40B4-BE49-F238E27FC236}">
                  <a16:creationId xmlns:a16="http://schemas.microsoft.com/office/drawing/2014/main" id="{C32A25A3-E686-471C-9F79-F953683A6573}"/>
                </a:ext>
              </a:extLst>
            </p:cNvPr>
            <p:cNvSpPr/>
            <p:nvPr/>
          </p:nvSpPr>
          <p:spPr>
            <a:xfrm>
              <a:off x="776106" y="2853730"/>
              <a:ext cx="405973" cy="204282"/>
            </a:xfrm>
            <a:custGeom>
              <a:avLst/>
              <a:gdLst>
                <a:gd name="connsiteX0" fmla="*/ 0 w 1798320"/>
                <a:gd name="connsiteY0" fmla="*/ 342900 h 797560"/>
                <a:gd name="connsiteX1" fmla="*/ 833120 w 1798320"/>
                <a:gd name="connsiteY1" fmla="*/ 797560 h 797560"/>
                <a:gd name="connsiteX2" fmla="*/ 1798320 w 1798320"/>
                <a:gd name="connsiteY2" fmla="*/ 317500 h 797560"/>
                <a:gd name="connsiteX3" fmla="*/ 1231900 w 1798320"/>
                <a:gd name="connsiteY3" fmla="*/ 27940 h 797560"/>
                <a:gd name="connsiteX4" fmla="*/ 203200 w 1798320"/>
                <a:gd name="connsiteY4" fmla="*/ 0 h 797560"/>
                <a:gd name="connsiteX5" fmla="*/ 0 w 1798320"/>
                <a:gd name="connsiteY5" fmla="*/ 342900 h 797560"/>
                <a:gd name="connsiteX0" fmla="*/ 0 w 1798320"/>
                <a:gd name="connsiteY0" fmla="*/ 342900 h 797560"/>
                <a:gd name="connsiteX1" fmla="*/ 833120 w 1798320"/>
                <a:gd name="connsiteY1" fmla="*/ 797560 h 797560"/>
                <a:gd name="connsiteX2" fmla="*/ 1798320 w 1798320"/>
                <a:gd name="connsiteY2" fmla="*/ 317500 h 797560"/>
                <a:gd name="connsiteX3" fmla="*/ 1237615 w 1798320"/>
                <a:gd name="connsiteY3" fmla="*/ 18415 h 797560"/>
                <a:gd name="connsiteX4" fmla="*/ 203200 w 1798320"/>
                <a:gd name="connsiteY4" fmla="*/ 0 h 797560"/>
                <a:gd name="connsiteX5" fmla="*/ 0 w 1798320"/>
                <a:gd name="connsiteY5" fmla="*/ 342900 h 797560"/>
                <a:gd name="connsiteX0" fmla="*/ 0 w 1802130"/>
                <a:gd name="connsiteY0" fmla="*/ 342900 h 797560"/>
                <a:gd name="connsiteX1" fmla="*/ 833120 w 1802130"/>
                <a:gd name="connsiteY1" fmla="*/ 797560 h 797560"/>
                <a:gd name="connsiteX2" fmla="*/ 1802130 w 1802130"/>
                <a:gd name="connsiteY2" fmla="*/ 311785 h 797560"/>
                <a:gd name="connsiteX3" fmla="*/ 1237615 w 1802130"/>
                <a:gd name="connsiteY3" fmla="*/ 18415 h 797560"/>
                <a:gd name="connsiteX4" fmla="*/ 203200 w 1802130"/>
                <a:gd name="connsiteY4" fmla="*/ 0 h 797560"/>
                <a:gd name="connsiteX5" fmla="*/ 0 w 1802130"/>
                <a:gd name="connsiteY5" fmla="*/ 342900 h 797560"/>
                <a:gd name="connsiteX0" fmla="*/ 0 w 1807845"/>
                <a:gd name="connsiteY0" fmla="*/ 342900 h 797560"/>
                <a:gd name="connsiteX1" fmla="*/ 833120 w 1807845"/>
                <a:gd name="connsiteY1" fmla="*/ 797560 h 797560"/>
                <a:gd name="connsiteX2" fmla="*/ 1807845 w 1807845"/>
                <a:gd name="connsiteY2" fmla="*/ 307975 h 797560"/>
                <a:gd name="connsiteX3" fmla="*/ 1237615 w 1807845"/>
                <a:gd name="connsiteY3" fmla="*/ 18415 h 797560"/>
                <a:gd name="connsiteX4" fmla="*/ 203200 w 1807845"/>
                <a:gd name="connsiteY4" fmla="*/ 0 h 797560"/>
                <a:gd name="connsiteX5" fmla="*/ 0 w 1807845"/>
                <a:gd name="connsiteY5" fmla="*/ 342900 h 797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07845" h="797560">
                  <a:moveTo>
                    <a:pt x="0" y="342900"/>
                  </a:moveTo>
                  <a:lnTo>
                    <a:pt x="833120" y="797560"/>
                  </a:lnTo>
                  <a:lnTo>
                    <a:pt x="1807845" y="307975"/>
                  </a:lnTo>
                  <a:lnTo>
                    <a:pt x="1237615" y="18415"/>
                  </a:lnTo>
                  <a:lnTo>
                    <a:pt x="203200" y="0"/>
                  </a:lnTo>
                  <a:lnTo>
                    <a:pt x="0" y="342900"/>
                  </a:lnTo>
                  <a:close/>
                </a:path>
              </a:pathLst>
            </a:custGeom>
            <a:solidFill>
              <a:srgbClr val="343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任意多边形 71">
              <a:extLst>
                <a:ext uri="{FF2B5EF4-FFF2-40B4-BE49-F238E27FC236}">
                  <a16:creationId xmlns:a16="http://schemas.microsoft.com/office/drawing/2014/main" id="{8633E60B-B907-459D-AF0B-B07462E57175}"/>
                </a:ext>
              </a:extLst>
            </p:cNvPr>
            <p:cNvSpPr/>
            <p:nvPr/>
          </p:nvSpPr>
          <p:spPr>
            <a:xfrm>
              <a:off x="1051746" y="2662135"/>
              <a:ext cx="128908" cy="270641"/>
            </a:xfrm>
            <a:custGeom>
              <a:avLst/>
              <a:gdLst>
                <a:gd name="connsiteX0" fmla="*/ 551180 w 574040"/>
                <a:gd name="connsiteY0" fmla="*/ 0 h 1056640"/>
                <a:gd name="connsiteX1" fmla="*/ 574040 w 574040"/>
                <a:gd name="connsiteY1" fmla="*/ 1056640 h 1056640"/>
                <a:gd name="connsiteX2" fmla="*/ 0 w 574040"/>
                <a:gd name="connsiteY2" fmla="*/ 769620 h 1056640"/>
                <a:gd name="connsiteX3" fmla="*/ 551180 w 574040"/>
                <a:gd name="connsiteY3" fmla="*/ 0 h 1056640"/>
              </a:gdLst>
              <a:ahLst/>
              <a:cxnLst>
                <a:cxn ang="0">
                  <a:pos x="connsiteX0" y="connsiteY0"/>
                </a:cxn>
                <a:cxn ang="0">
                  <a:pos x="connsiteX1" y="connsiteY1"/>
                </a:cxn>
                <a:cxn ang="0">
                  <a:pos x="connsiteX2" y="connsiteY2"/>
                </a:cxn>
                <a:cxn ang="0">
                  <a:pos x="connsiteX3" y="connsiteY3"/>
                </a:cxn>
              </a:cxnLst>
              <a:rect l="l" t="t" r="r" b="b"/>
              <a:pathLst>
                <a:path w="574040" h="1056640">
                  <a:moveTo>
                    <a:pt x="551180" y="0"/>
                  </a:moveTo>
                  <a:lnTo>
                    <a:pt x="574040" y="1056640"/>
                  </a:lnTo>
                  <a:lnTo>
                    <a:pt x="0" y="769620"/>
                  </a:lnTo>
                  <a:lnTo>
                    <a:pt x="551180" y="0"/>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8" name="组合 17">
            <a:extLst>
              <a:ext uri="{FF2B5EF4-FFF2-40B4-BE49-F238E27FC236}">
                <a16:creationId xmlns:a16="http://schemas.microsoft.com/office/drawing/2014/main" id="{84647BAB-224C-496D-8822-466178EAAB45}"/>
              </a:ext>
            </a:extLst>
          </p:cNvPr>
          <p:cNvGrpSpPr/>
          <p:nvPr/>
        </p:nvGrpSpPr>
        <p:grpSpPr>
          <a:xfrm rot="5400000">
            <a:off x="243591" y="2705627"/>
            <a:ext cx="186559" cy="218669"/>
            <a:chOff x="758562" y="2561597"/>
            <a:chExt cx="423517" cy="496415"/>
          </a:xfrm>
        </p:grpSpPr>
        <p:sp>
          <p:nvSpPr>
            <p:cNvPr id="19" name="任意多边形 66">
              <a:extLst>
                <a:ext uri="{FF2B5EF4-FFF2-40B4-BE49-F238E27FC236}">
                  <a16:creationId xmlns:a16="http://schemas.microsoft.com/office/drawing/2014/main" id="{9CB5135D-0E06-445D-9F30-7C952916BF64}"/>
                </a:ext>
              </a:extLst>
            </p:cNvPr>
            <p:cNvSpPr/>
            <p:nvPr/>
          </p:nvSpPr>
          <p:spPr>
            <a:xfrm>
              <a:off x="769620" y="2581275"/>
              <a:ext cx="400050" cy="457200"/>
            </a:xfrm>
            <a:custGeom>
              <a:avLst/>
              <a:gdLst>
                <a:gd name="connsiteX0" fmla="*/ 11430 w 400050"/>
                <a:gd name="connsiteY0" fmla="*/ 346710 h 457200"/>
                <a:gd name="connsiteX1" fmla="*/ 0 w 400050"/>
                <a:gd name="connsiteY1" fmla="*/ 102870 h 457200"/>
                <a:gd name="connsiteX2" fmla="*/ 194310 w 400050"/>
                <a:gd name="connsiteY2" fmla="*/ 0 h 457200"/>
                <a:gd name="connsiteX3" fmla="*/ 400050 w 400050"/>
                <a:gd name="connsiteY3" fmla="*/ 100965 h 457200"/>
                <a:gd name="connsiteX4" fmla="*/ 398145 w 400050"/>
                <a:gd name="connsiteY4" fmla="*/ 342900 h 457200"/>
                <a:gd name="connsiteX5" fmla="*/ 200025 w 400050"/>
                <a:gd name="connsiteY5" fmla="*/ 457200 h 457200"/>
                <a:gd name="connsiteX6" fmla="*/ 11430 w 400050"/>
                <a:gd name="connsiteY6" fmla="*/ 34671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0050" h="457200">
                  <a:moveTo>
                    <a:pt x="11430" y="346710"/>
                  </a:moveTo>
                  <a:lnTo>
                    <a:pt x="0" y="102870"/>
                  </a:lnTo>
                  <a:lnTo>
                    <a:pt x="194310" y="0"/>
                  </a:lnTo>
                  <a:lnTo>
                    <a:pt x="400050" y="100965"/>
                  </a:lnTo>
                  <a:lnTo>
                    <a:pt x="398145" y="342900"/>
                  </a:lnTo>
                  <a:lnTo>
                    <a:pt x="200025" y="457200"/>
                  </a:lnTo>
                  <a:lnTo>
                    <a:pt x="11430" y="346710"/>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任意多边形 67">
              <a:extLst>
                <a:ext uri="{FF2B5EF4-FFF2-40B4-BE49-F238E27FC236}">
                  <a16:creationId xmlns:a16="http://schemas.microsoft.com/office/drawing/2014/main" id="{D01527C4-8AB3-473C-AE68-FA5EF7E6991E}"/>
                </a:ext>
              </a:extLst>
            </p:cNvPr>
            <p:cNvSpPr/>
            <p:nvPr/>
          </p:nvSpPr>
          <p:spPr>
            <a:xfrm>
              <a:off x="819997" y="2563286"/>
              <a:ext cx="356155" cy="297401"/>
            </a:xfrm>
            <a:custGeom>
              <a:avLst/>
              <a:gdLst>
                <a:gd name="connsiteX0" fmla="*/ 53340 w 161925"/>
                <a:gd name="connsiteY0" fmla="*/ 0 h 102870"/>
                <a:gd name="connsiteX1" fmla="*/ 0 w 161925"/>
                <a:gd name="connsiteY1" fmla="*/ 100965 h 102870"/>
                <a:gd name="connsiteX2" fmla="*/ 112395 w 161925"/>
                <a:gd name="connsiteY2" fmla="*/ 102870 h 102870"/>
                <a:gd name="connsiteX3" fmla="*/ 161925 w 161925"/>
                <a:gd name="connsiteY3" fmla="*/ 26670 h 102870"/>
                <a:gd name="connsiteX4" fmla="*/ 53340 w 161925"/>
                <a:gd name="connsiteY4" fmla="*/ 0 h 102870"/>
                <a:gd name="connsiteX0" fmla="*/ 71987 w 161925"/>
                <a:gd name="connsiteY0" fmla="*/ 0 h 126282"/>
                <a:gd name="connsiteX1" fmla="*/ 0 w 161925"/>
                <a:gd name="connsiteY1" fmla="*/ 124377 h 126282"/>
                <a:gd name="connsiteX2" fmla="*/ 112395 w 161925"/>
                <a:gd name="connsiteY2" fmla="*/ 126282 h 126282"/>
                <a:gd name="connsiteX3" fmla="*/ 161925 w 161925"/>
                <a:gd name="connsiteY3" fmla="*/ 50082 h 126282"/>
                <a:gd name="connsiteX4" fmla="*/ 71987 w 161925"/>
                <a:gd name="connsiteY4" fmla="*/ 0 h 126282"/>
                <a:gd name="connsiteX0" fmla="*/ 71987 w 172492"/>
                <a:gd name="connsiteY0" fmla="*/ 0 h 126282"/>
                <a:gd name="connsiteX1" fmla="*/ 0 w 172492"/>
                <a:gd name="connsiteY1" fmla="*/ 124377 h 126282"/>
                <a:gd name="connsiteX2" fmla="*/ 112395 w 172492"/>
                <a:gd name="connsiteY2" fmla="*/ 126282 h 126282"/>
                <a:gd name="connsiteX3" fmla="*/ 172492 w 172492"/>
                <a:gd name="connsiteY3" fmla="*/ 42002 h 126282"/>
                <a:gd name="connsiteX4" fmla="*/ 71987 w 172492"/>
                <a:gd name="connsiteY4" fmla="*/ 0 h 1262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492" h="126282">
                  <a:moveTo>
                    <a:pt x="71987" y="0"/>
                  </a:moveTo>
                  <a:lnTo>
                    <a:pt x="0" y="124377"/>
                  </a:lnTo>
                  <a:lnTo>
                    <a:pt x="112395" y="126282"/>
                  </a:lnTo>
                  <a:lnTo>
                    <a:pt x="172492" y="42002"/>
                  </a:lnTo>
                  <a:lnTo>
                    <a:pt x="71987" y="0"/>
                  </a:lnTo>
                  <a:close/>
                </a:path>
              </a:pathLst>
            </a:custGeom>
            <a:solidFill>
              <a:srgbClr val="7474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1" name="任意多边形 68">
              <a:extLst>
                <a:ext uri="{FF2B5EF4-FFF2-40B4-BE49-F238E27FC236}">
                  <a16:creationId xmlns:a16="http://schemas.microsoft.com/office/drawing/2014/main" id="{9C824C80-250C-4E82-B8CF-CC4207D3740C}"/>
                </a:ext>
              </a:extLst>
            </p:cNvPr>
            <p:cNvSpPr/>
            <p:nvPr/>
          </p:nvSpPr>
          <p:spPr>
            <a:xfrm>
              <a:off x="758562" y="2561597"/>
              <a:ext cx="213040" cy="295688"/>
            </a:xfrm>
            <a:custGeom>
              <a:avLst/>
              <a:gdLst>
                <a:gd name="connsiteX0" fmla="*/ 0 w 754380"/>
                <a:gd name="connsiteY0" fmla="*/ 266700 h 906780"/>
                <a:gd name="connsiteX1" fmla="*/ 251460 w 754380"/>
                <a:gd name="connsiteY1" fmla="*/ 906780 h 906780"/>
                <a:gd name="connsiteX2" fmla="*/ 754380 w 754380"/>
                <a:gd name="connsiteY2" fmla="*/ 0 h 906780"/>
                <a:gd name="connsiteX3" fmla="*/ 0 w 754380"/>
                <a:gd name="connsiteY3" fmla="*/ 266700 h 906780"/>
                <a:gd name="connsiteX0" fmla="*/ 0 w 754380"/>
                <a:gd name="connsiteY0" fmla="*/ 266700 h 952500"/>
                <a:gd name="connsiteX1" fmla="*/ 274320 w 754380"/>
                <a:gd name="connsiteY1" fmla="*/ 952500 h 952500"/>
                <a:gd name="connsiteX2" fmla="*/ 754380 w 754380"/>
                <a:gd name="connsiteY2" fmla="*/ 0 h 952500"/>
                <a:gd name="connsiteX3" fmla="*/ 0 w 754380"/>
                <a:gd name="connsiteY3" fmla="*/ 266700 h 952500"/>
                <a:gd name="connsiteX0" fmla="*/ 0 w 948690"/>
                <a:gd name="connsiteY0" fmla="*/ 468630 h 1154430"/>
                <a:gd name="connsiteX1" fmla="*/ 274320 w 948690"/>
                <a:gd name="connsiteY1" fmla="*/ 1154430 h 1154430"/>
                <a:gd name="connsiteX2" fmla="*/ 948690 w 948690"/>
                <a:gd name="connsiteY2" fmla="*/ 0 h 1154430"/>
                <a:gd name="connsiteX3" fmla="*/ 0 w 948690"/>
                <a:gd name="connsiteY3" fmla="*/ 468630 h 1154430"/>
              </a:gdLst>
              <a:ahLst/>
              <a:cxnLst>
                <a:cxn ang="0">
                  <a:pos x="connsiteX0" y="connsiteY0"/>
                </a:cxn>
                <a:cxn ang="0">
                  <a:pos x="connsiteX1" y="connsiteY1"/>
                </a:cxn>
                <a:cxn ang="0">
                  <a:pos x="connsiteX2" y="connsiteY2"/>
                </a:cxn>
                <a:cxn ang="0">
                  <a:pos x="connsiteX3" y="connsiteY3"/>
                </a:cxn>
              </a:cxnLst>
              <a:rect l="l" t="t" r="r" b="b"/>
              <a:pathLst>
                <a:path w="948690" h="1154430">
                  <a:moveTo>
                    <a:pt x="0" y="468630"/>
                  </a:moveTo>
                  <a:lnTo>
                    <a:pt x="274320" y="1154430"/>
                  </a:lnTo>
                  <a:lnTo>
                    <a:pt x="948690" y="0"/>
                  </a:lnTo>
                  <a:lnTo>
                    <a:pt x="0" y="468630"/>
                  </a:lnTo>
                  <a:close/>
                </a:path>
              </a:pathLst>
            </a:custGeom>
            <a:solidFill>
              <a:srgbClr val="9393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任意多边形 69">
              <a:extLst>
                <a:ext uri="{FF2B5EF4-FFF2-40B4-BE49-F238E27FC236}">
                  <a16:creationId xmlns:a16="http://schemas.microsoft.com/office/drawing/2014/main" id="{51AD150D-BB1D-45DC-BEDB-BEC4DA384C61}"/>
                </a:ext>
              </a:extLst>
            </p:cNvPr>
            <p:cNvSpPr/>
            <p:nvPr/>
          </p:nvSpPr>
          <p:spPr>
            <a:xfrm>
              <a:off x="758562" y="2680186"/>
              <a:ext cx="62457" cy="264460"/>
            </a:xfrm>
            <a:custGeom>
              <a:avLst/>
              <a:gdLst>
                <a:gd name="connsiteX0" fmla="*/ 0 w 278130"/>
                <a:gd name="connsiteY0" fmla="*/ 0 h 1032510"/>
                <a:gd name="connsiteX1" fmla="*/ 87630 w 278130"/>
                <a:gd name="connsiteY1" fmla="*/ 1032510 h 1032510"/>
                <a:gd name="connsiteX2" fmla="*/ 278130 w 278130"/>
                <a:gd name="connsiteY2" fmla="*/ 674370 h 1032510"/>
                <a:gd name="connsiteX3" fmla="*/ 0 w 278130"/>
                <a:gd name="connsiteY3" fmla="*/ 0 h 1032510"/>
                <a:gd name="connsiteX0" fmla="*/ 0 w 262890"/>
                <a:gd name="connsiteY0" fmla="*/ 0 h 1032510"/>
                <a:gd name="connsiteX1" fmla="*/ 87630 w 262890"/>
                <a:gd name="connsiteY1" fmla="*/ 1032510 h 1032510"/>
                <a:gd name="connsiteX2" fmla="*/ 262890 w 262890"/>
                <a:gd name="connsiteY2" fmla="*/ 685800 h 1032510"/>
                <a:gd name="connsiteX3" fmla="*/ 0 w 262890"/>
                <a:gd name="connsiteY3" fmla="*/ 0 h 1032510"/>
                <a:gd name="connsiteX0" fmla="*/ 0 w 274320"/>
                <a:gd name="connsiteY0" fmla="*/ 0 h 1032510"/>
                <a:gd name="connsiteX1" fmla="*/ 87630 w 274320"/>
                <a:gd name="connsiteY1" fmla="*/ 1032510 h 1032510"/>
                <a:gd name="connsiteX2" fmla="*/ 274320 w 274320"/>
                <a:gd name="connsiteY2" fmla="*/ 704850 h 1032510"/>
                <a:gd name="connsiteX3" fmla="*/ 0 w 274320"/>
                <a:gd name="connsiteY3" fmla="*/ 0 h 1032510"/>
                <a:gd name="connsiteX0" fmla="*/ 0 w 278130"/>
                <a:gd name="connsiteY0" fmla="*/ 0 h 1032510"/>
                <a:gd name="connsiteX1" fmla="*/ 87630 w 278130"/>
                <a:gd name="connsiteY1" fmla="*/ 1032510 h 1032510"/>
                <a:gd name="connsiteX2" fmla="*/ 278130 w 278130"/>
                <a:gd name="connsiteY2" fmla="*/ 691515 h 1032510"/>
                <a:gd name="connsiteX3" fmla="*/ 0 w 278130"/>
                <a:gd name="connsiteY3" fmla="*/ 0 h 1032510"/>
              </a:gdLst>
              <a:ahLst/>
              <a:cxnLst>
                <a:cxn ang="0">
                  <a:pos x="connsiteX0" y="connsiteY0"/>
                </a:cxn>
                <a:cxn ang="0">
                  <a:pos x="connsiteX1" y="connsiteY1"/>
                </a:cxn>
                <a:cxn ang="0">
                  <a:pos x="connsiteX2" y="connsiteY2"/>
                </a:cxn>
                <a:cxn ang="0">
                  <a:pos x="connsiteX3" y="connsiteY3"/>
                </a:cxn>
              </a:cxnLst>
              <a:rect l="l" t="t" r="r" b="b"/>
              <a:pathLst>
                <a:path w="278130" h="1032510">
                  <a:moveTo>
                    <a:pt x="0" y="0"/>
                  </a:moveTo>
                  <a:lnTo>
                    <a:pt x="87630" y="1032510"/>
                  </a:lnTo>
                  <a:lnTo>
                    <a:pt x="278130" y="691515"/>
                  </a:lnTo>
                  <a:lnTo>
                    <a:pt x="0" y="0"/>
                  </a:lnTo>
                  <a:close/>
                </a:path>
              </a:pathLst>
            </a:custGeom>
            <a:solidFill>
              <a:srgbClr val="8686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任意多边形 70">
              <a:extLst>
                <a:ext uri="{FF2B5EF4-FFF2-40B4-BE49-F238E27FC236}">
                  <a16:creationId xmlns:a16="http://schemas.microsoft.com/office/drawing/2014/main" id="{16892161-F0E2-415D-AA71-53459E91678F}"/>
                </a:ext>
              </a:extLst>
            </p:cNvPr>
            <p:cNvSpPr/>
            <p:nvPr/>
          </p:nvSpPr>
          <p:spPr>
            <a:xfrm>
              <a:off x="776106" y="2853730"/>
              <a:ext cx="405973" cy="204282"/>
            </a:xfrm>
            <a:custGeom>
              <a:avLst/>
              <a:gdLst>
                <a:gd name="connsiteX0" fmla="*/ 0 w 1798320"/>
                <a:gd name="connsiteY0" fmla="*/ 342900 h 797560"/>
                <a:gd name="connsiteX1" fmla="*/ 833120 w 1798320"/>
                <a:gd name="connsiteY1" fmla="*/ 797560 h 797560"/>
                <a:gd name="connsiteX2" fmla="*/ 1798320 w 1798320"/>
                <a:gd name="connsiteY2" fmla="*/ 317500 h 797560"/>
                <a:gd name="connsiteX3" fmla="*/ 1231900 w 1798320"/>
                <a:gd name="connsiteY3" fmla="*/ 27940 h 797560"/>
                <a:gd name="connsiteX4" fmla="*/ 203200 w 1798320"/>
                <a:gd name="connsiteY4" fmla="*/ 0 h 797560"/>
                <a:gd name="connsiteX5" fmla="*/ 0 w 1798320"/>
                <a:gd name="connsiteY5" fmla="*/ 342900 h 797560"/>
                <a:gd name="connsiteX0" fmla="*/ 0 w 1798320"/>
                <a:gd name="connsiteY0" fmla="*/ 342900 h 797560"/>
                <a:gd name="connsiteX1" fmla="*/ 833120 w 1798320"/>
                <a:gd name="connsiteY1" fmla="*/ 797560 h 797560"/>
                <a:gd name="connsiteX2" fmla="*/ 1798320 w 1798320"/>
                <a:gd name="connsiteY2" fmla="*/ 317500 h 797560"/>
                <a:gd name="connsiteX3" fmla="*/ 1237615 w 1798320"/>
                <a:gd name="connsiteY3" fmla="*/ 18415 h 797560"/>
                <a:gd name="connsiteX4" fmla="*/ 203200 w 1798320"/>
                <a:gd name="connsiteY4" fmla="*/ 0 h 797560"/>
                <a:gd name="connsiteX5" fmla="*/ 0 w 1798320"/>
                <a:gd name="connsiteY5" fmla="*/ 342900 h 797560"/>
                <a:gd name="connsiteX0" fmla="*/ 0 w 1802130"/>
                <a:gd name="connsiteY0" fmla="*/ 342900 h 797560"/>
                <a:gd name="connsiteX1" fmla="*/ 833120 w 1802130"/>
                <a:gd name="connsiteY1" fmla="*/ 797560 h 797560"/>
                <a:gd name="connsiteX2" fmla="*/ 1802130 w 1802130"/>
                <a:gd name="connsiteY2" fmla="*/ 311785 h 797560"/>
                <a:gd name="connsiteX3" fmla="*/ 1237615 w 1802130"/>
                <a:gd name="connsiteY3" fmla="*/ 18415 h 797560"/>
                <a:gd name="connsiteX4" fmla="*/ 203200 w 1802130"/>
                <a:gd name="connsiteY4" fmla="*/ 0 h 797560"/>
                <a:gd name="connsiteX5" fmla="*/ 0 w 1802130"/>
                <a:gd name="connsiteY5" fmla="*/ 342900 h 797560"/>
                <a:gd name="connsiteX0" fmla="*/ 0 w 1807845"/>
                <a:gd name="connsiteY0" fmla="*/ 342900 h 797560"/>
                <a:gd name="connsiteX1" fmla="*/ 833120 w 1807845"/>
                <a:gd name="connsiteY1" fmla="*/ 797560 h 797560"/>
                <a:gd name="connsiteX2" fmla="*/ 1807845 w 1807845"/>
                <a:gd name="connsiteY2" fmla="*/ 307975 h 797560"/>
                <a:gd name="connsiteX3" fmla="*/ 1237615 w 1807845"/>
                <a:gd name="connsiteY3" fmla="*/ 18415 h 797560"/>
                <a:gd name="connsiteX4" fmla="*/ 203200 w 1807845"/>
                <a:gd name="connsiteY4" fmla="*/ 0 h 797560"/>
                <a:gd name="connsiteX5" fmla="*/ 0 w 1807845"/>
                <a:gd name="connsiteY5" fmla="*/ 342900 h 797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07845" h="797560">
                  <a:moveTo>
                    <a:pt x="0" y="342900"/>
                  </a:moveTo>
                  <a:lnTo>
                    <a:pt x="833120" y="797560"/>
                  </a:lnTo>
                  <a:lnTo>
                    <a:pt x="1807845" y="307975"/>
                  </a:lnTo>
                  <a:lnTo>
                    <a:pt x="1237615" y="18415"/>
                  </a:lnTo>
                  <a:lnTo>
                    <a:pt x="203200" y="0"/>
                  </a:lnTo>
                  <a:lnTo>
                    <a:pt x="0" y="342900"/>
                  </a:lnTo>
                  <a:close/>
                </a:path>
              </a:pathLst>
            </a:custGeom>
            <a:solidFill>
              <a:srgbClr val="343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任意多边形 71">
              <a:extLst>
                <a:ext uri="{FF2B5EF4-FFF2-40B4-BE49-F238E27FC236}">
                  <a16:creationId xmlns:a16="http://schemas.microsoft.com/office/drawing/2014/main" id="{E51540BA-19A9-4F15-BCB3-DDC8485BDD9A}"/>
                </a:ext>
              </a:extLst>
            </p:cNvPr>
            <p:cNvSpPr/>
            <p:nvPr/>
          </p:nvSpPr>
          <p:spPr>
            <a:xfrm>
              <a:off x="1051746" y="2662135"/>
              <a:ext cx="128908" cy="270641"/>
            </a:xfrm>
            <a:custGeom>
              <a:avLst/>
              <a:gdLst>
                <a:gd name="connsiteX0" fmla="*/ 551180 w 574040"/>
                <a:gd name="connsiteY0" fmla="*/ 0 h 1056640"/>
                <a:gd name="connsiteX1" fmla="*/ 574040 w 574040"/>
                <a:gd name="connsiteY1" fmla="*/ 1056640 h 1056640"/>
                <a:gd name="connsiteX2" fmla="*/ 0 w 574040"/>
                <a:gd name="connsiteY2" fmla="*/ 769620 h 1056640"/>
                <a:gd name="connsiteX3" fmla="*/ 551180 w 574040"/>
                <a:gd name="connsiteY3" fmla="*/ 0 h 1056640"/>
              </a:gdLst>
              <a:ahLst/>
              <a:cxnLst>
                <a:cxn ang="0">
                  <a:pos x="connsiteX0" y="connsiteY0"/>
                </a:cxn>
                <a:cxn ang="0">
                  <a:pos x="connsiteX1" y="connsiteY1"/>
                </a:cxn>
                <a:cxn ang="0">
                  <a:pos x="connsiteX2" y="connsiteY2"/>
                </a:cxn>
                <a:cxn ang="0">
                  <a:pos x="connsiteX3" y="connsiteY3"/>
                </a:cxn>
              </a:cxnLst>
              <a:rect l="l" t="t" r="r" b="b"/>
              <a:pathLst>
                <a:path w="574040" h="1056640">
                  <a:moveTo>
                    <a:pt x="551180" y="0"/>
                  </a:moveTo>
                  <a:lnTo>
                    <a:pt x="574040" y="1056640"/>
                  </a:lnTo>
                  <a:lnTo>
                    <a:pt x="0" y="769620"/>
                  </a:lnTo>
                  <a:lnTo>
                    <a:pt x="551180" y="0"/>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5" name="文本框 24">
            <a:extLst>
              <a:ext uri="{FF2B5EF4-FFF2-40B4-BE49-F238E27FC236}">
                <a16:creationId xmlns:a16="http://schemas.microsoft.com/office/drawing/2014/main" id="{83EF7560-EF93-4E97-9E6C-4BF601DBBD41}"/>
              </a:ext>
            </a:extLst>
          </p:cNvPr>
          <p:cNvSpPr txBox="1"/>
          <p:nvPr/>
        </p:nvSpPr>
        <p:spPr>
          <a:xfrm>
            <a:off x="732777" y="2336892"/>
            <a:ext cx="11056769" cy="1142813"/>
          </a:xfrm>
          <a:prstGeom prst="rect">
            <a:avLst/>
          </a:prstGeom>
          <a:noFill/>
        </p:spPr>
        <p:txBody>
          <a:bodyPr wrap="square" rtlCol="0">
            <a:spAutoFit/>
          </a:bodyPr>
          <a:lstStyle/>
          <a:p>
            <a:pPr>
              <a:lnSpc>
                <a:spcPct val="130000"/>
              </a:lnSpc>
            </a:pPr>
            <a:r>
              <a:rPr lang="en-US" altLang="zh-CN" dirty="0">
                <a:latin typeface="微软雅黑" panose="020B0503020204020204" pitchFamily="34" charset="-122"/>
                <a:ea typeface="微软雅黑" panose="020B0503020204020204" pitchFamily="34" charset="-122"/>
              </a:rPr>
              <a:t>1967</a:t>
            </a:r>
            <a:r>
              <a:rPr lang="zh-CN" altLang="en-US" dirty="0">
                <a:latin typeface="微软雅黑" panose="020B0503020204020204" pitchFamily="34" charset="-122"/>
                <a:ea typeface="微软雅黑" panose="020B0503020204020204" pitchFamily="34" charset="-122"/>
              </a:rPr>
              <a:t>年， 世界上第一个真正投入应用的地理信息系统由联邦林业和农村发展部在加拿大安大略省的渥太华研发。 罗杰</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汤姆林森博士开发的这个系统被称为加拿大地理信息系统（</a:t>
            </a:r>
            <a:r>
              <a:rPr lang="en-US" altLang="zh-CN" dirty="0">
                <a:latin typeface="微软雅黑" panose="020B0503020204020204" pitchFamily="34" charset="-122"/>
                <a:ea typeface="微软雅黑" panose="020B0503020204020204" pitchFamily="34" charset="-122"/>
              </a:rPr>
              <a:t>CGIS </a:t>
            </a:r>
            <a:r>
              <a:rPr lang="zh-CN" altLang="en-US" dirty="0">
                <a:latin typeface="微软雅黑" panose="020B0503020204020204" pitchFamily="34" charset="-122"/>
                <a:ea typeface="微软雅黑" panose="020B0503020204020204" pitchFamily="34" charset="-122"/>
              </a:rPr>
              <a:t>） ， 主要用于存储， 分析和利用加拿大土地统计局 收集的数据， 并增设了等级分类因素来进行分析。</a:t>
            </a:r>
          </a:p>
        </p:txBody>
      </p:sp>
      <p:sp>
        <p:nvSpPr>
          <p:cNvPr id="27" name="文本框 26">
            <a:extLst>
              <a:ext uri="{FF2B5EF4-FFF2-40B4-BE49-F238E27FC236}">
                <a16:creationId xmlns:a16="http://schemas.microsoft.com/office/drawing/2014/main" id="{5534FE23-7206-4BB1-BBA2-0328578CFD9C}"/>
              </a:ext>
            </a:extLst>
          </p:cNvPr>
          <p:cNvSpPr txBox="1"/>
          <p:nvPr/>
        </p:nvSpPr>
        <p:spPr>
          <a:xfrm>
            <a:off x="732777" y="3545869"/>
            <a:ext cx="11252077" cy="782715"/>
          </a:xfrm>
          <a:prstGeom prst="rect">
            <a:avLst/>
          </a:prstGeom>
          <a:noFill/>
        </p:spPr>
        <p:txBody>
          <a:bodyPr wrap="square" rtlCol="0">
            <a:spAutoFit/>
          </a:bodyPr>
          <a:lstStyle/>
          <a:p>
            <a:pPr>
              <a:lnSpc>
                <a:spcPct val="130000"/>
              </a:lnSpc>
            </a:pPr>
            <a:r>
              <a:rPr lang="zh-CN" altLang="en-US" dirty="0">
                <a:latin typeface="微软雅黑" panose="020B0503020204020204" pitchFamily="34" charset="-122"/>
                <a:ea typeface="微软雅黑" panose="020B0503020204020204" pitchFamily="34" charset="-122"/>
              </a:rPr>
              <a:t>由于</a:t>
            </a:r>
            <a:r>
              <a:rPr lang="en-US" altLang="zh-CN" dirty="0">
                <a:latin typeface="微软雅黑" panose="020B0503020204020204" pitchFamily="34" charset="-122"/>
                <a:ea typeface="微软雅黑" panose="020B0503020204020204" pitchFamily="34" charset="-122"/>
              </a:rPr>
              <a:t>CGIS</a:t>
            </a:r>
            <a:r>
              <a:rPr lang="zh-CN" altLang="en-US" dirty="0">
                <a:latin typeface="微软雅黑" panose="020B0503020204020204" pitchFamily="34" charset="-122"/>
                <a:ea typeface="微软雅黑" panose="020B0503020204020204" pitchFamily="34" charset="-122"/>
              </a:rPr>
              <a:t>设计并实现了现代</a:t>
            </a:r>
            <a:r>
              <a:rPr lang="en-US" altLang="zh-CN" dirty="0">
                <a:latin typeface="微软雅黑" panose="020B0503020204020204" pitchFamily="34" charset="-122"/>
                <a:ea typeface="微软雅黑" panose="020B0503020204020204" pitchFamily="34" charset="-122"/>
              </a:rPr>
              <a:t>GIS</a:t>
            </a:r>
            <a:r>
              <a:rPr lang="zh-CN" altLang="en-US" dirty="0">
                <a:latin typeface="微软雅黑" panose="020B0503020204020204" pitchFamily="34" charset="-122"/>
                <a:ea typeface="微软雅黑" panose="020B0503020204020204" pitchFamily="34" charset="-122"/>
              </a:rPr>
              <a:t>技术的一些基本功能， 汤姆林森被称为“地理信息系统之父”， 尤其是因为他促进了地理数据的空间分析中对于图层这一概念与技术的应用。</a:t>
            </a:r>
          </a:p>
        </p:txBody>
      </p:sp>
      <p:sp>
        <p:nvSpPr>
          <p:cNvPr id="28" name="文本框 27">
            <a:extLst>
              <a:ext uri="{FF2B5EF4-FFF2-40B4-BE49-F238E27FC236}">
                <a16:creationId xmlns:a16="http://schemas.microsoft.com/office/drawing/2014/main" id="{D8957177-7E72-46CB-8478-0356041A1981}"/>
              </a:ext>
            </a:extLst>
          </p:cNvPr>
          <p:cNvSpPr txBox="1"/>
          <p:nvPr/>
        </p:nvSpPr>
        <p:spPr>
          <a:xfrm>
            <a:off x="732777" y="1527473"/>
            <a:ext cx="8910650" cy="707886"/>
          </a:xfrm>
          <a:prstGeom prst="rect">
            <a:avLst/>
          </a:prstGeom>
          <a:noFill/>
        </p:spPr>
        <p:txBody>
          <a:bodyPr wrap="square" rtlCol="0">
            <a:spAutoFit/>
          </a:bodyPr>
          <a:lstStyle/>
          <a:p>
            <a:r>
              <a:rPr lang="en-US" altLang="zh-CN" sz="2000" dirty="0">
                <a:latin typeface="微软雅黑" panose="020B0503020204020204" pitchFamily="34" charset="-122"/>
                <a:ea typeface="微软雅黑" panose="020B0503020204020204" pitchFamily="34" charset="-122"/>
              </a:rPr>
              <a:t>20</a:t>
            </a:r>
            <a:r>
              <a:rPr lang="zh-CN" altLang="en-US" sz="2000" dirty="0">
                <a:latin typeface="微软雅黑" panose="020B0503020204020204" pitchFamily="34" charset="-122"/>
                <a:ea typeface="微软雅黑" panose="020B0503020204020204" pitchFamily="34" charset="-122"/>
              </a:rPr>
              <a:t>世纪</a:t>
            </a:r>
            <a:r>
              <a:rPr lang="en-US" altLang="zh-CN" sz="2000" dirty="0">
                <a:latin typeface="微软雅黑" panose="020B0503020204020204" pitchFamily="34" charset="-122"/>
                <a:ea typeface="微软雅黑" panose="020B0503020204020204" pitchFamily="34" charset="-122"/>
              </a:rPr>
              <a:t>60</a:t>
            </a:r>
            <a:r>
              <a:rPr lang="zh-CN" altLang="en-US" sz="2000" dirty="0">
                <a:latin typeface="微软雅黑" panose="020B0503020204020204" pitchFamily="34" charset="-122"/>
                <a:ea typeface="微软雅黑" panose="020B0503020204020204" pitchFamily="34" charset="-122"/>
              </a:rPr>
              <a:t>年代早期， 在核武器研究的推动下， 计算机硬件的发展推动了通用计算机“绘图”的应用。</a:t>
            </a:r>
          </a:p>
        </p:txBody>
      </p:sp>
      <p:sp>
        <p:nvSpPr>
          <p:cNvPr id="29" name="文本框 28">
            <a:extLst>
              <a:ext uri="{FF2B5EF4-FFF2-40B4-BE49-F238E27FC236}">
                <a16:creationId xmlns:a16="http://schemas.microsoft.com/office/drawing/2014/main" id="{BD15B3D7-8879-41CB-955A-02D6346E6766}"/>
              </a:ext>
            </a:extLst>
          </p:cNvPr>
          <p:cNvSpPr txBox="1"/>
          <p:nvPr/>
        </p:nvSpPr>
        <p:spPr>
          <a:xfrm>
            <a:off x="732777" y="4490720"/>
            <a:ext cx="11252077" cy="782715"/>
          </a:xfrm>
          <a:prstGeom prst="rect">
            <a:avLst/>
          </a:prstGeom>
          <a:noFill/>
        </p:spPr>
        <p:txBody>
          <a:bodyPr wrap="square" rtlCol="0">
            <a:spAutoFit/>
          </a:bodyPr>
          <a:lstStyle/>
          <a:p>
            <a:pPr>
              <a:lnSpc>
                <a:spcPct val="130000"/>
              </a:lnSpc>
            </a:pPr>
            <a:r>
              <a:rPr lang="zh-CN" altLang="en-US" dirty="0">
                <a:latin typeface="微软雅黑" panose="020B0503020204020204" pitchFamily="34" charset="-122"/>
                <a:ea typeface="微软雅黑" panose="020B0503020204020204" pitchFamily="34" charset="-122"/>
              </a:rPr>
              <a:t>微型计算机硬件的发展使得象 </a:t>
            </a:r>
            <a:r>
              <a:rPr lang="en-US" altLang="zh-CN" dirty="0">
                <a:latin typeface="微软雅黑" panose="020B0503020204020204" pitchFamily="34" charset="-122"/>
                <a:ea typeface="微软雅黑" panose="020B0503020204020204" pitchFamily="34" charset="-122"/>
              </a:rPr>
              <a:t>ESRI </a:t>
            </a:r>
            <a:r>
              <a:rPr lang="zh-CN" altLang="en-US" dirty="0">
                <a:latin typeface="微软雅黑" panose="020B0503020204020204" pitchFamily="34" charset="-122"/>
                <a:ea typeface="微软雅黑" panose="020B0503020204020204" pitchFamily="34" charset="-122"/>
              </a:rPr>
              <a:t>和 </a:t>
            </a:r>
            <a:r>
              <a:rPr lang="en-US" altLang="zh-CN" dirty="0">
                <a:latin typeface="微软雅黑" panose="020B0503020204020204" pitchFamily="34" charset="-122"/>
                <a:ea typeface="微软雅黑" panose="020B0503020204020204" pitchFamily="34" charset="-122"/>
              </a:rPr>
              <a:t>CARIS </a:t>
            </a:r>
            <a:r>
              <a:rPr lang="zh-CN" altLang="en-US" dirty="0">
                <a:latin typeface="微软雅黑" panose="020B0503020204020204" pitchFamily="34" charset="-122"/>
                <a:ea typeface="微软雅黑" panose="020B0503020204020204" pitchFamily="34" charset="-122"/>
              </a:rPr>
              <a:t>那样的供应商成功地 兼并了大多数的 </a:t>
            </a:r>
            <a:r>
              <a:rPr lang="en-US" altLang="zh-CN" dirty="0">
                <a:latin typeface="微软雅黑" panose="020B0503020204020204" pitchFamily="34" charset="-122"/>
                <a:ea typeface="微软雅黑" panose="020B0503020204020204" pitchFamily="34" charset="-122"/>
              </a:rPr>
              <a:t>CGIS </a:t>
            </a:r>
            <a:r>
              <a:rPr lang="zh-CN" altLang="en-US" dirty="0">
                <a:latin typeface="微软雅黑" panose="020B0503020204020204" pitchFamily="34" charset="-122"/>
                <a:ea typeface="微软雅黑" panose="020B0503020204020204" pitchFamily="34" charset="-122"/>
              </a:rPr>
              <a:t>特征， 并结合了对空间和属性信息的分离的第一种世代方法与对组织的属性数据 的第二种世代方法入数据库结构。</a:t>
            </a:r>
          </a:p>
        </p:txBody>
      </p:sp>
      <p:sp>
        <p:nvSpPr>
          <p:cNvPr id="30" name="文本框 29">
            <a:extLst>
              <a:ext uri="{FF2B5EF4-FFF2-40B4-BE49-F238E27FC236}">
                <a16:creationId xmlns:a16="http://schemas.microsoft.com/office/drawing/2014/main" id="{DD99D477-87E9-46C3-A0DE-309696DAB6C1}"/>
              </a:ext>
            </a:extLst>
          </p:cNvPr>
          <p:cNvSpPr txBox="1"/>
          <p:nvPr/>
        </p:nvSpPr>
        <p:spPr>
          <a:xfrm>
            <a:off x="732777" y="5362202"/>
            <a:ext cx="11252077" cy="1142813"/>
          </a:xfrm>
          <a:prstGeom prst="rect">
            <a:avLst/>
          </a:prstGeom>
          <a:noFill/>
        </p:spPr>
        <p:txBody>
          <a:bodyPr wrap="square" rtlCol="0">
            <a:spAutoFit/>
          </a:bodyPr>
          <a:lstStyle/>
          <a:p>
            <a:pPr>
              <a:lnSpc>
                <a:spcPct val="130000"/>
              </a:lnSpc>
            </a:pPr>
            <a:r>
              <a:rPr lang="en-US" altLang="zh-CN" dirty="0">
                <a:latin typeface="微软雅黑" panose="020B0503020204020204" pitchFamily="34" charset="-122"/>
                <a:ea typeface="微软雅黑" panose="020B0503020204020204" pitchFamily="34" charset="-122"/>
              </a:rPr>
              <a:t>20</a:t>
            </a:r>
            <a:r>
              <a:rPr lang="zh-CN" altLang="en-US" dirty="0">
                <a:latin typeface="微软雅黑" panose="020B0503020204020204" pitchFamily="34" charset="-122"/>
                <a:ea typeface="微软雅黑" panose="020B0503020204020204" pitchFamily="34" charset="-122"/>
              </a:rPr>
              <a:t>世纪</a:t>
            </a:r>
            <a:r>
              <a:rPr lang="en-US" altLang="zh-CN" dirty="0">
                <a:latin typeface="微软雅黑" panose="020B0503020204020204" pitchFamily="34" charset="-122"/>
                <a:ea typeface="微软雅黑" panose="020B0503020204020204" pitchFamily="34" charset="-122"/>
              </a:rPr>
              <a:t>80</a:t>
            </a:r>
            <a:r>
              <a:rPr lang="zh-CN" altLang="en-US" dirty="0">
                <a:latin typeface="微软雅黑" panose="020B0503020204020204" pitchFamily="34" charset="-122"/>
                <a:ea typeface="微软雅黑" panose="020B0503020204020204" pitchFamily="34" charset="-122"/>
              </a:rPr>
              <a:t>年代和</a:t>
            </a:r>
            <a:r>
              <a:rPr lang="en-US" altLang="zh-CN" dirty="0">
                <a:latin typeface="微软雅黑" panose="020B0503020204020204" pitchFamily="34" charset="-122"/>
                <a:ea typeface="微软雅黑" panose="020B0503020204020204" pitchFamily="34" charset="-122"/>
              </a:rPr>
              <a:t>90</a:t>
            </a:r>
            <a:r>
              <a:rPr lang="zh-CN" altLang="en-US" dirty="0">
                <a:latin typeface="微软雅黑" panose="020B0503020204020204" pitchFamily="34" charset="-122"/>
                <a:ea typeface="微软雅黑" panose="020B0503020204020204" pitchFamily="34" charset="-122"/>
              </a:rPr>
              <a:t>年代产业成长刺激了应用了 </a:t>
            </a:r>
            <a:r>
              <a:rPr lang="en-US" altLang="zh-CN" dirty="0">
                <a:latin typeface="微软雅黑" panose="020B0503020204020204" pitchFamily="34" charset="-122"/>
                <a:ea typeface="微软雅黑" panose="020B0503020204020204" pitchFamily="34" charset="-122"/>
              </a:rPr>
              <a:t>GIS </a:t>
            </a:r>
            <a:r>
              <a:rPr lang="zh-CN" altLang="en-US" dirty="0">
                <a:latin typeface="微软雅黑" panose="020B0503020204020204" pitchFamily="34" charset="-122"/>
                <a:ea typeface="微软雅黑" panose="020B0503020204020204" pitchFamily="34" charset="-122"/>
              </a:rPr>
              <a:t>的 </a:t>
            </a:r>
            <a:r>
              <a:rPr lang="en-US" altLang="zh-CN" dirty="0">
                <a:latin typeface="微软雅黑" panose="020B0503020204020204" pitchFamily="34" charset="-122"/>
                <a:ea typeface="微软雅黑" panose="020B0503020204020204" pitchFamily="34" charset="-122"/>
              </a:rPr>
              <a:t>UNIX </a:t>
            </a:r>
            <a:r>
              <a:rPr lang="zh-CN" altLang="en-US" dirty="0">
                <a:latin typeface="微软雅黑" panose="020B0503020204020204" pitchFamily="34" charset="-122"/>
                <a:ea typeface="微软雅黑" panose="020B0503020204020204" pitchFamily="34" charset="-122"/>
              </a:rPr>
              <a:t>工作站和个人计算机飞速增长。 至</a:t>
            </a:r>
            <a:r>
              <a:rPr lang="en-US" altLang="zh-CN" dirty="0">
                <a:latin typeface="微软雅黑" panose="020B0503020204020204" pitchFamily="34" charset="-122"/>
                <a:ea typeface="微软雅黑" panose="020B0503020204020204" pitchFamily="34" charset="-122"/>
              </a:rPr>
              <a:t>20</a:t>
            </a:r>
            <a:r>
              <a:rPr lang="zh-CN" altLang="en-US" dirty="0">
                <a:latin typeface="微软雅黑" panose="020B0503020204020204" pitchFamily="34" charset="-122"/>
                <a:ea typeface="微软雅黑" panose="020B0503020204020204" pitchFamily="34" charset="-122"/>
              </a:rPr>
              <a:t>世纪末， 在各种系统中迅速增长使得其在相关的少量平台已经得到了巩固和规范。 并且用户开始提出了在互联网上查看 </a:t>
            </a:r>
            <a:r>
              <a:rPr lang="en-US" altLang="zh-CN" dirty="0">
                <a:latin typeface="微软雅黑" panose="020B0503020204020204" pitchFamily="34" charset="-122"/>
                <a:ea typeface="微软雅黑" panose="020B0503020204020204" pitchFamily="34" charset="-122"/>
              </a:rPr>
              <a:t>GIS </a:t>
            </a:r>
            <a:r>
              <a:rPr lang="zh-CN" altLang="en-US" dirty="0">
                <a:latin typeface="微软雅黑" panose="020B0503020204020204" pitchFamily="34" charset="-122"/>
                <a:ea typeface="微软雅黑" panose="020B0503020204020204" pitchFamily="34" charset="-122"/>
              </a:rPr>
              <a:t>数据的概念， 这要求数据的格式和传输标准化。</a:t>
            </a:r>
          </a:p>
        </p:txBody>
      </p:sp>
      <p:grpSp>
        <p:nvGrpSpPr>
          <p:cNvPr id="31" name="组合 30">
            <a:extLst>
              <a:ext uri="{FF2B5EF4-FFF2-40B4-BE49-F238E27FC236}">
                <a16:creationId xmlns:a16="http://schemas.microsoft.com/office/drawing/2014/main" id="{D7FD1827-01DE-4D05-B566-F9137B480D12}"/>
              </a:ext>
            </a:extLst>
          </p:cNvPr>
          <p:cNvGrpSpPr/>
          <p:nvPr/>
        </p:nvGrpSpPr>
        <p:grpSpPr>
          <a:xfrm rot="5400000">
            <a:off x="255630" y="5824273"/>
            <a:ext cx="186559" cy="218669"/>
            <a:chOff x="758562" y="2561597"/>
            <a:chExt cx="423517" cy="496415"/>
          </a:xfrm>
        </p:grpSpPr>
        <p:sp>
          <p:nvSpPr>
            <p:cNvPr id="32" name="任意多边形 66">
              <a:extLst>
                <a:ext uri="{FF2B5EF4-FFF2-40B4-BE49-F238E27FC236}">
                  <a16:creationId xmlns:a16="http://schemas.microsoft.com/office/drawing/2014/main" id="{941B63FF-55D8-4C7F-A8C4-E6F042A51491}"/>
                </a:ext>
              </a:extLst>
            </p:cNvPr>
            <p:cNvSpPr/>
            <p:nvPr/>
          </p:nvSpPr>
          <p:spPr>
            <a:xfrm>
              <a:off x="769620" y="2581275"/>
              <a:ext cx="400050" cy="457200"/>
            </a:xfrm>
            <a:custGeom>
              <a:avLst/>
              <a:gdLst>
                <a:gd name="connsiteX0" fmla="*/ 11430 w 400050"/>
                <a:gd name="connsiteY0" fmla="*/ 346710 h 457200"/>
                <a:gd name="connsiteX1" fmla="*/ 0 w 400050"/>
                <a:gd name="connsiteY1" fmla="*/ 102870 h 457200"/>
                <a:gd name="connsiteX2" fmla="*/ 194310 w 400050"/>
                <a:gd name="connsiteY2" fmla="*/ 0 h 457200"/>
                <a:gd name="connsiteX3" fmla="*/ 400050 w 400050"/>
                <a:gd name="connsiteY3" fmla="*/ 100965 h 457200"/>
                <a:gd name="connsiteX4" fmla="*/ 398145 w 400050"/>
                <a:gd name="connsiteY4" fmla="*/ 342900 h 457200"/>
                <a:gd name="connsiteX5" fmla="*/ 200025 w 400050"/>
                <a:gd name="connsiteY5" fmla="*/ 457200 h 457200"/>
                <a:gd name="connsiteX6" fmla="*/ 11430 w 400050"/>
                <a:gd name="connsiteY6" fmla="*/ 34671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0050" h="457200">
                  <a:moveTo>
                    <a:pt x="11430" y="346710"/>
                  </a:moveTo>
                  <a:lnTo>
                    <a:pt x="0" y="102870"/>
                  </a:lnTo>
                  <a:lnTo>
                    <a:pt x="194310" y="0"/>
                  </a:lnTo>
                  <a:lnTo>
                    <a:pt x="400050" y="100965"/>
                  </a:lnTo>
                  <a:lnTo>
                    <a:pt x="398145" y="342900"/>
                  </a:lnTo>
                  <a:lnTo>
                    <a:pt x="200025" y="457200"/>
                  </a:lnTo>
                  <a:lnTo>
                    <a:pt x="11430" y="346710"/>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任意多边形 67">
              <a:extLst>
                <a:ext uri="{FF2B5EF4-FFF2-40B4-BE49-F238E27FC236}">
                  <a16:creationId xmlns:a16="http://schemas.microsoft.com/office/drawing/2014/main" id="{B022FE13-13B1-49F1-BBB9-0A2D07FD11DF}"/>
                </a:ext>
              </a:extLst>
            </p:cNvPr>
            <p:cNvSpPr/>
            <p:nvPr/>
          </p:nvSpPr>
          <p:spPr>
            <a:xfrm>
              <a:off x="819997" y="2563286"/>
              <a:ext cx="356155" cy="297401"/>
            </a:xfrm>
            <a:custGeom>
              <a:avLst/>
              <a:gdLst>
                <a:gd name="connsiteX0" fmla="*/ 53340 w 161925"/>
                <a:gd name="connsiteY0" fmla="*/ 0 h 102870"/>
                <a:gd name="connsiteX1" fmla="*/ 0 w 161925"/>
                <a:gd name="connsiteY1" fmla="*/ 100965 h 102870"/>
                <a:gd name="connsiteX2" fmla="*/ 112395 w 161925"/>
                <a:gd name="connsiteY2" fmla="*/ 102870 h 102870"/>
                <a:gd name="connsiteX3" fmla="*/ 161925 w 161925"/>
                <a:gd name="connsiteY3" fmla="*/ 26670 h 102870"/>
                <a:gd name="connsiteX4" fmla="*/ 53340 w 161925"/>
                <a:gd name="connsiteY4" fmla="*/ 0 h 102870"/>
                <a:gd name="connsiteX0" fmla="*/ 71987 w 161925"/>
                <a:gd name="connsiteY0" fmla="*/ 0 h 126282"/>
                <a:gd name="connsiteX1" fmla="*/ 0 w 161925"/>
                <a:gd name="connsiteY1" fmla="*/ 124377 h 126282"/>
                <a:gd name="connsiteX2" fmla="*/ 112395 w 161925"/>
                <a:gd name="connsiteY2" fmla="*/ 126282 h 126282"/>
                <a:gd name="connsiteX3" fmla="*/ 161925 w 161925"/>
                <a:gd name="connsiteY3" fmla="*/ 50082 h 126282"/>
                <a:gd name="connsiteX4" fmla="*/ 71987 w 161925"/>
                <a:gd name="connsiteY4" fmla="*/ 0 h 126282"/>
                <a:gd name="connsiteX0" fmla="*/ 71987 w 172492"/>
                <a:gd name="connsiteY0" fmla="*/ 0 h 126282"/>
                <a:gd name="connsiteX1" fmla="*/ 0 w 172492"/>
                <a:gd name="connsiteY1" fmla="*/ 124377 h 126282"/>
                <a:gd name="connsiteX2" fmla="*/ 112395 w 172492"/>
                <a:gd name="connsiteY2" fmla="*/ 126282 h 126282"/>
                <a:gd name="connsiteX3" fmla="*/ 172492 w 172492"/>
                <a:gd name="connsiteY3" fmla="*/ 42002 h 126282"/>
                <a:gd name="connsiteX4" fmla="*/ 71987 w 172492"/>
                <a:gd name="connsiteY4" fmla="*/ 0 h 1262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492" h="126282">
                  <a:moveTo>
                    <a:pt x="71987" y="0"/>
                  </a:moveTo>
                  <a:lnTo>
                    <a:pt x="0" y="124377"/>
                  </a:lnTo>
                  <a:lnTo>
                    <a:pt x="112395" y="126282"/>
                  </a:lnTo>
                  <a:lnTo>
                    <a:pt x="172492" y="42002"/>
                  </a:lnTo>
                  <a:lnTo>
                    <a:pt x="71987" y="0"/>
                  </a:lnTo>
                  <a:close/>
                </a:path>
              </a:pathLst>
            </a:custGeom>
            <a:solidFill>
              <a:srgbClr val="7474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4" name="任意多边形 68">
              <a:extLst>
                <a:ext uri="{FF2B5EF4-FFF2-40B4-BE49-F238E27FC236}">
                  <a16:creationId xmlns:a16="http://schemas.microsoft.com/office/drawing/2014/main" id="{17E52134-726C-4C78-8244-D526ABDEDA47}"/>
                </a:ext>
              </a:extLst>
            </p:cNvPr>
            <p:cNvSpPr/>
            <p:nvPr/>
          </p:nvSpPr>
          <p:spPr>
            <a:xfrm>
              <a:off x="758562" y="2561597"/>
              <a:ext cx="213040" cy="295688"/>
            </a:xfrm>
            <a:custGeom>
              <a:avLst/>
              <a:gdLst>
                <a:gd name="connsiteX0" fmla="*/ 0 w 754380"/>
                <a:gd name="connsiteY0" fmla="*/ 266700 h 906780"/>
                <a:gd name="connsiteX1" fmla="*/ 251460 w 754380"/>
                <a:gd name="connsiteY1" fmla="*/ 906780 h 906780"/>
                <a:gd name="connsiteX2" fmla="*/ 754380 w 754380"/>
                <a:gd name="connsiteY2" fmla="*/ 0 h 906780"/>
                <a:gd name="connsiteX3" fmla="*/ 0 w 754380"/>
                <a:gd name="connsiteY3" fmla="*/ 266700 h 906780"/>
                <a:gd name="connsiteX0" fmla="*/ 0 w 754380"/>
                <a:gd name="connsiteY0" fmla="*/ 266700 h 952500"/>
                <a:gd name="connsiteX1" fmla="*/ 274320 w 754380"/>
                <a:gd name="connsiteY1" fmla="*/ 952500 h 952500"/>
                <a:gd name="connsiteX2" fmla="*/ 754380 w 754380"/>
                <a:gd name="connsiteY2" fmla="*/ 0 h 952500"/>
                <a:gd name="connsiteX3" fmla="*/ 0 w 754380"/>
                <a:gd name="connsiteY3" fmla="*/ 266700 h 952500"/>
                <a:gd name="connsiteX0" fmla="*/ 0 w 948690"/>
                <a:gd name="connsiteY0" fmla="*/ 468630 h 1154430"/>
                <a:gd name="connsiteX1" fmla="*/ 274320 w 948690"/>
                <a:gd name="connsiteY1" fmla="*/ 1154430 h 1154430"/>
                <a:gd name="connsiteX2" fmla="*/ 948690 w 948690"/>
                <a:gd name="connsiteY2" fmla="*/ 0 h 1154430"/>
                <a:gd name="connsiteX3" fmla="*/ 0 w 948690"/>
                <a:gd name="connsiteY3" fmla="*/ 468630 h 1154430"/>
              </a:gdLst>
              <a:ahLst/>
              <a:cxnLst>
                <a:cxn ang="0">
                  <a:pos x="connsiteX0" y="connsiteY0"/>
                </a:cxn>
                <a:cxn ang="0">
                  <a:pos x="connsiteX1" y="connsiteY1"/>
                </a:cxn>
                <a:cxn ang="0">
                  <a:pos x="connsiteX2" y="connsiteY2"/>
                </a:cxn>
                <a:cxn ang="0">
                  <a:pos x="connsiteX3" y="connsiteY3"/>
                </a:cxn>
              </a:cxnLst>
              <a:rect l="l" t="t" r="r" b="b"/>
              <a:pathLst>
                <a:path w="948690" h="1154430">
                  <a:moveTo>
                    <a:pt x="0" y="468630"/>
                  </a:moveTo>
                  <a:lnTo>
                    <a:pt x="274320" y="1154430"/>
                  </a:lnTo>
                  <a:lnTo>
                    <a:pt x="948690" y="0"/>
                  </a:lnTo>
                  <a:lnTo>
                    <a:pt x="0" y="468630"/>
                  </a:lnTo>
                  <a:close/>
                </a:path>
              </a:pathLst>
            </a:custGeom>
            <a:solidFill>
              <a:srgbClr val="9393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任意多边形 69">
              <a:extLst>
                <a:ext uri="{FF2B5EF4-FFF2-40B4-BE49-F238E27FC236}">
                  <a16:creationId xmlns:a16="http://schemas.microsoft.com/office/drawing/2014/main" id="{41739143-F068-4505-956B-57EE6A53E080}"/>
                </a:ext>
              </a:extLst>
            </p:cNvPr>
            <p:cNvSpPr/>
            <p:nvPr/>
          </p:nvSpPr>
          <p:spPr>
            <a:xfrm>
              <a:off x="758562" y="2680186"/>
              <a:ext cx="62457" cy="264460"/>
            </a:xfrm>
            <a:custGeom>
              <a:avLst/>
              <a:gdLst>
                <a:gd name="connsiteX0" fmla="*/ 0 w 278130"/>
                <a:gd name="connsiteY0" fmla="*/ 0 h 1032510"/>
                <a:gd name="connsiteX1" fmla="*/ 87630 w 278130"/>
                <a:gd name="connsiteY1" fmla="*/ 1032510 h 1032510"/>
                <a:gd name="connsiteX2" fmla="*/ 278130 w 278130"/>
                <a:gd name="connsiteY2" fmla="*/ 674370 h 1032510"/>
                <a:gd name="connsiteX3" fmla="*/ 0 w 278130"/>
                <a:gd name="connsiteY3" fmla="*/ 0 h 1032510"/>
                <a:gd name="connsiteX0" fmla="*/ 0 w 262890"/>
                <a:gd name="connsiteY0" fmla="*/ 0 h 1032510"/>
                <a:gd name="connsiteX1" fmla="*/ 87630 w 262890"/>
                <a:gd name="connsiteY1" fmla="*/ 1032510 h 1032510"/>
                <a:gd name="connsiteX2" fmla="*/ 262890 w 262890"/>
                <a:gd name="connsiteY2" fmla="*/ 685800 h 1032510"/>
                <a:gd name="connsiteX3" fmla="*/ 0 w 262890"/>
                <a:gd name="connsiteY3" fmla="*/ 0 h 1032510"/>
                <a:gd name="connsiteX0" fmla="*/ 0 w 274320"/>
                <a:gd name="connsiteY0" fmla="*/ 0 h 1032510"/>
                <a:gd name="connsiteX1" fmla="*/ 87630 w 274320"/>
                <a:gd name="connsiteY1" fmla="*/ 1032510 h 1032510"/>
                <a:gd name="connsiteX2" fmla="*/ 274320 w 274320"/>
                <a:gd name="connsiteY2" fmla="*/ 704850 h 1032510"/>
                <a:gd name="connsiteX3" fmla="*/ 0 w 274320"/>
                <a:gd name="connsiteY3" fmla="*/ 0 h 1032510"/>
                <a:gd name="connsiteX0" fmla="*/ 0 w 278130"/>
                <a:gd name="connsiteY0" fmla="*/ 0 h 1032510"/>
                <a:gd name="connsiteX1" fmla="*/ 87630 w 278130"/>
                <a:gd name="connsiteY1" fmla="*/ 1032510 h 1032510"/>
                <a:gd name="connsiteX2" fmla="*/ 278130 w 278130"/>
                <a:gd name="connsiteY2" fmla="*/ 691515 h 1032510"/>
                <a:gd name="connsiteX3" fmla="*/ 0 w 278130"/>
                <a:gd name="connsiteY3" fmla="*/ 0 h 1032510"/>
              </a:gdLst>
              <a:ahLst/>
              <a:cxnLst>
                <a:cxn ang="0">
                  <a:pos x="connsiteX0" y="connsiteY0"/>
                </a:cxn>
                <a:cxn ang="0">
                  <a:pos x="connsiteX1" y="connsiteY1"/>
                </a:cxn>
                <a:cxn ang="0">
                  <a:pos x="connsiteX2" y="connsiteY2"/>
                </a:cxn>
                <a:cxn ang="0">
                  <a:pos x="connsiteX3" y="connsiteY3"/>
                </a:cxn>
              </a:cxnLst>
              <a:rect l="l" t="t" r="r" b="b"/>
              <a:pathLst>
                <a:path w="278130" h="1032510">
                  <a:moveTo>
                    <a:pt x="0" y="0"/>
                  </a:moveTo>
                  <a:lnTo>
                    <a:pt x="87630" y="1032510"/>
                  </a:lnTo>
                  <a:lnTo>
                    <a:pt x="278130" y="691515"/>
                  </a:lnTo>
                  <a:lnTo>
                    <a:pt x="0" y="0"/>
                  </a:lnTo>
                  <a:close/>
                </a:path>
              </a:pathLst>
            </a:custGeom>
            <a:solidFill>
              <a:srgbClr val="8686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70">
              <a:extLst>
                <a:ext uri="{FF2B5EF4-FFF2-40B4-BE49-F238E27FC236}">
                  <a16:creationId xmlns:a16="http://schemas.microsoft.com/office/drawing/2014/main" id="{365F5B45-C87C-47D4-800D-F10E9CE13777}"/>
                </a:ext>
              </a:extLst>
            </p:cNvPr>
            <p:cNvSpPr/>
            <p:nvPr/>
          </p:nvSpPr>
          <p:spPr>
            <a:xfrm>
              <a:off x="776106" y="2853730"/>
              <a:ext cx="405973" cy="204282"/>
            </a:xfrm>
            <a:custGeom>
              <a:avLst/>
              <a:gdLst>
                <a:gd name="connsiteX0" fmla="*/ 0 w 1798320"/>
                <a:gd name="connsiteY0" fmla="*/ 342900 h 797560"/>
                <a:gd name="connsiteX1" fmla="*/ 833120 w 1798320"/>
                <a:gd name="connsiteY1" fmla="*/ 797560 h 797560"/>
                <a:gd name="connsiteX2" fmla="*/ 1798320 w 1798320"/>
                <a:gd name="connsiteY2" fmla="*/ 317500 h 797560"/>
                <a:gd name="connsiteX3" fmla="*/ 1231900 w 1798320"/>
                <a:gd name="connsiteY3" fmla="*/ 27940 h 797560"/>
                <a:gd name="connsiteX4" fmla="*/ 203200 w 1798320"/>
                <a:gd name="connsiteY4" fmla="*/ 0 h 797560"/>
                <a:gd name="connsiteX5" fmla="*/ 0 w 1798320"/>
                <a:gd name="connsiteY5" fmla="*/ 342900 h 797560"/>
                <a:gd name="connsiteX0" fmla="*/ 0 w 1798320"/>
                <a:gd name="connsiteY0" fmla="*/ 342900 h 797560"/>
                <a:gd name="connsiteX1" fmla="*/ 833120 w 1798320"/>
                <a:gd name="connsiteY1" fmla="*/ 797560 h 797560"/>
                <a:gd name="connsiteX2" fmla="*/ 1798320 w 1798320"/>
                <a:gd name="connsiteY2" fmla="*/ 317500 h 797560"/>
                <a:gd name="connsiteX3" fmla="*/ 1237615 w 1798320"/>
                <a:gd name="connsiteY3" fmla="*/ 18415 h 797560"/>
                <a:gd name="connsiteX4" fmla="*/ 203200 w 1798320"/>
                <a:gd name="connsiteY4" fmla="*/ 0 h 797560"/>
                <a:gd name="connsiteX5" fmla="*/ 0 w 1798320"/>
                <a:gd name="connsiteY5" fmla="*/ 342900 h 797560"/>
                <a:gd name="connsiteX0" fmla="*/ 0 w 1802130"/>
                <a:gd name="connsiteY0" fmla="*/ 342900 h 797560"/>
                <a:gd name="connsiteX1" fmla="*/ 833120 w 1802130"/>
                <a:gd name="connsiteY1" fmla="*/ 797560 h 797560"/>
                <a:gd name="connsiteX2" fmla="*/ 1802130 w 1802130"/>
                <a:gd name="connsiteY2" fmla="*/ 311785 h 797560"/>
                <a:gd name="connsiteX3" fmla="*/ 1237615 w 1802130"/>
                <a:gd name="connsiteY3" fmla="*/ 18415 h 797560"/>
                <a:gd name="connsiteX4" fmla="*/ 203200 w 1802130"/>
                <a:gd name="connsiteY4" fmla="*/ 0 h 797560"/>
                <a:gd name="connsiteX5" fmla="*/ 0 w 1802130"/>
                <a:gd name="connsiteY5" fmla="*/ 342900 h 797560"/>
                <a:gd name="connsiteX0" fmla="*/ 0 w 1807845"/>
                <a:gd name="connsiteY0" fmla="*/ 342900 h 797560"/>
                <a:gd name="connsiteX1" fmla="*/ 833120 w 1807845"/>
                <a:gd name="connsiteY1" fmla="*/ 797560 h 797560"/>
                <a:gd name="connsiteX2" fmla="*/ 1807845 w 1807845"/>
                <a:gd name="connsiteY2" fmla="*/ 307975 h 797560"/>
                <a:gd name="connsiteX3" fmla="*/ 1237615 w 1807845"/>
                <a:gd name="connsiteY3" fmla="*/ 18415 h 797560"/>
                <a:gd name="connsiteX4" fmla="*/ 203200 w 1807845"/>
                <a:gd name="connsiteY4" fmla="*/ 0 h 797560"/>
                <a:gd name="connsiteX5" fmla="*/ 0 w 1807845"/>
                <a:gd name="connsiteY5" fmla="*/ 342900 h 797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07845" h="797560">
                  <a:moveTo>
                    <a:pt x="0" y="342900"/>
                  </a:moveTo>
                  <a:lnTo>
                    <a:pt x="833120" y="797560"/>
                  </a:lnTo>
                  <a:lnTo>
                    <a:pt x="1807845" y="307975"/>
                  </a:lnTo>
                  <a:lnTo>
                    <a:pt x="1237615" y="18415"/>
                  </a:lnTo>
                  <a:lnTo>
                    <a:pt x="203200" y="0"/>
                  </a:lnTo>
                  <a:lnTo>
                    <a:pt x="0" y="342900"/>
                  </a:lnTo>
                  <a:close/>
                </a:path>
              </a:pathLst>
            </a:custGeom>
            <a:solidFill>
              <a:srgbClr val="343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任意多边形 71">
              <a:extLst>
                <a:ext uri="{FF2B5EF4-FFF2-40B4-BE49-F238E27FC236}">
                  <a16:creationId xmlns:a16="http://schemas.microsoft.com/office/drawing/2014/main" id="{8AE17D62-2C7C-44E5-AA4D-564730BB236E}"/>
                </a:ext>
              </a:extLst>
            </p:cNvPr>
            <p:cNvSpPr/>
            <p:nvPr/>
          </p:nvSpPr>
          <p:spPr>
            <a:xfrm>
              <a:off x="1051746" y="2662135"/>
              <a:ext cx="128908" cy="270641"/>
            </a:xfrm>
            <a:custGeom>
              <a:avLst/>
              <a:gdLst>
                <a:gd name="connsiteX0" fmla="*/ 551180 w 574040"/>
                <a:gd name="connsiteY0" fmla="*/ 0 h 1056640"/>
                <a:gd name="connsiteX1" fmla="*/ 574040 w 574040"/>
                <a:gd name="connsiteY1" fmla="*/ 1056640 h 1056640"/>
                <a:gd name="connsiteX2" fmla="*/ 0 w 574040"/>
                <a:gd name="connsiteY2" fmla="*/ 769620 h 1056640"/>
                <a:gd name="connsiteX3" fmla="*/ 551180 w 574040"/>
                <a:gd name="connsiteY3" fmla="*/ 0 h 1056640"/>
              </a:gdLst>
              <a:ahLst/>
              <a:cxnLst>
                <a:cxn ang="0">
                  <a:pos x="connsiteX0" y="connsiteY0"/>
                </a:cxn>
                <a:cxn ang="0">
                  <a:pos x="connsiteX1" y="connsiteY1"/>
                </a:cxn>
                <a:cxn ang="0">
                  <a:pos x="connsiteX2" y="connsiteY2"/>
                </a:cxn>
                <a:cxn ang="0">
                  <a:pos x="connsiteX3" y="connsiteY3"/>
                </a:cxn>
              </a:cxnLst>
              <a:rect l="l" t="t" r="r" b="b"/>
              <a:pathLst>
                <a:path w="574040" h="1056640">
                  <a:moveTo>
                    <a:pt x="551180" y="0"/>
                  </a:moveTo>
                  <a:lnTo>
                    <a:pt x="574040" y="1056640"/>
                  </a:lnTo>
                  <a:lnTo>
                    <a:pt x="0" y="769620"/>
                  </a:lnTo>
                  <a:lnTo>
                    <a:pt x="551180" y="0"/>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8" name="组合 37">
            <a:extLst>
              <a:ext uri="{FF2B5EF4-FFF2-40B4-BE49-F238E27FC236}">
                <a16:creationId xmlns:a16="http://schemas.microsoft.com/office/drawing/2014/main" id="{4DF057BC-8872-4441-8083-58E981249EBC}"/>
              </a:ext>
            </a:extLst>
          </p:cNvPr>
          <p:cNvGrpSpPr/>
          <p:nvPr/>
        </p:nvGrpSpPr>
        <p:grpSpPr>
          <a:xfrm rot="5400000">
            <a:off x="238152" y="3853801"/>
            <a:ext cx="186559" cy="218669"/>
            <a:chOff x="758562" y="2561597"/>
            <a:chExt cx="423517" cy="496415"/>
          </a:xfrm>
        </p:grpSpPr>
        <p:sp>
          <p:nvSpPr>
            <p:cNvPr id="39" name="任意多边形 66">
              <a:extLst>
                <a:ext uri="{FF2B5EF4-FFF2-40B4-BE49-F238E27FC236}">
                  <a16:creationId xmlns:a16="http://schemas.microsoft.com/office/drawing/2014/main" id="{F700A090-62B3-4732-8658-93F2308D7A8D}"/>
                </a:ext>
              </a:extLst>
            </p:cNvPr>
            <p:cNvSpPr/>
            <p:nvPr/>
          </p:nvSpPr>
          <p:spPr>
            <a:xfrm>
              <a:off x="769620" y="2581275"/>
              <a:ext cx="400050" cy="457200"/>
            </a:xfrm>
            <a:custGeom>
              <a:avLst/>
              <a:gdLst>
                <a:gd name="connsiteX0" fmla="*/ 11430 w 400050"/>
                <a:gd name="connsiteY0" fmla="*/ 346710 h 457200"/>
                <a:gd name="connsiteX1" fmla="*/ 0 w 400050"/>
                <a:gd name="connsiteY1" fmla="*/ 102870 h 457200"/>
                <a:gd name="connsiteX2" fmla="*/ 194310 w 400050"/>
                <a:gd name="connsiteY2" fmla="*/ 0 h 457200"/>
                <a:gd name="connsiteX3" fmla="*/ 400050 w 400050"/>
                <a:gd name="connsiteY3" fmla="*/ 100965 h 457200"/>
                <a:gd name="connsiteX4" fmla="*/ 398145 w 400050"/>
                <a:gd name="connsiteY4" fmla="*/ 342900 h 457200"/>
                <a:gd name="connsiteX5" fmla="*/ 200025 w 400050"/>
                <a:gd name="connsiteY5" fmla="*/ 457200 h 457200"/>
                <a:gd name="connsiteX6" fmla="*/ 11430 w 400050"/>
                <a:gd name="connsiteY6" fmla="*/ 34671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0050" h="457200">
                  <a:moveTo>
                    <a:pt x="11430" y="346710"/>
                  </a:moveTo>
                  <a:lnTo>
                    <a:pt x="0" y="102870"/>
                  </a:lnTo>
                  <a:lnTo>
                    <a:pt x="194310" y="0"/>
                  </a:lnTo>
                  <a:lnTo>
                    <a:pt x="400050" y="100965"/>
                  </a:lnTo>
                  <a:lnTo>
                    <a:pt x="398145" y="342900"/>
                  </a:lnTo>
                  <a:lnTo>
                    <a:pt x="200025" y="457200"/>
                  </a:lnTo>
                  <a:lnTo>
                    <a:pt x="11430" y="346710"/>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任意多边形 67">
              <a:extLst>
                <a:ext uri="{FF2B5EF4-FFF2-40B4-BE49-F238E27FC236}">
                  <a16:creationId xmlns:a16="http://schemas.microsoft.com/office/drawing/2014/main" id="{A4F36AB4-1489-4677-8373-60E86E50F897}"/>
                </a:ext>
              </a:extLst>
            </p:cNvPr>
            <p:cNvSpPr/>
            <p:nvPr/>
          </p:nvSpPr>
          <p:spPr>
            <a:xfrm>
              <a:off x="819997" y="2563286"/>
              <a:ext cx="356155" cy="297401"/>
            </a:xfrm>
            <a:custGeom>
              <a:avLst/>
              <a:gdLst>
                <a:gd name="connsiteX0" fmla="*/ 53340 w 161925"/>
                <a:gd name="connsiteY0" fmla="*/ 0 h 102870"/>
                <a:gd name="connsiteX1" fmla="*/ 0 w 161925"/>
                <a:gd name="connsiteY1" fmla="*/ 100965 h 102870"/>
                <a:gd name="connsiteX2" fmla="*/ 112395 w 161925"/>
                <a:gd name="connsiteY2" fmla="*/ 102870 h 102870"/>
                <a:gd name="connsiteX3" fmla="*/ 161925 w 161925"/>
                <a:gd name="connsiteY3" fmla="*/ 26670 h 102870"/>
                <a:gd name="connsiteX4" fmla="*/ 53340 w 161925"/>
                <a:gd name="connsiteY4" fmla="*/ 0 h 102870"/>
                <a:gd name="connsiteX0" fmla="*/ 71987 w 161925"/>
                <a:gd name="connsiteY0" fmla="*/ 0 h 126282"/>
                <a:gd name="connsiteX1" fmla="*/ 0 w 161925"/>
                <a:gd name="connsiteY1" fmla="*/ 124377 h 126282"/>
                <a:gd name="connsiteX2" fmla="*/ 112395 w 161925"/>
                <a:gd name="connsiteY2" fmla="*/ 126282 h 126282"/>
                <a:gd name="connsiteX3" fmla="*/ 161925 w 161925"/>
                <a:gd name="connsiteY3" fmla="*/ 50082 h 126282"/>
                <a:gd name="connsiteX4" fmla="*/ 71987 w 161925"/>
                <a:gd name="connsiteY4" fmla="*/ 0 h 126282"/>
                <a:gd name="connsiteX0" fmla="*/ 71987 w 172492"/>
                <a:gd name="connsiteY0" fmla="*/ 0 h 126282"/>
                <a:gd name="connsiteX1" fmla="*/ 0 w 172492"/>
                <a:gd name="connsiteY1" fmla="*/ 124377 h 126282"/>
                <a:gd name="connsiteX2" fmla="*/ 112395 w 172492"/>
                <a:gd name="connsiteY2" fmla="*/ 126282 h 126282"/>
                <a:gd name="connsiteX3" fmla="*/ 172492 w 172492"/>
                <a:gd name="connsiteY3" fmla="*/ 42002 h 126282"/>
                <a:gd name="connsiteX4" fmla="*/ 71987 w 172492"/>
                <a:gd name="connsiteY4" fmla="*/ 0 h 1262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492" h="126282">
                  <a:moveTo>
                    <a:pt x="71987" y="0"/>
                  </a:moveTo>
                  <a:lnTo>
                    <a:pt x="0" y="124377"/>
                  </a:lnTo>
                  <a:lnTo>
                    <a:pt x="112395" y="126282"/>
                  </a:lnTo>
                  <a:lnTo>
                    <a:pt x="172492" y="42002"/>
                  </a:lnTo>
                  <a:lnTo>
                    <a:pt x="71987" y="0"/>
                  </a:lnTo>
                  <a:close/>
                </a:path>
              </a:pathLst>
            </a:custGeom>
            <a:solidFill>
              <a:srgbClr val="7474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1" name="任意多边形 68">
              <a:extLst>
                <a:ext uri="{FF2B5EF4-FFF2-40B4-BE49-F238E27FC236}">
                  <a16:creationId xmlns:a16="http://schemas.microsoft.com/office/drawing/2014/main" id="{FB3F848D-8456-42BE-A155-9F7019EEAC13}"/>
                </a:ext>
              </a:extLst>
            </p:cNvPr>
            <p:cNvSpPr/>
            <p:nvPr/>
          </p:nvSpPr>
          <p:spPr>
            <a:xfrm>
              <a:off x="758562" y="2561597"/>
              <a:ext cx="213040" cy="295688"/>
            </a:xfrm>
            <a:custGeom>
              <a:avLst/>
              <a:gdLst>
                <a:gd name="connsiteX0" fmla="*/ 0 w 754380"/>
                <a:gd name="connsiteY0" fmla="*/ 266700 h 906780"/>
                <a:gd name="connsiteX1" fmla="*/ 251460 w 754380"/>
                <a:gd name="connsiteY1" fmla="*/ 906780 h 906780"/>
                <a:gd name="connsiteX2" fmla="*/ 754380 w 754380"/>
                <a:gd name="connsiteY2" fmla="*/ 0 h 906780"/>
                <a:gd name="connsiteX3" fmla="*/ 0 w 754380"/>
                <a:gd name="connsiteY3" fmla="*/ 266700 h 906780"/>
                <a:gd name="connsiteX0" fmla="*/ 0 w 754380"/>
                <a:gd name="connsiteY0" fmla="*/ 266700 h 952500"/>
                <a:gd name="connsiteX1" fmla="*/ 274320 w 754380"/>
                <a:gd name="connsiteY1" fmla="*/ 952500 h 952500"/>
                <a:gd name="connsiteX2" fmla="*/ 754380 w 754380"/>
                <a:gd name="connsiteY2" fmla="*/ 0 h 952500"/>
                <a:gd name="connsiteX3" fmla="*/ 0 w 754380"/>
                <a:gd name="connsiteY3" fmla="*/ 266700 h 952500"/>
                <a:gd name="connsiteX0" fmla="*/ 0 w 948690"/>
                <a:gd name="connsiteY0" fmla="*/ 468630 h 1154430"/>
                <a:gd name="connsiteX1" fmla="*/ 274320 w 948690"/>
                <a:gd name="connsiteY1" fmla="*/ 1154430 h 1154430"/>
                <a:gd name="connsiteX2" fmla="*/ 948690 w 948690"/>
                <a:gd name="connsiteY2" fmla="*/ 0 h 1154430"/>
                <a:gd name="connsiteX3" fmla="*/ 0 w 948690"/>
                <a:gd name="connsiteY3" fmla="*/ 468630 h 1154430"/>
              </a:gdLst>
              <a:ahLst/>
              <a:cxnLst>
                <a:cxn ang="0">
                  <a:pos x="connsiteX0" y="connsiteY0"/>
                </a:cxn>
                <a:cxn ang="0">
                  <a:pos x="connsiteX1" y="connsiteY1"/>
                </a:cxn>
                <a:cxn ang="0">
                  <a:pos x="connsiteX2" y="connsiteY2"/>
                </a:cxn>
                <a:cxn ang="0">
                  <a:pos x="connsiteX3" y="connsiteY3"/>
                </a:cxn>
              </a:cxnLst>
              <a:rect l="l" t="t" r="r" b="b"/>
              <a:pathLst>
                <a:path w="948690" h="1154430">
                  <a:moveTo>
                    <a:pt x="0" y="468630"/>
                  </a:moveTo>
                  <a:lnTo>
                    <a:pt x="274320" y="1154430"/>
                  </a:lnTo>
                  <a:lnTo>
                    <a:pt x="948690" y="0"/>
                  </a:lnTo>
                  <a:lnTo>
                    <a:pt x="0" y="468630"/>
                  </a:lnTo>
                  <a:close/>
                </a:path>
              </a:pathLst>
            </a:custGeom>
            <a:solidFill>
              <a:srgbClr val="9393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任意多边形 69">
              <a:extLst>
                <a:ext uri="{FF2B5EF4-FFF2-40B4-BE49-F238E27FC236}">
                  <a16:creationId xmlns:a16="http://schemas.microsoft.com/office/drawing/2014/main" id="{CA72D3E1-41C7-4CFF-9F98-99EA6FEF3340}"/>
                </a:ext>
              </a:extLst>
            </p:cNvPr>
            <p:cNvSpPr/>
            <p:nvPr/>
          </p:nvSpPr>
          <p:spPr>
            <a:xfrm>
              <a:off x="758562" y="2680186"/>
              <a:ext cx="62457" cy="264460"/>
            </a:xfrm>
            <a:custGeom>
              <a:avLst/>
              <a:gdLst>
                <a:gd name="connsiteX0" fmla="*/ 0 w 278130"/>
                <a:gd name="connsiteY0" fmla="*/ 0 h 1032510"/>
                <a:gd name="connsiteX1" fmla="*/ 87630 w 278130"/>
                <a:gd name="connsiteY1" fmla="*/ 1032510 h 1032510"/>
                <a:gd name="connsiteX2" fmla="*/ 278130 w 278130"/>
                <a:gd name="connsiteY2" fmla="*/ 674370 h 1032510"/>
                <a:gd name="connsiteX3" fmla="*/ 0 w 278130"/>
                <a:gd name="connsiteY3" fmla="*/ 0 h 1032510"/>
                <a:gd name="connsiteX0" fmla="*/ 0 w 262890"/>
                <a:gd name="connsiteY0" fmla="*/ 0 h 1032510"/>
                <a:gd name="connsiteX1" fmla="*/ 87630 w 262890"/>
                <a:gd name="connsiteY1" fmla="*/ 1032510 h 1032510"/>
                <a:gd name="connsiteX2" fmla="*/ 262890 w 262890"/>
                <a:gd name="connsiteY2" fmla="*/ 685800 h 1032510"/>
                <a:gd name="connsiteX3" fmla="*/ 0 w 262890"/>
                <a:gd name="connsiteY3" fmla="*/ 0 h 1032510"/>
                <a:gd name="connsiteX0" fmla="*/ 0 w 274320"/>
                <a:gd name="connsiteY0" fmla="*/ 0 h 1032510"/>
                <a:gd name="connsiteX1" fmla="*/ 87630 w 274320"/>
                <a:gd name="connsiteY1" fmla="*/ 1032510 h 1032510"/>
                <a:gd name="connsiteX2" fmla="*/ 274320 w 274320"/>
                <a:gd name="connsiteY2" fmla="*/ 704850 h 1032510"/>
                <a:gd name="connsiteX3" fmla="*/ 0 w 274320"/>
                <a:gd name="connsiteY3" fmla="*/ 0 h 1032510"/>
                <a:gd name="connsiteX0" fmla="*/ 0 w 278130"/>
                <a:gd name="connsiteY0" fmla="*/ 0 h 1032510"/>
                <a:gd name="connsiteX1" fmla="*/ 87630 w 278130"/>
                <a:gd name="connsiteY1" fmla="*/ 1032510 h 1032510"/>
                <a:gd name="connsiteX2" fmla="*/ 278130 w 278130"/>
                <a:gd name="connsiteY2" fmla="*/ 691515 h 1032510"/>
                <a:gd name="connsiteX3" fmla="*/ 0 w 278130"/>
                <a:gd name="connsiteY3" fmla="*/ 0 h 1032510"/>
              </a:gdLst>
              <a:ahLst/>
              <a:cxnLst>
                <a:cxn ang="0">
                  <a:pos x="connsiteX0" y="connsiteY0"/>
                </a:cxn>
                <a:cxn ang="0">
                  <a:pos x="connsiteX1" y="connsiteY1"/>
                </a:cxn>
                <a:cxn ang="0">
                  <a:pos x="connsiteX2" y="connsiteY2"/>
                </a:cxn>
                <a:cxn ang="0">
                  <a:pos x="connsiteX3" y="connsiteY3"/>
                </a:cxn>
              </a:cxnLst>
              <a:rect l="l" t="t" r="r" b="b"/>
              <a:pathLst>
                <a:path w="278130" h="1032510">
                  <a:moveTo>
                    <a:pt x="0" y="0"/>
                  </a:moveTo>
                  <a:lnTo>
                    <a:pt x="87630" y="1032510"/>
                  </a:lnTo>
                  <a:lnTo>
                    <a:pt x="278130" y="691515"/>
                  </a:lnTo>
                  <a:lnTo>
                    <a:pt x="0" y="0"/>
                  </a:lnTo>
                  <a:close/>
                </a:path>
              </a:pathLst>
            </a:custGeom>
            <a:solidFill>
              <a:srgbClr val="8686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任意多边形 70">
              <a:extLst>
                <a:ext uri="{FF2B5EF4-FFF2-40B4-BE49-F238E27FC236}">
                  <a16:creationId xmlns:a16="http://schemas.microsoft.com/office/drawing/2014/main" id="{DF776F0A-D2BD-4CFB-82A4-4D83E39C3690}"/>
                </a:ext>
              </a:extLst>
            </p:cNvPr>
            <p:cNvSpPr/>
            <p:nvPr/>
          </p:nvSpPr>
          <p:spPr>
            <a:xfrm>
              <a:off x="776106" y="2853730"/>
              <a:ext cx="405973" cy="204282"/>
            </a:xfrm>
            <a:custGeom>
              <a:avLst/>
              <a:gdLst>
                <a:gd name="connsiteX0" fmla="*/ 0 w 1798320"/>
                <a:gd name="connsiteY0" fmla="*/ 342900 h 797560"/>
                <a:gd name="connsiteX1" fmla="*/ 833120 w 1798320"/>
                <a:gd name="connsiteY1" fmla="*/ 797560 h 797560"/>
                <a:gd name="connsiteX2" fmla="*/ 1798320 w 1798320"/>
                <a:gd name="connsiteY2" fmla="*/ 317500 h 797560"/>
                <a:gd name="connsiteX3" fmla="*/ 1231900 w 1798320"/>
                <a:gd name="connsiteY3" fmla="*/ 27940 h 797560"/>
                <a:gd name="connsiteX4" fmla="*/ 203200 w 1798320"/>
                <a:gd name="connsiteY4" fmla="*/ 0 h 797560"/>
                <a:gd name="connsiteX5" fmla="*/ 0 w 1798320"/>
                <a:gd name="connsiteY5" fmla="*/ 342900 h 797560"/>
                <a:gd name="connsiteX0" fmla="*/ 0 w 1798320"/>
                <a:gd name="connsiteY0" fmla="*/ 342900 h 797560"/>
                <a:gd name="connsiteX1" fmla="*/ 833120 w 1798320"/>
                <a:gd name="connsiteY1" fmla="*/ 797560 h 797560"/>
                <a:gd name="connsiteX2" fmla="*/ 1798320 w 1798320"/>
                <a:gd name="connsiteY2" fmla="*/ 317500 h 797560"/>
                <a:gd name="connsiteX3" fmla="*/ 1237615 w 1798320"/>
                <a:gd name="connsiteY3" fmla="*/ 18415 h 797560"/>
                <a:gd name="connsiteX4" fmla="*/ 203200 w 1798320"/>
                <a:gd name="connsiteY4" fmla="*/ 0 h 797560"/>
                <a:gd name="connsiteX5" fmla="*/ 0 w 1798320"/>
                <a:gd name="connsiteY5" fmla="*/ 342900 h 797560"/>
                <a:gd name="connsiteX0" fmla="*/ 0 w 1802130"/>
                <a:gd name="connsiteY0" fmla="*/ 342900 h 797560"/>
                <a:gd name="connsiteX1" fmla="*/ 833120 w 1802130"/>
                <a:gd name="connsiteY1" fmla="*/ 797560 h 797560"/>
                <a:gd name="connsiteX2" fmla="*/ 1802130 w 1802130"/>
                <a:gd name="connsiteY2" fmla="*/ 311785 h 797560"/>
                <a:gd name="connsiteX3" fmla="*/ 1237615 w 1802130"/>
                <a:gd name="connsiteY3" fmla="*/ 18415 h 797560"/>
                <a:gd name="connsiteX4" fmla="*/ 203200 w 1802130"/>
                <a:gd name="connsiteY4" fmla="*/ 0 h 797560"/>
                <a:gd name="connsiteX5" fmla="*/ 0 w 1802130"/>
                <a:gd name="connsiteY5" fmla="*/ 342900 h 797560"/>
                <a:gd name="connsiteX0" fmla="*/ 0 w 1807845"/>
                <a:gd name="connsiteY0" fmla="*/ 342900 h 797560"/>
                <a:gd name="connsiteX1" fmla="*/ 833120 w 1807845"/>
                <a:gd name="connsiteY1" fmla="*/ 797560 h 797560"/>
                <a:gd name="connsiteX2" fmla="*/ 1807845 w 1807845"/>
                <a:gd name="connsiteY2" fmla="*/ 307975 h 797560"/>
                <a:gd name="connsiteX3" fmla="*/ 1237615 w 1807845"/>
                <a:gd name="connsiteY3" fmla="*/ 18415 h 797560"/>
                <a:gd name="connsiteX4" fmla="*/ 203200 w 1807845"/>
                <a:gd name="connsiteY4" fmla="*/ 0 h 797560"/>
                <a:gd name="connsiteX5" fmla="*/ 0 w 1807845"/>
                <a:gd name="connsiteY5" fmla="*/ 342900 h 797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07845" h="797560">
                  <a:moveTo>
                    <a:pt x="0" y="342900"/>
                  </a:moveTo>
                  <a:lnTo>
                    <a:pt x="833120" y="797560"/>
                  </a:lnTo>
                  <a:lnTo>
                    <a:pt x="1807845" y="307975"/>
                  </a:lnTo>
                  <a:lnTo>
                    <a:pt x="1237615" y="18415"/>
                  </a:lnTo>
                  <a:lnTo>
                    <a:pt x="203200" y="0"/>
                  </a:lnTo>
                  <a:lnTo>
                    <a:pt x="0" y="342900"/>
                  </a:lnTo>
                  <a:close/>
                </a:path>
              </a:pathLst>
            </a:custGeom>
            <a:solidFill>
              <a:srgbClr val="343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任意多边形 71">
              <a:extLst>
                <a:ext uri="{FF2B5EF4-FFF2-40B4-BE49-F238E27FC236}">
                  <a16:creationId xmlns:a16="http://schemas.microsoft.com/office/drawing/2014/main" id="{CF07525F-BC8E-42D6-B0ED-2DC8661DDDD1}"/>
                </a:ext>
              </a:extLst>
            </p:cNvPr>
            <p:cNvSpPr/>
            <p:nvPr/>
          </p:nvSpPr>
          <p:spPr>
            <a:xfrm>
              <a:off x="1051746" y="2662135"/>
              <a:ext cx="128908" cy="270641"/>
            </a:xfrm>
            <a:custGeom>
              <a:avLst/>
              <a:gdLst>
                <a:gd name="connsiteX0" fmla="*/ 551180 w 574040"/>
                <a:gd name="connsiteY0" fmla="*/ 0 h 1056640"/>
                <a:gd name="connsiteX1" fmla="*/ 574040 w 574040"/>
                <a:gd name="connsiteY1" fmla="*/ 1056640 h 1056640"/>
                <a:gd name="connsiteX2" fmla="*/ 0 w 574040"/>
                <a:gd name="connsiteY2" fmla="*/ 769620 h 1056640"/>
                <a:gd name="connsiteX3" fmla="*/ 551180 w 574040"/>
                <a:gd name="connsiteY3" fmla="*/ 0 h 1056640"/>
              </a:gdLst>
              <a:ahLst/>
              <a:cxnLst>
                <a:cxn ang="0">
                  <a:pos x="connsiteX0" y="connsiteY0"/>
                </a:cxn>
                <a:cxn ang="0">
                  <a:pos x="connsiteX1" y="connsiteY1"/>
                </a:cxn>
                <a:cxn ang="0">
                  <a:pos x="connsiteX2" y="connsiteY2"/>
                </a:cxn>
                <a:cxn ang="0">
                  <a:pos x="connsiteX3" y="connsiteY3"/>
                </a:cxn>
              </a:cxnLst>
              <a:rect l="l" t="t" r="r" b="b"/>
              <a:pathLst>
                <a:path w="574040" h="1056640">
                  <a:moveTo>
                    <a:pt x="551180" y="0"/>
                  </a:moveTo>
                  <a:lnTo>
                    <a:pt x="574040" y="1056640"/>
                  </a:lnTo>
                  <a:lnTo>
                    <a:pt x="0" y="769620"/>
                  </a:lnTo>
                  <a:lnTo>
                    <a:pt x="551180" y="0"/>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5" name="组合 44">
            <a:extLst>
              <a:ext uri="{FF2B5EF4-FFF2-40B4-BE49-F238E27FC236}">
                <a16:creationId xmlns:a16="http://schemas.microsoft.com/office/drawing/2014/main" id="{DE5206C6-6DCD-4E0A-B68C-941AD6B81CDE}"/>
              </a:ext>
            </a:extLst>
          </p:cNvPr>
          <p:cNvGrpSpPr/>
          <p:nvPr/>
        </p:nvGrpSpPr>
        <p:grpSpPr>
          <a:xfrm rot="5400000">
            <a:off x="255630" y="4790579"/>
            <a:ext cx="186559" cy="218669"/>
            <a:chOff x="758562" y="2561597"/>
            <a:chExt cx="423517" cy="496415"/>
          </a:xfrm>
        </p:grpSpPr>
        <p:sp>
          <p:nvSpPr>
            <p:cNvPr id="46" name="任意多边形 66">
              <a:extLst>
                <a:ext uri="{FF2B5EF4-FFF2-40B4-BE49-F238E27FC236}">
                  <a16:creationId xmlns:a16="http://schemas.microsoft.com/office/drawing/2014/main" id="{B6D7B63B-2E2F-4BAA-8D43-1C710C1801BB}"/>
                </a:ext>
              </a:extLst>
            </p:cNvPr>
            <p:cNvSpPr/>
            <p:nvPr/>
          </p:nvSpPr>
          <p:spPr>
            <a:xfrm>
              <a:off x="769620" y="2581275"/>
              <a:ext cx="400050" cy="457200"/>
            </a:xfrm>
            <a:custGeom>
              <a:avLst/>
              <a:gdLst>
                <a:gd name="connsiteX0" fmla="*/ 11430 w 400050"/>
                <a:gd name="connsiteY0" fmla="*/ 346710 h 457200"/>
                <a:gd name="connsiteX1" fmla="*/ 0 w 400050"/>
                <a:gd name="connsiteY1" fmla="*/ 102870 h 457200"/>
                <a:gd name="connsiteX2" fmla="*/ 194310 w 400050"/>
                <a:gd name="connsiteY2" fmla="*/ 0 h 457200"/>
                <a:gd name="connsiteX3" fmla="*/ 400050 w 400050"/>
                <a:gd name="connsiteY3" fmla="*/ 100965 h 457200"/>
                <a:gd name="connsiteX4" fmla="*/ 398145 w 400050"/>
                <a:gd name="connsiteY4" fmla="*/ 342900 h 457200"/>
                <a:gd name="connsiteX5" fmla="*/ 200025 w 400050"/>
                <a:gd name="connsiteY5" fmla="*/ 457200 h 457200"/>
                <a:gd name="connsiteX6" fmla="*/ 11430 w 400050"/>
                <a:gd name="connsiteY6" fmla="*/ 34671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0050" h="457200">
                  <a:moveTo>
                    <a:pt x="11430" y="346710"/>
                  </a:moveTo>
                  <a:lnTo>
                    <a:pt x="0" y="102870"/>
                  </a:lnTo>
                  <a:lnTo>
                    <a:pt x="194310" y="0"/>
                  </a:lnTo>
                  <a:lnTo>
                    <a:pt x="400050" y="100965"/>
                  </a:lnTo>
                  <a:lnTo>
                    <a:pt x="398145" y="342900"/>
                  </a:lnTo>
                  <a:lnTo>
                    <a:pt x="200025" y="457200"/>
                  </a:lnTo>
                  <a:lnTo>
                    <a:pt x="11430" y="346710"/>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任意多边形 67">
              <a:extLst>
                <a:ext uri="{FF2B5EF4-FFF2-40B4-BE49-F238E27FC236}">
                  <a16:creationId xmlns:a16="http://schemas.microsoft.com/office/drawing/2014/main" id="{610D4070-397C-43EE-91F8-C7AE9DB0A57A}"/>
                </a:ext>
              </a:extLst>
            </p:cNvPr>
            <p:cNvSpPr/>
            <p:nvPr/>
          </p:nvSpPr>
          <p:spPr>
            <a:xfrm>
              <a:off x="819997" y="2563286"/>
              <a:ext cx="356155" cy="297401"/>
            </a:xfrm>
            <a:custGeom>
              <a:avLst/>
              <a:gdLst>
                <a:gd name="connsiteX0" fmla="*/ 53340 w 161925"/>
                <a:gd name="connsiteY0" fmla="*/ 0 h 102870"/>
                <a:gd name="connsiteX1" fmla="*/ 0 w 161925"/>
                <a:gd name="connsiteY1" fmla="*/ 100965 h 102870"/>
                <a:gd name="connsiteX2" fmla="*/ 112395 w 161925"/>
                <a:gd name="connsiteY2" fmla="*/ 102870 h 102870"/>
                <a:gd name="connsiteX3" fmla="*/ 161925 w 161925"/>
                <a:gd name="connsiteY3" fmla="*/ 26670 h 102870"/>
                <a:gd name="connsiteX4" fmla="*/ 53340 w 161925"/>
                <a:gd name="connsiteY4" fmla="*/ 0 h 102870"/>
                <a:gd name="connsiteX0" fmla="*/ 71987 w 161925"/>
                <a:gd name="connsiteY0" fmla="*/ 0 h 126282"/>
                <a:gd name="connsiteX1" fmla="*/ 0 w 161925"/>
                <a:gd name="connsiteY1" fmla="*/ 124377 h 126282"/>
                <a:gd name="connsiteX2" fmla="*/ 112395 w 161925"/>
                <a:gd name="connsiteY2" fmla="*/ 126282 h 126282"/>
                <a:gd name="connsiteX3" fmla="*/ 161925 w 161925"/>
                <a:gd name="connsiteY3" fmla="*/ 50082 h 126282"/>
                <a:gd name="connsiteX4" fmla="*/ 71987 w 161925"/>
                <a:gd name="connsiteY4" fmla="*/ 0 h 126282"/>
                <a:gd name="connsiteX0" fmla="*/ 71987 w 172492"/>
                <a:gd name="connsiteY0" fmla="*/ 0 h 126282"/>
                <a:gd name="connsiteX1" fmla="*/ 0 w 172492"/>
                <a:gd name="connsiteY1" fmla="*/ 124377 h 126282"/>
                <a:gd name="connsiteX2" fmla="*/ 112395 w 172492"/>
                <a:gd name="connsiteY2" fmla="*/ 126282 h 126282"/>
                <a:gd name="connsiteX3" fmla="*/ 172492 w 172492"/>
                <a:gd name="connsiteY3" fmla="*/ 42002 h 126282"/>
                <a:gd name="connsiteX4" fmla="*/ 71987 w 172492"/>
                <a:gd name="connsiteY4" fmla="*/ 0 h 1262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492" h="126282">
                  <a:moveTo>
                    <a:pt x="71987" y="0"/>
                  </a:moveTo>
                  <a:lnTo>
                    <a:pt x="0" y="124377"/>
                  </a:lnTo>
                  <a:lnTo>
                    <a:pt x="112395" y="126282"/>
                  </a:lnTo>
                  <a:lnTo>
                    <a:pt x="172492" y="42002"/>
                  </a:lnTo>
                  <a:lnTo>
                    <a:pt x="71987" y="0"/>
                  </a:lnTo>
                  <a:close/>
                </a:path>
              </a:pathLst>
            </a:custGeom>
            <a:solidFill>
              <a:srgbClr val="7474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8" name="任意多边形 68">
              <a:extLst>
                <a:ext uri="{FF2B5EF4-FFF2-40B4-BE49-F238E27FC236}">
                  <a16:creationId xmlns:a16="http://schemas.microsoft.com/office/drawing/2014/main" id="{B6ED5CC8-E8B7-4D50-8DAF-FBA4ECBDB90A}"/>
                </a:ext>
              </a:extLst>
            </p:cNvPr>
            <p:cNvSpPr/>
            <p:nvPr/>
          </p:nvSpPr>
          <p:spPr>
            <a:xfrm>
              <a:off x="758562" y="2561597"/>
              <a:ext cx="213040" cy="295688"/>
            </a:xfrm>
            <a:custGeom>
              <a:avLst/>
              <a:gdLst>
                <a:gd name="connsiteX0" fmla="*/ 0 w 754380"/>
                <a:gd name="connsiteY0" fmla="*/ 266700 h 906780"/>
                <a:gd name="connsiteX1" fmla="*/ 251460 w 754380"/>
                <a:gd name="connsiteY1" fmla="*/ 906780 h 906780"/>
                <a:gd name="connsiteX2" fmla="*/ 754380 w 754380"/>
                <a:gd name="connsiteY2" fmla="*/ 0 h 906780"/>
                <a:gd name="connsiteX3" fmla="*/ 0 w 754380"/>
                <a:gd name="connsiteY3" fmla="*/ 266700 h 906780"/>
                <a:gd name="connsiteX0" fmla="*/ 0 w 754380"/>
                <a:gd name="connsiteY0" fmla="*/ 266700 h 952500"/>
                <a:gd name="connsiteX1" fmla="*/ 274320 w 754380"/>
                <a:gd name="connsiteY1" fmla="*/ 952500 h 952500"/>
                <a:gd name="connsiteX2" fmla="*/ 754380 w 754380"/>
                <a:gd name="connsiteY2" fmla="*/ 0 h 952500"/>
                <a:gd name="connsiteX3" fmla="*/ 0 w 754380"/>
                <a:gd name="connsiteY3" fmla="*/ 266700 h 952500"/>
                <a:gd name="connsiteX0" fmla="*/ 0 w 948690"/>
                <a:gd name="connsiteY0" fmla="*/ 468630 h 1154430"/>
                <a:gd name="connsiteX1" fmla="*/ 274320 w 948690"/>
                <a:gd name="connsiteY1" fmla="*/ 1154430 h 1154430"/>
                <a:gd name="connsiteX2" fmla="*/ 948690 w 948690"/>
                <a:gd name="connsiteY2" fmla="*/ 0 h 1154430"/>
                <a:gd name="connsiteX3" fmla="*/ 0 w 948690"/>
                <a:gd name="connsiteY3" fmla="*/ 468630 h 1154430"/>
              </a:gdLst>
              <a:ahLst/>
              <a:cxnLst>
                <a:cxn ang="0">
                  <a:pos x="connsiteX0" y="connsiteY0"/>
                </a:cxn>
                <a:cxn ang="0">
                  <a:pos x="connsiteX1" y="connsiteY1"/>
                </a:cxn>
                <a:cxn ang="0">
                  <a:pos x="connsiteX2" y="connsiteY2"/>
                </a:cxn>
                <a:cxn ang="0">
                  <a:pos x="connsiteX3" y="connsiteY3"/>
                </a:cxn>
              </a:cxnLst>
              <a:rect l="l" t="t" r="r" b="b"/>
              <a:pathLst>
                <a:path w="948690" h="1154430">
                  <a:moveTo>
                    <a:pt x="0" y="468630"/>
                  </a:moveTo>
                  <a:lnTo>
                    <a:pt x="274320" y="1154430"/>
                  </a:lnTo>
                  <a:lnTo>
                    <a:pt x="948690" y="0"/>
                  </a:lnTo>
                  <a:lnTo>
                    <a:pt x="0" y="468630"/>
                  </a:lnTo>
                  <a:close/>
                </a:path>
              </a:pathLst>
            </a:custGeom>
            <a:solidFill>
              <a:srgbClr val="9393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任意多边形 69">
              <a:extLst>
                <a:ext uri="{FF2B5EF4-FFF2-40B4-BE49-F238E27FC236}">
                  <a16:creationId xmlns:a16="http://schemas.microsoft.com/office/drawing/2014/main" id="{905E4ABC-5D5C-4480-9C88-770B3DC187EE}"/>
                </a:ext>
              </a:extLst>
            </p:cNvPr>
            <p:cNvSpPr/>
            <p:nvPr/>
          </p:nvSpPr>
          <p:spPr>
            <a:xfrm>
              <a:off x="758562" y="2680186"/>
              <a:ext cx="62457" cy="264460"/>
            </a:xfrm>
            <a:custGeom>
              <a:avLst/>
              <a:gdLst>
                <a:gd name="connsiteX0" fmla="*/ 0 w 278130"/>
                <a:gd name="connsiteY0" fmla="*/ 0 h 1032510"/>
                <a:gd name="connsiteX1" fmla="*/ 87630 w 278130"/>
                <a:gd name="connsiteY1" fmla="*/ 1032510 h 1032510"/>
                <a:gd name="connsiteX2" fmla="*/ 278130 w 278130"/>
                <a:gd name="connsiteY2" fmla="*/ 674370 h 1032510"/>
                <a:gd name="connsiteX3" fmla="*/ 0 w 278130"/>
                <a:gd name="connsiteY3" fmla="*/ 0 h 1032510"/>
                <a:gd name="connsiteX0" fmla="*/ 0 w 262890"/>
                <a:gd name="connsiteY0" fmla="*/ 0 h 1032510"/>
                <a:gd name="connsiteX1" fmla="*/ 87630 w 262890"/>
                <a:gd name="connsiteY1" fmla="*/ 1032510 h 1032510"/>
                <a:gd name="connsiteX2" fmla="*/ 262890 w 262890"/>
                <a:gd name="connsiteY2" fmla="*/ 685800 h 1032510"/>
                <a:gd name="connsiteX3" fmla="*/ 0 w 262890"/>
                <a:gd name="connsiteY3" fmla="*/ 0 h 1032510"/>
                <a:gd name="connsiteX0" fmla="*/ 0 w 274320"/>
                <a:gd name="connsiteY0" fmla="*/ 0 h 1032510"/>
                <a:gd name="connsiteX1" fmla="*/ 87630 w 274320"/>
                <a:gd name="connsiteY1" fmla="*/ 1032510 h 1032510"/>
                <a:gd name="connsiteX2" fmla="*/ 274320 w 274320"/>
                <a:gd name="connsiteY2" fmla="*/ 704850 h 1032510"/>
                <a:gd name="connsiteX3" fmla="*/ 0 w 274320"/>
                <a:gd name="connsiteY3" fmla="*/ 0 h 1032510"/>
                <a:gd name="connsiteX0" fmla="*/ 0 w 278130"/>
                <a:gd name="connsiteY0" fmla="*/ 0 h 1032510"/>
                <a:gd name="connsiteX1" fmla="*/ 87630 w 278130"/>
                <a:gd name="connsiteY1" fmla="*/ 1032510 h 1032510"/>
                <a:gd name="connsiteX2" fmla="*/ 278130 w 278130"/>
                <a:gd name="connsiteY2" fmla="*/ 691515 h 1032510"/>
                <a:gd name="connsiteX3" fmla="*/ 0 w 278130"/>
                <a:gd name="connsiteY3" fmla="*/ 0 h 1032510"/>
              </a:gdLst>
              <a:ahLst/>
              <a:cxnLst>
                <a:cxn ang="0">
                  <a:pos x="connsiteX0" y="connsiteY0"/>
                </a:cxn>
                <a:cxn ang="0">
                  <a:pos x="connsiteX1" y="connsiteY1"/>
                </a:cxn>
                <a:cxn ang="0">
                  <a:pos x="connsiteX2" y="connsiteY2"/>
                </a:cxn>
                <a:cxn ang="0">
                  <a:pos x="connsiteX3" y="connsiteY3"/>
                </a:cxn>
              </a:cxnLst>
              <a:rect l="l" t="t" r="r" b="b"/>
              <a:pathLst>
                <a:path w="278130" h="1032510">
                  <a:moveTo>
                    <a:pt x="0" y="0"/>
                  </a:moveTo>
                  <a:lnTo>
                    <a:pt x="87630" y="1032510"/>
                  </a:lnTo>
                  <a:lnTo>
                    <a:pt x="278130" y="691515"/>
                  </a:lnTo>
                  <a:lnTo>
                    <a:pt x="0" y="0"/>
                  </a:lnTo>
                  <a:close/>
                </a:path>
              </a:pathLst>
            </a:custGeom>
            <a:solidFill>
              <a:srgbClr val="8686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任意多边形 70">
              <a:extLst>
                <a:ext uri="{FF2B5EF4-FFF2-40B4-BE49-F238E27FC236}">
                  <a16:creationId xmlns:a16="http://schemas.microsoft.com/office/drawing/2014/main" id="{3F640976-E3ED-461A-A95F-00623ED4E46F}"/>
                </a:ext>
              </a:extLst>
            </p:cNvPr>
            <p:cNvSpPr/>
            <p:nvPr/>
          </p:nvSpPr>
          <p:spPr>
            <a:xfrm>
              <a:off x="776106" y="2853730"/>
              <a:ext cx="405973" cy="204282"/>
            </a:xfrm>
            <a:custGeom>
              <a:avLst/>
              <a:gdLst>
                <a:gd name="connsiteX0" fmla="*/ 0 w 1798320"/>
                <a:gd name="connsiteY0" fmla="*/ 342900 h 797560"/>
                <a:gd name="connsiteX1" fmla="*/ 833120 w 1798320"/>
                <a:gd name="connsiteY1" fmla="*/ 797560 h 797560"/>
                <a:gd name="connsiteX2" fmla="*/ 1798320 w 1798320"/>
                <a:gd name="connsiteY2" fmla="*/ 317500 h 797560"/>
                <a:gd name="connsiteX3" fmla="*/ 1231900 w 1798320"/>
                <a:gd name="connsiteY3" fmla="*/ 27940 h 797560"/>
                <a:gd name="connsiteX4" fmla="*/ 203200 w 1798320"/>
                <a:gd name="connsiteY4" fmla="*/ 0 h 797560"/>
                <a:gd name="connsiteX5" fmla="*/ 0 w 1798320"/>
                <a:gd name="connsiteY5" fmla="*/ 342900 h 797560"/>
                <a:gd name="connsiteX0" fmla="*/ 0 w 1798320"/>
                <a:gd name="connsiteY0" fmla="*/ 342900 h 797560"/>
                <a:gd name="connsiteX1" fmla="*/ 833120 w 1798320"/>
                <a:gd name="connsiteY1" fmla="*/ 797560 h 797560"/>
                <a:gd name="connsiteX2" fmla="*/ 1798320 w 1798320"/>
                <a:gd name="connsiteY2" fmla="*/ 317500 h 797560"/>
                <a:gd name="connsiteX3" fmla="*/ 1237615 w 1798320"/>
                <a:gd name="connsiteY3" fmla="*/ 18415 h 797560"/>
                <a:gd name="connsiteX4" fmla="*/ 203200 w 1798320"/>
                <a:gd name="connsiteY4" fmla="*/ 0 h 797560"/>
                <a:gd name="connsiteX5" fmla="*/ 0 w 1798320"/>
                <a:gd name="connsiteY5" fmla="*/ 342900 h 797560"/>
                <a:gd name="connsiteX0" fmla="*/ 0 w 1802130"/>
                <a:gd name="connsiteY0" fmla="*/ 342900 h 797560"/>
                <a:gd name="connsiteX1" fmla="*/ 833120 w 1802130"/>
                <a:gd name="connsiteY1" fmla="*/ 797560 h 797560"/>
                <a:gd name="connsiteX2" fmla="*/ 1802130 w 1802130"/>
                <a:gd name="connsiteY2" fmla="*/ 311785 h 797560"/>
                <a:gd name="connsiteX3" fmla="*/ 1237615 w 1802130"/>
                <a:gd name="connsiteY3" fmla="*/ 18415 h 797560"/>
                <a:gd name="connsiteX4" fmla="*/ 203200 w 1802130"/>
                <a:gd name="connsiteY4" fmla="*/ 0 h 797560"/>
                <a:gd name="connsiteX5" fmla="*/ 0 w 1802130"/>
                <a:gd name="connsiteY5" fmla="*/ 342900 h 797560"/>
                <a:gd name="connsiteX0" fmla="*/ 0 w 1807845"/>
                <a:gd name="connsiteY0" fmla="*/ 342900 h 797560"/>
                <a:gd name="connsiteX1" fmla="*/ 833120 w 1807845"/>
                <a:gd name="connsiteY1" fmla="*/ 797560 h 797560"/>
                <a:gd name="connsiteX2" fmla="*/ 1807845 w 1807845"/>
                <a:gd name="connsiteY2" fmla="*/ 307975 h 797560"/>
                <a:gd name="connsiteX3" fmla="*/ 1237615 w 1807845"/>
                <a:gd name="connsiteY3" fmla="*/ 18415 h 797560"/>
                <a:gd name="connsiteX4" fmla="*/ 203200 w 1807845"/>
                <a:gd name="connsiteY4" fmla="*/ 0 h 797560"/>
                <a:gd name="connsiteX5" fmla="*/ 0 w 1807845"/>
                <a:gd name="connsiteY5" fmla="*/ 342900 h 797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07845" h="797560">
                  <a:moveTo>
                    <a:pt x="0" y="342900"/>
                  </a:moveTo>
                  <a:lnTo>
                    <a:pt x="833120" y="797560"/>
                  </a:lnTo>
                  <a:lnTo>
                    <a:pt x="1807845" y="307975"/>
                  </a:lnTo>
                  <a:lnTo>
                    <a:pt x="1237615" y="18415"/>
                  </a:lnTo>
                  <a:lnTo>
                    <a:pt x="203200" y="0"/>
                  </a:lnTo>
                  <a:lnTo>
                    <a:pt x="0" y="342900"/>
                  </a:lnTo>
                  <a:close/>
                </a:path>
              </a:pathLst>
            </a:custGeom>
            <a:solidFill>
              <a:srgbClr val="343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71">
              <a:extLst>
                <a:ext uri="{FF2B5EF4-FFF2-40B4-BE49-F238E27FC236}">
                  <a16:creationId xmlns:a16="http://schemas.microsoft.com/office/drawing/2014/main" id="{7531C604-FD07-44E9-80CC-4DAA708F0AA7}"/>
                </a:ext>
              </a:extLst>
            </p:cNvPr>
            <p:cNvSpPr/>
            <p:nvPr/>
          </p:nvSpPr>
          <p:spPr>
            <a:xfrm>
              <a:off x="1051746" y="2662135"/>
              <a:ext cx="128908" cy="270641"/>
            </a:xfrm>
            <a:custGeom>
              <a:avLst/>
              <a:gdLst>
                <a:gd name="connsiteX0" fmla="*/ 551180 w 574040"/>
                <a:gd name="connsiteY0" fmla="*/ 0 h 1056640"/>
                <a:gd name="connsiteX1" fmla="*/ 574040 w 574040"/>
                <a:gd name="connsiteY1" fmla="*/ 1056640 h 1056640"/>
                <a:gd name="connsiteX2" fmla="*/ 0 w 574040"/>
                <a:gd name="connsiteY2" fmla="*/ 769620 h 1056640"/>
                <a:gd name="connsiteX3" fmla="*/ 551180 w 574040"/>
                <a:gd name="connsiteY3" fmla="*/ 0 h 1056640"/>
              </a:gdLst>
              <a:ahLst/>
              <a:cxnLst>
                <a:cxn ang="0">
                  <a:pos x="connsiteX0" y="connsiteY0"/>
                </a:cxn>
                <a:cxn ang="0">
                  <a:pos x="connsiteX1" y="connsiteY1"/>
                </a:cxn>
                <a:cxn ang="0">
                  <a:pos x="connsiteX2" y="connsiteY2"/>
                </a:cxn>
                <a:cxn ang="0">
                  <a:pos x="connsiteX3" y="connsiteY3"/>
                </a:cxn>
              </a:cxnLst>
              <a:rect l="l" t="t" r="r" b="b"/>
              <a:pathLst>
                <a:path w="574040" h="1056640">
                  <a:moveTo>
                    <a:pt x="551180" y="0"/>
                  </a:moveTo>
                  <a:lnTo>
                    <a:pt x="574040" y="1056640"/>
                  </a:lnTo>
                  <a:lnTo>
                    <a:pt x="0" y="769620"/>
                  </a:lnTo>
                  <a:lnTo>
                    <a:pt x="551180" y="0"/>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 name="图片 2">
            <a:extLst>
              <a:ext uri="{FF2B5EF4-FFF2-40B4-BE49-F238E27FC236}">
                <a16:creationId xmlns:a16="http://schemas.microsoft.com/office/drawing/2014/main" id="{FE735F90-BE2D-4759-892B-373873462B5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36721" y="89927"/>
            <a:ext cx="1145788" cy="1094176"/>
          </a:xfrm>
          <a:prstGeom prst="rect">
            <a:avLst/>
          </a:prstGeom>
        </p:spPr>
      </p:pic>
    </p:spTree>
    <p:extLst>
      <p:ext uri="{BB962C8B-B14F-4D97-AF65-F5344CB8AC3E}">
        <p14:creationId xmlns:p14="http://schemas.microsoft.com/office/powerpoint/2010/main" val="2064359931"/>
      </p:ext>
    </p:extLst>
  </p:cSld>
  <p:clrMapOvr>
    <a:masterClrMapping/>
  </p:clrMapOvr>
  <mc:AlternateContent xmlns:mc="http://schemas.openxmlformats.org/markup-compatibility/2006" xmlns:p14="http://schemas.microsoft.com/office/powerpoint/2010/main">
    <mc:Choice Requires="p14">
      <p:transition spd="slow" p14:dur="850">
        <p14:warp/>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Effect transition="in" filter="fade">
                                      <p:cBhvr>
                                        <p:cTn id="9" dur="500"/>
                                        <p:tgtEl>
                                          <p:spTgt spid="11"/>
                                        </p:tgtEl>
                                      </p:cBhvr>
                                    </p:animEffect>
                                    <p:anim calcmode="lin" valueType="num">
                                      <p:cBhvr>
                                        <p:cTn id="10" dur="500" fill="hold"/>
                                        <p:tgtEl>
                                          <p:spTgt spid="11"/>
                                        </p:tgtEl>
                                        <p:attrNameLst>
                                          <p:attrName>ppt_x</p:attrName>
                                        </p:attrNameLst>
                                      </p:cBhvr>
                                      <p:tavLst>
                                        <p:tav tm="0">
                                          <p:val>
                                            <p:fltVal val="0.5"/>
                                          </p:val>
                                        </p:tav>
                                        <p:tav tm="100000">
                                          <p:val>
                                            <p:strVal val="#ppt_x"/>
                                          </p:val>
                                        </p:tav>
                                      </p:tavLst>
                                    </p:anim>
                                    <p:anim calcmode="lin" valueType="num">
                                      <p:cBhvr>
                                        <p:cTn id="11" dur="500" fill="hold"/>
                                        <p:tgtEl>
                                          <p:spTgt spid="11"/>
                                        </p:tgtEl>
                                        <p:attrNameLst>
                                          <p:attrName>ppt_y</p:attrName>
                                        </p:attrNameLst>
                                      </p:cBhvr>
                                      <p:tavLst>
                                        <p:tav tm="0">
                                          <p:val>
                                            <p:fltVal val="0.5"/>
                                          </p:val>
                                        </p:tav>
                                        <p:tav tm="100000">
                                          <p:val>
                                            <p:strVal val="#ppt_y"/>
                                          </p:val>
                                        </p:tav>
                                      </p:tavLst>
                                    </p:anim>
                                  </p:childTnLst>
                                </p:cTn>
                              </p:par>
                              <p:par>
                                <p:cTn id="12" presetID="53" presetClass="entr" presetSubtype="528" fill="hold" nodeType="withEffect">
                                  <p:stCondLst>
                                    <p:cond delay="0"/>
                                  </p:stCondLst>
                                  <p:childTnLst>
                                    <p:set>
                                      <p:cBhvr>
                                        <p:cTn id="13" dur="1" fill="hold">
                                          <p:stCondLst>
                                            <p:cond delay="0"/>
                                          </p:stCondLst>
                                        </p:cTn>
                                        <p:tgtEl>
                                          <p:spTgt spid="18"/>
                                        </p:tgtEl>
                                        <p:attrNameLst>
                                          <p:attrName>style.visibility</p:attrName>
                                        </p:attrNameLst>
                                      </p:cBhvr>
                                      <p:to>
                                        <p:strVal val="visible"/>
                                      </p:to>
                                    </p:set>
                                    <p:anim calcmode="lin" valueType="num">
                                      <p:cBhvr>
                                        <p:cTn id="14" dur="500" fill="hold"/>
                                        <p:tgtEl>
                                          <p:spTgt spid="18"/>
                                        </p:tgtEl>
                                        <p:attrNameLst>
                                          <p:attrName>ppt_w</p:attrName>
                                        </p:attrNameLst>
                                      </p:cBhvr>
                                      <p:tavLst>
                                        <p:tav tm="0">
                                          <p:val>
                                            <p:fltVal val="0"/>
                                          </p:val>
                                        </p:tav>
                                        <p:tav tm="100000">
                                          <p:val>
                                            <p:strVal val="#ppt_w"/>
                                          </p:val>
                                        </p:tav>
                                      </p:tavLst>
                                    </p:anim>
                                    <p:anim calcmode="lin" valueType="num">
                                      <p:cBhvr>
                                        <p:cTn id="15" dur="500" fill="hold"/>
                                        <p:tgtEl>
                                          <p:spTgt spid="18"/>
                                        </p:tgtEl>
                                        <p:attrNameLst>
                                          <p:attrName>ppt_h</p:attrName>
                                        </p:attrNameLst>
                                      </p:cBhvr>
                                      <p:tavLst>
                                        <p:tav tm="0">
                                          <p:val>
                                            <p:fltVal val="0"/>
                                          </p:val>
                                        </p:tav>
                                        <p:tav tm="100000">
                                          <p:val>
                                            <p:strVal val="#ppt_h"/>
                                          </p:val>
                                        </p:tav>
                                      </p:tavLst>
                                    </p:anim>
                                    <p:animEffect transition="in" filter="fade">
                                      <p:cBhvr>
                                        <p:cTn id="16" dur="500"/>
                                        <p:tgtEl>
                                          <p:spTgt spid="18"/>
                                        </p:tgtEl>
                                      </p:cBhvr>
                                    </p:animEffect>
                                    <p:anim calcmode="lin" valueType="num">
                                      <p:cBhvr>
                                        <p:cTn id="17" dur="500" fill="hold"/>
                                        <p:tgtEl>
                                          <p:spTgt spid="18"/>
                                        </p:tgtEl>
                                        <p:attrNameLst>
                                          <p:attrName>ppt_x</p:attrName>
                                        </p:attrNameLst>
                                      </p:cBhvr>
                                      <p:tavLst>
                                        <p:tav tm="0">
                                          <p:val>
                                            <p:fltVal val="0.5"/>
                                          </p:val>
                                        </p:tav>
                                        <p:tav tm="100000">
                                          <p:val>
                                            <p:strVal val="#ppt_x"/>
                                          </p:val>
                                        </p:tav>
                                      </p:tavLst>
                                    </p:anim>
                                    <p:anim calcmode="lin" valueType="num">
                                      <p:cBhvr>
                                        <p:cTn id="18" dur="500" fill="hold"/>
                                        <p:tgtEl>
                                          <p:spTgt spid="18"/>
                                        </p:tgtEl>
                                        <p:attrNameLst>
                                          <p:attrName>ppt_y</p:attrName>
                                        </p:attrNameLst>
                                      </p:cBhvr>
                                      <p:tavLst>
                                        <p:tav tm="0">
                                          <p:val>
                                            <p:fltVal val="0.5"/>
                                          </p:val>
                                        </p:tav>
                                        <p:tav tm="100000">
                                          <p:val>
                                            <p:strVal val="#ppt_y"/>
                                          </p:val>
                                        </p:tav>
                                      </p:tavLst>
                                    </p:anim>
                                  </p:childTnLst>
                                </p:cTn>
                              </p:par>
                              <p:par>
                                <p:cTn id="19" presetID="10" presetClass="entr" presetSubtype="0" fill="hold" grpId="0" nodeType="withEffect">
                                  <p:stCondLst>
                                    <p:cond delay="0"/>
                                  </p:stCondLst>
                                  <p:iterate type="wd">
                                    <p:tmPct val="5000"/>
                                  </p:iterate>
                                  <p:childTnLst>
                                    <p:set>
                                      <p:cBhvr>
                                        <p:cTn id="20" dur="1" fill="hold">
                                          <p:stCondLst>
                                            <p:cond delay="0"/>
                                          </p:stCondLst>
                                        </p:cTn>
                                        <p:tgtEl>
                                          <p:spTgt spid="25"/>
                                        </p:tgtEl>
                                        <p:attrNameLst>
                                          <p:attrName>style.visibility</p:attrName>
                                        </p:attrNameLst>
                                      </p:cBhvr>
                                      <p:to>
                                        <p:strVal val="visible"/>
                                      </p:to>
                                    </p:set>
                                    <p:animEffect transition="in" filter="fade">
                                      <p:cBhvr>
                                        <p:cTn id="21" dur="500"/>
                                        <p:tgtEl>
                                          <p:spTgt spid="25"/>
                                        </p:tgtEl>
                                      </p:cBhvr>
                                    </p:animEffect>
                                  </p:childTnLst>
                                </p:cTn>
                              </p:par>
                              <p:par>
                                <p:cTn id="22" presetID="10" presetClass="entr" presetSubtype="0" fill="hold" grpId="0" nodeType="withEffect">
                                  <p:stCondLst>
                                    <p:cond delay="0"/>
                                  </p:stCondLst>
                                  <p:iterate type="wd">
                                    <p:tmPct val="5000"/>
                                  </p:iterate>
                                  <p:childTnLst>
                                    <p:set>
                                      <p:cBhvr>
                                        <p:cTn id="23" dur="1" fill="hold">
                                          <p:stCondLst>
                                            <p:cond delay="0"/>
                                          </p:stCondLst>
                                        </p:cTn>
                                        <p:tgtEl>
                                          <p:spTgt spid="27"/>
                                        </p:tgtEl>
                                        <p:attrNameLst>
                                          <p:attrName>style.visibility</p:attrName>
                                        </p:attrNameLst>
                                      </p:cBhvr>
                                      <p:to>
                                        <p:strVal val="visible"/>
                                      </p:to>
                                    </p:set>
                                    <p:animEffect transition="in" filter="fade">
                                      <p:cBhvr>
                                        <p:cTn id="24" dur="500"/>
                                        <p:tgtEl>
                                          <p:spTgt spid="27"/>
                                        </p:tgtEl>
                                      </p:cBhvr>
                                    </p:animEffect>
                                  </p:childTnLst>
                                </p:cTn>
                              </p:par>
                              <p:par>
                                <p:cTn id="25" presetID="10" presetClass="entr" presetSubtype="0" fill="hold" grpId="0" nodeType="withEffect">
                                  <p:stCondLst>
                                    <p:cond delay="0"/>
                                  </p:stCondLst>
                                  <p:iterate type="wd">
                                    <p:tmPct val="5000"/>
                                  </p:iterate>
                                  <p:childTnLst>
                                    <p:set>
                                      <p:cBhvr>
                                        <p:cTn id="26" dur="1" fill="hold">
                                          <p:stCondLst>
                                            <p:cond delay="0"/>
                                          </p:stCondLst>
                                        </p:cTn>
                                        <p:tgtEl>
                                          <p:spTgt spid="28"/>
                                        </p:tgtEl>
                                        <p:attrNameLst>
                                          <p:attrName>style.visibility</p:attrName>
                                        </p:attrNameLst>
                                      </p:cBhvr>
                                      <p:to>
                                        <p:strVal val="visible"/>
                                      </p:to>
                                    </p:set>
                                    <p:animEffect transition="in" filter="fade">
                                      <p:cBhvr>
                                        <p:cTn id="27" dur="500"/>
                                        <p:tgtEl>
                                          <p:spTgt spid="28"/>
                                        </p:tgtEl>
                                      </p:cBhvr>
                                    </p:animEffect>
                                  </p:childTnLst>
                                </p:cTn>
                              </p:par>
                              <p:par>
                                <p:cTn id="28" presetID="10" presetClass="entr" presetSubtype="0" fill="hold" grpId="0" nodeType="withEffect">
                                  <p:stCondLst>
                                    <p:cond delay="0"/>
                                  </p:stCondLst>
                                  <p:iterate type="wd">
                                    <p:tmPct val="5000"/>
                                  </p:iterate>
                                  <p:childTnLst>
                                    <p:set>
                                      <p:cBhvr>
                                        <p:cTn id="29" dur="1" fill="hold">
                                          <p:stCondLst>
                                            <p:cond delay="0"/>
                                          </p:stCondLst>
                                        </p:cTn>
                                        <p:tgtEl>
                                          <p:spTgt spid="29"/>
                                        </p:tgtEl>
                                        <p:attrNameLst>
                                          <p:attrName>style.visibility</p:attrName>
                                        </p:attrNameLst>
                                      </p:cBhvr>
                                      <p:to>
                                        <p:strVal val="visible"/>
                                      </p:to>
                                    </p:set>
                                    <p:animEffect transition="in" filter="fade">
                                      <p:cBhvr>
                                        <p:cTn id="30" dur="500"/>
                                        <p:tgtEl>
                                          <p:spTgt spid="29"/>
                                        </p:tgtEl>
                                      </p:cBhvr>
                                    </p:animEffect>
                                  </p:childTnLst>
                                </p:cTn>
                              </p:par>
                              <p:par>
                                <p:cTn id="31" presetID="10" presetClass="entr" presetSubtype="0" fill="hold" grpId="0" nodeType="withEffect">
                                  <p:stCondLst>
                                    <p:cond delay="0"/>
                                  </p:stCondLst>
                                  <p:iterate type="wd">
                                    <p:tmPct val="5000"/>
                                  </p:iterate>
                                  <p:childTnLst>
                                    <p:set>
                                      <p:cBhvr>
                                        <p:cTn id="32" dur="1" fill="hold">
                                          <p:stCondLst>
                                            <p:cond delay="0"/>
                                          </p:stCondLst>
                                        </p:cTn>
                                        <p:tgtEl>
                                          <p:spTgt spid="30"/>
                                        </p:tgtEl>
                                        <p:attrNameLst>
                                          <p:attrName>style.visibility</p:attrName>
                                        </p:attrNameLst>
                                      </p:cBhvr>
                                      <p:to>
                                        <p:strVal val="visible"/>
                                      </p:to>
                                    </p:set>
                                    <p:animEffect transition="in" filter="fade">
                                      <p:cBhvr>
                                        <p:cTn id="33" dur="500"/>
                                        <p:tgtEl>
                                          <p:spTgt spid="30"/>
                                        </p:tgtEl>
                                      </p:cBhvr>
                                    </p:animEffect>
                                  </p:childTnLst>
                                </p:cTn>
                              </p:par>
                              <p:par>
                                <p:cTn id="34" presetID="53" presetClass="entr" presetSubtype="528" fill="hold" nodeType="withEffect">
                                  <p:stCondLst>
                                    <p:cond delay="0"/>
                                  </p:stCondLst>
                                  <p:childTnLst>
                                    <p:set>
                                      <p:cBhvr>
                                        <p:cTn id="35" dur="1" fill="hold">
                                          <p:stCondLst>
                                            <p:cond delay="0"/>
                                          </p:stCondLst>
                                        </p:cTn>
                                        <p:tgtEl>
                                          <p:spTgt spid="31"/>
                                        </p:tgtEl>
                                        <p:attrNameLst>
                                          <p:attrName>style.visibility</p:attrName>
                                        </p:attrNameLst>
                                      </p:cBhvr>
                                      <p:to>
                                        <p:strVal val="visible"/>
                                      </p:to>
                                    </p:set>
                                    <p:anim calcmode="lin" valueType="num">
                                      <p:cBhvr>
                                        <p:cTn id="36" dur="500" fill="hold"/>
                                        <p:tgtEl>
                                          <p:spTgt spid="31"/>
                                        </p:tgtEl>
                                        <p:attrNameLst>
                                          <p:attrName>ppt_w</p:attrName>
                                        </p:attrNameLst>
                                      </p:cBhvr>
                                      <p:tavLst>
                                        <p:tav tm="0">
                                          <p:val>
                                            <p:fltVal val="0"/>
                                          </p:val>
                                        </p:tav>
                                        <p:tav tm="100000">
                                          <p:val>
                                            <p:strVal val="#ppt_w"/>
                                          </p:val>
                                        </p:tav>
                                      </p:tavLst>
                                    </p:anim>
                                    <p:anim calcmode="lin" valueType="num">
                                      <p:cBhvr>
                                        <p:cTn id="37" dur="500" fill="hold"/>
                                        <p:tgtEl>
                                          <p:spTgt spid="31"/>
                                        </p:tgtEl>
                                        <p:attrNameLst>
                                          <p:attrName>ppt_h</p:attrName>
                                        </p:attrNameLst>
                                      </p:cBhvr>
                                      <p:tavLst>
                                        <p:tav tm="0">
                                          <p:val>
                                            <p:fltVal val="0"/>
                                          </p:val>
                                        </p:tav>
                                        <p:tav tm="100000">
                                          <p:val>
                                            <p:strVal val="#ppt_h"/>
                                          </p:val>
                                        </p:tav>
                                      </p:tavLst>
                                    </p:anim>
                                    <p:animEffect transition="in" filter="fade">
                                      <p:cBhvr>
                                        <p:cTn id="38" dur="500"/>
                                        <p:tgtEl>
                                          <p:spTgt spid="31"/>
                                        </p:tgtEl>
                                      </p:cBhvr>
                                    </p:animEffect>
                                    <p:anim calcmode="lin" valueType="num">
                                      <p:cBhvr>
                                        <p:cTn id="39" dur="500" fill="hold"/>
                                        <p:tgtEl>
                                          <p:spTgt spid="31"/>
                                        </p:tgtEl>
                                        <p:attrNameLst>
                                          <p:attrName>ppt_x</p:attrName>
                                        </p:attrNameLst>
                                      </p:cBhvr>
                                      <p:tavLst>
                                        <p:tav tm="0">
                                          <p:val>
                                            <p:fltVal val="0.5"/>
                                          </p:val>
                                        </p:tav>
                                        <p:tav tm="100000">
                                          <p:val>
                                            <p:strVal val="#ppt_x"/>
                                          </p:val>
                                        </p:tav>
                                      </p:tavLst>
                                    </p:anim>
                                    <p:anim calcmode="lin" valueType="num">
                                      <p:cBhvr>
                                        <p:cTn id="40" dur="500" fill="hold"/>
                                        <p:tgtEl>
                                          <p:spTgt spid="31"/>
                                        </p:tgtEl>
                                        <p:attrNameLst>
                                          <p:attrName>ppt_y</p:attrName>
                                        </p:attrNameLst>
                                      </p:cBhvr>
                                      <p:tavLst>
                                        <p:tav tm="0">
                                          <p:val>
                                            <p:fltVal val="0.5"/>
                                          </p:val>
                                        </p:tav>
                                        <p:tav tm="100000">
                                          <p:val>
                                            <p:strVal val="#ppt_y"/>
                                          </p:val>
                                        </p:tav>
                                      </p:tavLst>
                                    </p:anim>
                                  </p:childTnLst>
                                </p:cTn>
                              </p:par>
                              <p:par>
                                <p:cTn id="41" presetID="53" presetClass="entr" presetSubtype="528" fill="hold" nodeType="withEffect">
                                  <p:stCondLst>
                                    <p:cond delay="0"/>
                                  </p:stCondLst>
                                  <p:childTnLst>
                                    <p:set>
                                      <p:cBhvr>
                                        <p:cTn id="42" dur="1" fill="hold">
                                          <p:stCondLst>
                                            <p:cond delay="0"/>
                                          </p:stCondLst>
                                        </p:cTn>
                                        <p:tgtEl>
                                          <p:spTgt spid="38"/>
                                        </p:tgtEl>
                                        <p:attrNameLst>
                                          <p:attrName>style.visibility</p:attrName>
                                        </p:attrNameLst>
                                      </p:cBhvr>
                                      <p:to>
                                        <p:strVal val="visible"/>
                                      </p:to>
                                    </p:set>
                                    <p:anim calcmode="lin" valueType="num">
                                      <p:cBhvr>
                                        <p:cTn id="43" dur="500" fill="hold"/>
                                        <p:tgtEl>
                                          <p:spTgt spid="38"/>
                                        </p:tgtEl>
                                        <p:attrNameLst>
                                          <p:attrName>ppt_w</p:attrName>
                                        </p:attrNameLst>
                                      </p:cBhvr>
                                      <p:tavLst>
                                        <p:tav tm="0">
                                          <p:val>
                                            <p:fltVal val="0"/>
                                          </p:val>
                                        </p:tav>
                                        <p:tav tm="100000">
                                          <p:val>
                                            <p:strVal val="#ppt_w"/>
                                          </p:val>
                                        </p:tav>
                                      </p:tavLst>
                                    </p:anim>
                                    <p:anim calcmode="lin" valueType="num">
                                      <p:cBhvr>
                                        <p:cTn id="44" dur="500" fill="hold"/>
                                        <p:tgtEl>
                                          <p:spTgt spid="38"/>
                                        </p:tgtEl>
                                        <p:attrNameLst>
                                          <p:attrName>ppt_h</p:attrName>
                                        </p:attrNameLst>
                                      </p:cBhvr>
                                      <p:tavLst>
                                        <p:tav tm="0">
                                          <p:val>
                                            <p:fltVal val="0"/>
                                          </p:val>
                                        </p:tav>
                                        <p:tav tm="100000">
                                          <p:val>
                                            <p:strVal val="#ppt_h"/>
                                          </p:val>
                                        </p:tav>
                                      </p:tavLst>
                                    </p:anim>
                                    <p:animEffect transition="in" filter="fade">
                                      <p:cBhvr>
                                        <p:cTn id="45" dur="500"/>
                                        <p:tgtEl>
                                          <p:spTgt spid="38"/>
                                        </p:tgtEl>
                                      </p:cBhvr>
                                    </p:animEffect>
                                    <p:anim calcmode="lin" valueType="num">
                                      <p:cBhvr>
                                        <p:cTn id="46" dur="500" fill="hold"/>
                                        <p:tgtEl>
                                          <p:spTgt spid="38"/>
                                        </p:tgtEl>
                                        <p:attrNameLst>
                                          <p:attrName>ppt_x</p:attrName>
                                        </p:attrNameLst>
                                      </p:cBhvr>
                                      <p:tavLst>
                                        <p:tav tm="0">
                                          <p:val>
                                            <p:fltVal val="0.5"/>
                                          </p:val>
                                        </p:tav>
                                        <p:tav tm="100000">
                                          <p:val>
                                            <p:strVal val="#ppt_x"/>
                                          </p:val>
                                        </p:tav>
                                      </p:tavLst>
                                    </p:anim>
                                    <p:anim calcmode="lin" valueType="num">
                                      <p:cBhvr>
                                        <p:cTn id="47" dur="500" fill="hold"/>
                                        <p:tgtEl>
                                          <p:spTgt spid="38"/>
                                        </p:tgtEl>
                                        <p:attrNameLst>
                                          <p:attrName>ppt_y</p:attrName>
                                        </p:attrNameLst>
                                      </p:cBhvr>
                                      <p:tavLst>
                                        <p:tav tm="0">
                                          <p:val>
                                            <p:fltVal val="0.5"/>
                                          </p:val>
                                        </p:tav>
                                        <p:tav tm="100000">
                                          <p:val>
                                            <p:strVal val="#ppt_y"/>
                                          </p:val>
                                        </p:tav>
                                      </p:tavLst>
                                    </p:anim>
                                  </p:childTnLst>
                                </p:cTn>
                              </p:par>
                              <p:par>
                                <p:cTn id="48" presetID="53" presetClass="entr" presetSubtype="528" fill="hold" nodeType="withEffect">
                                  <p:stCondLst>
                                    <p:cond delay="0"/>
                                  </p:stCondLst>
                                  <p:childTnLst>
                                    <p:set>
                                      <p:cBhvr>
                                        <p:cTn id="49" dur="1" fill="hold">
                                          <p:stCondLst>
                                            <p:cond delay="0"/>
                                          </p:stCondLst>
                                        </p:cTn>
                                        <p:tgtEl>
                                          <p:spTgt spid="45"/>
                                        </p:tgtEl>
                                        <p:attrNameLst>
                                          <p:attrName>style.visibility</p:attrName>
                                        </p:attrNameLst>
                                      </p:cBhvr>
                                      <p:to>
                                        <p:strVal val="visible"/>
                                      </p:to>
                                    </p:set>
                                    <p:anim calcmode="lin" valueType="num">
                                      <p:cBhvr>
                                        <p:cTn id="50" dur="500" fill="hold"/>
                                        <p:tgtEl>
                                          <p:spTgt spid="45"/>
                                        </p:tgtEl>
                                        <p:attrNameLst>
                                          <p:attrName>ppt_w</p:attrName>
                                        </p:attrNameLst>
                                      </p:cBhvr>
                                      <p:tavLst>
                                        <p:tav tm="0">
                                          <p:val>
                                            <p:fltVal val="0"/>
                                          </p:val>
                                        </p:tav>
                                        <p:tav tm="100000">
                                          <p:val>
                                            <p:strVal val="#ppt_w"/>
                                          </p:val>
                                        </p:tav>
                                      </p:tavLst>
                                    </p:anim>
                                    <p:anim calcmode="lin" valueType="num">
                                      <p:cBhvr>
                                        <p:cTn id="51" dur="500" fill="hold"/>
                                        <p:tgtEl>
                                          <p:spTgt spid="45"/>
                                        </p:tgtEl>
                                        <p:attrNameLst>
                                          <p:attrName>ppt_h</p:attrName>
                                        </p:attrNameLst>
                                      </p:cBhvr>
                                      <p:tavLst>
                                        <p:tav tm="0">
                                          <p:val>
                                            <p:fltVal val="0"/>
                                          </p:val>
                                        </p:tav>
                                        <p:tav tm="100000">
                                          <p:val>
                                            <p:strVal val="#ppt_h"/>
                                          </p:val>
                                        </p:tav>
                                      </p:tavLst>
                                    </p:anim>
                                    <p:animEffect transition="in" filter="fade">
                                      <p:cBhvr>
                                        <p:cTn id="52" dur="500"/>
                                        <p:tgtEl>
                                          <p:spTgt spid="45"/>
                                        </p:tgtEl>
                                      </p:cBhvr>
                                    </p:animEffect>
                                    <p:anim calcmode="lin" valueType="num">
                                      <p:cBhvr>
                                        <p:cTn id="53" dur="500" fill="hold"/>
                                        <p:tgtEl>
                                          <p:spTgt spid="45"/>
                                        </p:tgtEl>
                                        <p:attrNameLst>
                                          <p:attrName>ppt_x</p:attrName>
                                        </p:attrNameLst>
                                      </p:cBhvr>
                                      <p:tavLst>
                                        <p:tav tm="0">
                                          <p:val>
                                            <p:fltVal val="0.5"/>
                                          </p:val>
                                        </p:tav>
                                        <p:tav tm="100000">
                                          <p:val>
                                            <p:strVal val="#ppt_x"/>
                                          </p:val>
                                        </p:tav>
                                      </p:tavLst>
                                    </p:anim>
                                    <p:anim calcmode="lin" valueType="num">
                                      <p:cBhvr>
                                        <p:cTn id="54" dur="500" fill="hold"/>
                                        <p:tgtEl>
                                          <p:spTgt spid="45"/>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7" grpId="0"/>
      <p:bldP spid="28" grpId="0"/>
      <p:bldP spid="29" grpId="0"/>
      <p:bldP spid="3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PA_组合 30"/>
          <p:cNvGrpSpPr/>
          <p:nvPr>
            <p:custDataLst>
              <p:tags r:id="rId1"/>
            </p:custDataLst>
          </p:nvPr>
        </p:nvGrpSpPr>
        <p:grpSpPr>
          <a:xfrm>
            <a:off x="-3260539" y="1166824"/>
            <a:ext cx="4297266" cy="4297266"/>
            <a:chOff x="-3260539" y="1116949"/>
            <a:chExt cx="4297266" cy="4297266"/>
          </a:xfrm>
        </p:grpSpPr>
        <p:sp>
          <p:nvSpPr>
            <p:cNvPr id="29" name="椭圆 6"/>
            <p:cNvSpPr/>
            <p:nvPr/>
          </p:nvSpPr>
          <p:spPr>
            <a:xfrm rot="1194173">
              <a:off x="-2872520" y="1515571"/>
              <a:ext cx="3500024" cy="3500024"/>
            </a:xfrm>
            <a:custGeom>
              <a:avLst/>
              <a:gdLst>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 name="connsiteX4" fmla="*/ 0 w 3810000"/>
                <a:gd name="connsiteY4" fmla="*/ 1905000 h 3810000"/>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 name="connsiteX4" fmla="*/ 91440 w 3810000"/>
                <a:gd name="connsiteY4" fmla="*/ 1996440 h 3810000"/>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Lst>
              <a:ahLst/>
              <a:cxnLst>
                <a:cxn ang="0">
                  <a:pos x="connsiteX0" y="connsiteY0"/>
                </a:cxn>
                <a:cxn ang="0">
                  <a:pos x="connsiteX1" y="connsiteY1"/>
                </a:cxn>
                <a:cxn ang="0">
                  <a:pos x="connsiteX2" y="connsiteY2"/>
                </a:cxn>
                <a:cxn ang="0">
                  <a:pos x="connsiteX3" y="connsiteY3"/>
                </a:cxn>
              </a:cxnLst>
              <a:rect l="l" t="t" r="r" b="b"/>
              <a:pathLst>
                <a:path w="3810000" h="3810000">
                  <a:moveTo>
                    <a:pt x="0" y="1905000"/>
                  </a:moveTo>
                  <a:cubicBezTo>
                    <a:pt x="0" y="852898"/>
                    <a:pt x="852898" y="0"/>
                    <a:pt x="1905000" y="0"/>
                  </a:cubicBezTo>
                  <a:cubicBezTo>
                    <a:pt x="2957102" y="0"/>
                    <a:pt x="3810000" y="852898"/>
                    <a:pt x="3810000" y="1905000"/>
                  </a:cubicBezTo>
                  <a:cubicBezTo>
                    <a:pt x="3810000" y="2957102"/>
                    <a:pt x="2957102" y="3810000"/>
                    <a:pt x="1905000" y="3810000"/>
                  </a:cubicBezTo>
                </a:path>
              </a:pathLst>
            </a:custGeom>
            <a:noFill/>
            <a:ln w="3175">
              <a:solidFill>
                <a:srgbClr val="333333">
                  <a:alpha val="2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6"/>
            <p:cNvSpPr/>
            <p:nvPr/>
          </p:nvSpPr>
          <p:spPr>
            <a:xfrm rot="1194173">
              <a:off x="-3260539" y="1116949"/>
              <a:ext cx="4297266" cy="4297266"/>
            </a:xfrm>
            <a:custGeom>
              <a:avLst/>
              <a:gdLst>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 name="connsiteX4" fmla="*/ 0 w 3810000"/>
                <a:gd name="connsiteY4" fmla="*/ 1905000 h 3810000"/>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 name="connsiteX4" fmla="*/ 91440 w 3810000"/>
                <a:gd name="connsiteY4" fmla="*/ 1996440 h 3810000"/>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Lst>
              <a:ahLst/>
              <a:cxnLst>
                <a:cxn ang="0">
                  <a:pos x="connsiteX0" y="connsiteY0"/>
                </a:cxn>
                <a:cxn ang="0">
                  <a:pos x="connsiteX1" y="connsiteY1"/>
                </a:cxn>
                <a:cxn ang="0">
                  <a:pos x="connsiteX2" y="connsiteY2"/>
                </a:cxn>
                <a:cxn ang="0">
                  <a:pos x="connsiteX3" y="connsiteY3"/>
                </a:cxn>
              </a:cxnLst>
              <a:rect l="l" t="t" r="r" b="b"/>
              <a:pathLst>
                <a:path w="3810000" h="3810000">
                  <a:moveTo>
                    <a:pt x="0" y="1905000"/>
                  </a:moveTo>
                  <a:cubicBezTo>
                    <a:pt x="0" y="852898"/>
                    <a:pt x="852898" y="0"/>
                    <a:pt x="1905000" y="0"/>
                  </a:cubicBezTo>
                  <a:cubicBezTo>
                    <a:pt x="2957102" y="0"/>
                    <a:pt x="3810000" y="852898"/>
                    <a:pt x="3810000" y="1905000"/>
                  </a:cubicBezTo>
                  <a:cubicBezTo>
                    <a:pt x="3810000" y="2957102"/>
                    <a:pt x="2957102" y="3810000"/>
                    <a:pt x="1905000" y="3810000"/>
                  </a:cubicBezTo>
                </a:path>
              </a:pathLst>
            </a:custGeom>
            <a:noFill/>
            <a:ln w="3175">
              <a:solidFill>
                <a:srgbClr val="333333">
                  <a:alpha val="2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433314" y="2005023"/>
            <a:ext cx="7969980" cy="3416320"/>
          </a:xfrm>
          <a:prstGeom prst="rect">
            <a:avLst/>
          </a:prstGeom>
          <a:noFill/>
        </p:spPr>
        <p:txBody>
          <a:bodyPr wrap="square" rtlCol="0">
            <a:spAutoFit/>
          </a:bodyPr>
          <a:lstStyle/>
          <a:p>
            <a:r>
              <a:rPr lang="zh-CN" altLang="en-US" sz="2400" dirty="0">
                <a:latin typeface="微软雅黑" panose="020B0503020204020204" pitchFamily="34" charset="-122"/>
                <a:ea typeface="微软雅黑" panose="020B0503020204020204" pitchFamily="34" charset="-122"/>
              </a:rPr>
              <a:t>随着云计算、物联网、移动终端等新技术的快速发展，未来的</a:t>
            </a:r>
            <a:r>
              <a:rPr lang="en-US" altLang="zh-CN" sz="2400" dirty="0">
                <a:latin typeface="微软雅黑" panose="020B0503020204020204" pitchFamily="34" charset="-122"/>
                <a:ea typeface="微软雅黑" panose="020B0503020204020204" pitchFamily="34" charset="-122"/>
              </a:rPr>
              <a:t>GIS</a:t>
            </a:r>
            <a:r>
              <a:rPr lang="zh-CN" altLang="en-US" sz="2400" dirty="0">
                <a:latin typeface="微软雅黑" panose="020B0503020204020204" pitchFamily="34" charset="-122"/>
                <a:ea typeface="微软雅黑" panose="020B0503020204020204" pitchFamily="34" charset="-122"/>
              </a:rPr>
              <a:t>将会是普适化的</a:t>
            </a:r>
            <a:r>
              <a:rPr lang="en-US" altLang="zh-CN" sz="2400" dirty="0">
                <a:latin typeface="微软雅黑" panose="020B0503020204020204" pitchFamily="34" charset="-122"/>
                <a:ea typeface="微软雅黑" panose="020B0503020204020204" pitchFamily="34" charset="-122"/>
              </a:rPr>
              <a:t>GIS</a:t>
            </a:r>
            <a:r>
              <a:rPr lang="zh-CN" altLang="en-US" sz="2400" dirty="0">
                <a:latin typeface="微软雅黑" panose="020B0503020204020204" pitchFamily="34" charset="-122"/>
                <a:ea typeface="微软雅黑" panose="020B0503020204020204" pitchFamily="34" charset="-122"/>
              </a:rPr>
              <a:t>，用户日益多样的需求将能够得以轻松解决。 </a:t>
            </a:r>
            <a:endParaRPr lang="en-US" altLang="zh-CN" sz="2400" dirty="0">
              <a:latin typeface="微软雅黑" panose="020B0503020204020204" pitchFamily="34" charset="-122"/>
              <a:ea typeface="微软雅黑" panose="020B0503020204020204" pitchFamily="34" charset="-122"/>
            </a:endParaRPr>
          </a:p>
          <a:p>
            <a:endParaRPr lang="en-US" altLang="zh-CN" sz="2400" dirty="0">
              <a:latin typeface="微软雅黑" panose="020B0503020204020204" pitchFamily="34" charset="-122"/>
              <a:ea typeface="微软雅黑" panose="020B0503020204020204" pitchFamily="34" charset="-122"/>
            </a:endParaRPr>
          </a:p>
          <a:p>
            <a:r>
              <a:rPr lang="zh-CN" altLang="en-US" sz="2400" dirty="0">
                <a:latin typeface="微软雅黑" panose="020B0503020204020204" pitchFamily="34" charset="-122"/>
                <a:ea typeface="微软雅黑" panose="020B0503020204020204" pitchFamily="34" charset="-122"/>
              </a:rPr>
              <a:t>未来的</a:t>
            </a:r>
            <a:r>
              <a:rPr lang="en-US" altLang="zh-CN" sz="2400" dirty="0">
                <a:latin typeface="微软雅黑" panose="020B0503020204020204" pitchFamily="34" charset="-122"/>
                <a:ea typeface="微软雅黑" panose="020B0503020204020204" pitchFamily="34" charset="-122"/>
              </a:rPr>
              <a:t>GIS</a:t>
            </a:r>
            <a:r>
              <a:rPr lang="zh-CN" altLang="en-US" sz="2400" dirty="0">
                <a:latin typeface="微软雅黑" panose="020B0503020204020204" pitchFamily="34" charset="-122"/>
                <a:ea typeface="微软雅黑" panose="020B0503020204020204" pitchFamily="34" charset="-122"/>
              </a:rPr>
              <a:t>将会是普适化的</a:t>
            </a:r>
            <a:r>
              <a:rPr lang="en-US" altLang="zh-CN" sz="2400" dirty="0">
                <a:latin typeface="微软雅黑" panose="020B0503020204020204" pitchFamily="34" charset="-122"/>
                <a:ea typeface="微软雅黑" panose="020B0503020204020204" pitchFamily="34" charset="-122"/>
              </a:rPr>
              <a:t>GIS</a:t>
            </a:r>
            <a:r>
              <a:rPr lang="zh-CN" altLang="en-US" sz="2400" dirty="0">
                <a:latin typeface="微软雅黑" panose="020B0503020204020204" pitchFamily="34" charset="-122"/>
                <a:ea typeface="微软雅黑" panose="020B0503020204020204" pitchFamily="34" charset="-122"/>
              </a:rPr>
              <a:t>，任何人都可以用，在任何的地方，通过任何的终端都可以访问</a:t>
            </a:r>
            <a:r>
              <a:rPr lang="en-US" altLang="zh-CN" sz="2400" dirty="0">
                <a:latin typeface="微软雅黑" panose="020B0503020204020204" pitchFamily="34" charset="-122"/>
                <a:ea typeface="微软雅黑" panose="020B0503020204020204" pitchFamily="34" charset="-122"/>
              </a:rPr>
              <a:t>GIS</a:t>
            </a:r>
            <a:r>
              <a:rPr lang="zh-CN" altLang="en-US" sz="2400" dirty="0">
                <a:latin typeface="微软雅黑" panose="020B0503020204020204" pitchFamily="34" charset="-122"/>
                <a:ea typeface="微软雅黑" panose="020B0503020204020204" pitchFamily="34" charset="-122"/>
              </a:rPr>
              <a:t>服务，而且不局限在专业的终端上， 让普通用户都可以通过多媒介进行访问。 这也得益于云计算技术、移动终端等方面的快速发展，让用户的更多需求都能够非常轻松的实现。</a:t>
            </a:r>
            <a:endParaRPr lang="zh-CN" altLang="en-US" sz="2400" dirty="0">
              <a:solidFill>
                <a:srgbClr val="202122"/>
              </a:solidFill>
              <a:latin typeface="微软雅黑" panose="020B0503020204020204" pitchFamily="34" charset="-122"/>
              <a:ea typeface="微软雅黑" panose="020B0503020204020204" pitchFamily="34" charset="-122"/>
            </a:endParaRPr>
          </a:p>
        </p:txBody>
      </p:sp>
      <p:sp>
        <p:nvSpPr>
          <p:cNvPr id="8" name="椭圆 7" hidden="1"/>
          <p:cNvSpPr/>
          <p:nvPr/>
        </p:nvSpPr>
        <p:spPr>
          <a:xfrm>
            <a:off x="3657147" y="918709"/>
            <a:ext cx="4804682" cy="4804682"/>
          </a:xfrm>
          <a:prstGeom prst="ellipse">
            <a:avLst/>
          </a:prstGeom>
          <a:noFill/>
          <a:ln w="6350">
            <a:solidFill>
              <a:srgbClr val="3333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897573" y="528162"/>
            <a:ext cx="3804826" cy="830997"/>
          </a:xfrm>
          <a:prstGeom prst="rect">
            <a:avLst/>
          </a:prstGeom>
          <a:noFill/>
        </p:spPr>
        <p:txBody>
          <a:bodyPr wrap="square" rtlCol="0">
            <a:spAutoFit/>
          </a:bodyPr>
          <a:lstStyle/>
          <a:p>
            <a:r>
              <a:rPr lang="zh-CN" altLang="en-US" sz="4800" spc="100" dirty="0">
                <a:latin typeface="明兰" panose="02010600030101010101" pitchFamily="2" charset="-122"/>
                <a:ea typeface="明兰" panose="02010600030101010101" pitchFamily="2" charset="-122"/>
              </a:rPr>
              <a:t>发展空间</a:t>
            </a:r>
          </a:p>
        </p:txBody>
      </p:sp>
      <p:sp>
        <p:nvSpPr>
          <p:cNvPr id="16" name="椭圆 6" hidden="1"/>
          <p:cNvSpPr/>
          <p:nvPr/>
        </p:nvSpPr>
        <p:spPr>
          <a:xfrm rot="673589">
            <a:off x="3868381" y="1129943"/>
            <a:ext cx="4382214" cy="4382214"/>
          </a:xfrm>
          <a:custGeom>
            <a:avLst/>
            <a:gdLst>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 name="connsiteX4" fmla="*/ 0 w 3810000"/>
              <a:gd name="connsiteY4" fmla="*/ 1905000 h 3810000"/>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 name="connsiteX4" fmla="*/ 91440 w 3810000"/>
              <a:gd name="connsiteY4" fmla="*/ 1996440 h 3810000"/>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Lst>
            <a:ahLst/>
            <a:cxnLst>
              <a:cxn ang="0">
                <a:pos x="connsiteX0" y="connsiteY0"/>
              </a:cxn>
              <a:cxn ang="0">
                <a:pos x="connsiteX1" y="connsiteY1"/>
              </a:cxn>
              <a:cxn ang="0">
                <a:pos x="connsiteX2" y="connsiteY2"/>
              </a:cxn>
              <a:cxn ang="0">
                <a:pos x="connsiteX3" y="connsiteY3"/>
              </a:cxn>
            </a:cxnLst>
            <a:rect l="l" t="t" r="r" b="b"/>
            <a:pathLst>
              <a:path w="3810000" h="3810000">
                <a:moveTo>
                  <a:pt x="0" y="1905000"/>
                </a:moveTo>
                <a:cubicBezTo>
                  <a:pt x="0" y="852898"/>
                  <a:pt x="852898" y="0"/>
                  <a:pt x="1905000" y="0"/>
                </a:cubicBezTo>
                <a:cubicBezTo>
                  <a:pt x="2957102" y="0"/>
                  <a:pt x="3810000" y="852898"/>
                  <a:pt x="3810000" y="1905000"/>
                </a:cubicBezTo>
                <a:cubicBezTo>
                  <a:pt x="3810000" y="2957102"/>
                  <a:pt x="2957102" y="3810000"/>
                  <a:pt x="1905000" y="3810000"/>
                </a:cubicBezTo>
              </a:path>
            </a:pathLst>
          </a:custGeom>
          <a:noFill/>
          <a:ln w="6350">
            <a:solidFill>
              <a:srgbClr val="3333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6" hidden="1"/>
          <p:cNvSpPr/>
          <p:nvPr/>
        </p:nvSpPr>
        <p:spPr>
          <a:xfrm rot="2877359">
            <a:off x="3465199" y="726761"/>
            <a:ext cx="5188580" cy="5188580"/>
          </a:xfrm>
          <a:custGeom>
            <a:avLst/>
            <a:gdLst>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 name="connsiteX4" fmla="*/ 0 w 3810000"/>
              <a:gd name="connsiteY4" fmla="*/ 1905000 h 3810000"/>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 name="connsiteX4" fmla="*/ 91440 w 3810000"/>
              <a:gd name="connsiteY4" fmla="*/ 1996440 h 3810000"/>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Lst>
            <a:ahLst/>
            <a:cxnLst>
              <a:cxn ang="0">
                <a:pos x="connsiteX0" y="connsiteY0"/>
              </a:cxn>
              <a:cxn ang="0">
                <a:pos x="connsiteX1" y="connsiteY1"/>
              </a:cxn>
              <a:cxn ang="0">
                <a:pos x="connsiteX2" y="connsiteY2"/>
              </a:cxn>
              <a:cxn ang="0">
                <a:pos x="connsiteX3" y="connsiteY3"/>
              </a:cxn>
            </a:cxnLst>
            <a:rect l="l" t="t" r="r" b="b"/>
            <a:pathLst>
              <a:path w="3810000" h="3810000">
                <a:moveTo>
                  <a:pt x="0" y="1905000"/>
                </a:moveTo>
                <a:cubicBezTo>
                  <a:pt x="0" y="852898"/>
                  <a:pt x="852898" y="0"/>
                  <a:pt x="1905000" y="0"/>
                </a:cubicBezTo>
                <a:cubicBezTo>
                  <a:pt x="2957102" y="0"/>
                  <a:pt x="3810000" y="852898"/>
                  <a:pt x="3810000" y="1905000"/>
                </a:cubicBezTo>
                <a:cubicBezTo>
                  <a:pt x="3810000" y="2957102"/>
                  <a:pt x="2957102" y="3810000"/>
                  <a:pt x="1905000" y="3810000"/>
                </a:cubicBezTo>
              </a:path>
            </a:pathLst>
          </a:custGeom>
          <a:noFill/>
          <a:ln w="6350">
            <a:solidFill>
              <a:srgbClr val="3333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2" name="PA_组合 31"/>
          <p:cNvGrpSpPr/>
          <p:nvPr>
            <p:custDataLst>
              <p:tags r:id="rId2"/>
            </p:custDataLst>
          </p:nvPr>
        </p:nvGrpSpPr>
        <p:grpSpPr>
          <a:xfrm flipH="1">
            <a:off x="11165068" y="1166824"/>
            <a:ext cx="4297266" cy="4297266"/>
            <a:chOff x="-3260539" y="1116949"/>
            <a:chExt cx="4297266" cy="4297266"/>
          </a:xfrm>
        </p:grpSpPr>
        <p:sp>
          <p:nvSpPr>
            <p:cNvPr id="33" name="椭圆 6"/>
            <p:cNvSpPr/>
            <p:nvPr/>
          </p:nvSpPr>
          <p:spPr>
            <a:xfrm rot="1194173">
              <a:off x="-2872520" y="1515571"/>
              <a:ext cx="3500024" cy="3500024"/>
            </a:xfrm>
            <a:custGeom>
              <a:avLst/>
              <a:gdLst>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 name="connsiteX4" fmla="*/ 0 w 3810000"/>
                <a:gd name="connsiteY4" fmla="*/ 1905000 h 3810000"/>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 name="connsiteX4" fmla="*/ 91440 w 3810000"/>
                <a:gd name="connsiteY4" fmla="*/ 1996440 h 3810000"/>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Lst>
              <a:ahLst/>
              <a:cxnLst>
                <a:cxn ang="0">
                  <a:pos x="connsiteX0" y="connsiteY0"/>
                </a:cxn>
                <a:cxn ang="0">
                  <a:pos x="connsiteX1" y="connsiteY1"/>
                </a:cxn>
                <a:cxn ang="0">
                  <a:pos x="connsiteX2" y="connsiteY2"/>
                </a:cxn>
                <a:cxn ang="0">
                  <a:pos x="connsiteX3" y="connsiteY3"/>
                </a:cxn>
              </a:cxnLst>
              <a:rect l="l" t="t" r="r" b="b"/>
              <a:pathLst>
                <a:path w="3810000" h="3810000">
                  <a:moveTo>
                    <a:pt x="0" y="1905000"/>
                  </a:moveTo>
                  <a:cubicBezTo>
                    <a:pt x="0" y="852898"/>
                    <a:pt x="852898" y="0"/>
                    <a:pt x="1905000" y="0"/>
                  </a:cubicBezTo>
                  <a:cubicBezTo>
                    <a:pt x="2957102" y="0"/>
                    <a:pt x="3810000" y="852898"/>
                    <a:pt x="3810000" y="1905000"/>
                  </a:cubicBezTo>
                  <a:cubicBezTo>
                    <a:pt x="3810000" y="2957102"/>
                    <a:pt x="2957102" y="3810000"/>
                    <a:pt x="1905000" y="3810000"/>
                  </a:cubicBezTo>
                </a:path>
              </a:pathLst>
            </a:custGeom>
            <a:noFill/>
            <a:ln w="3175">
              <a:solidFill>
                <a:srgbClr val="333333">
                  <a:alpha val="2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6"/>
            <p:cNvSpPr/>
            <p:nvPr/>
          </p:nvSpPr>
          <p:spPr>
            <a:xfrm rot="1194173">
              <a:off x="-3260539" y="1116949"/>
              <a:ext cx="4297266" cy="4297266"/>
            </a:xfrm>
            <a:custGeom>
              <a:avLst/>
              <a:gdLst>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 name="connsiteX4" fmla="*/ 0 w 3810000"/>
                <a:gd name="connsiteY4" fmla="*/ 1905000 h 3810000"/>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 name="connsiteX4" fmla="*/ 91440 w 3810000"/>
                <a:gd name="connsiteY4" fmla="*/ 1996440 h 3810000"/>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Lst>
              <a:ahLst/>
              <a:cxnLst>
                <a:cxn ang="0">
                  <a:pos x="connsiteX0" y="connsiteY0"/>
                </a:cxn>
                <a:cxn ang="0">
                  <a:pos x="connsiteX1" y="connsiteY1"/>
                </a:cxn>
                <a:cxn ang="0">
                  <a:pos x="connsiteX2" y="connsiteY2"/>
                </a:cxn>
                <a:cxn ang="0">
                  <a:pos x="connsiteX3" y="connsiteY3"/>
                </a:cxn>
              </a:cxnLst>
              <a:rect l="l" t="t" r="r" b="b"/>
              <a:pathLst>
                <a:path w="3810000" h="3810000">
                  <a:moveTo>
                    <a:pt x="0" y="1905000"/>
                  </a:moveTo>
                  <a:cubicBezTo>
                    <a:pt x="0" y="852898"/>
                    <a:pt x="852898" y="0"/>
                    <a:pt x="1905000" y="0"/>
                  </a:cubicBezTo>
                  <a:cubicBezTo>
                    <a:pt x="2957102" y="0"/>
                    <a:pt x="3810000" y="852898"/>
                    <a:pt x="3810000" y="1905000"/>
                  </a:cubicBezTo>
                  <a:cubicBezTo>
                    <a:pt x="3810000" y="2957102"/>
                    <a:pt x="2957102" y="3810000"/>
                    <a:pt x="1905000" y="3810000"/>
                  </a:cubicBezTo>
                </a:path>
              </a:pathLst>
            </a:custGeom>
            <a:noFill/>
            <a:ln w="3175">
              <a:solidFill>
                <a:srgbClr val="333333">
                  <a:alpha val="2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5" name="组合 34">
            <a:extLst>
              <a:ext uri="{FF2B5EF4-FFF2-40B4-BE49-F238E27FC236}">
                <a16:creationId xmlns:a16="http://schemas.microsoft.com/office/drawing/2014/main" id="{EDCD50C9-571F-46A6-BAE8-1DB5AC6FB08D}"/>
              </a:ext>
            </a:extLst>
          </p:cNvPr>
          <p:cNvGrpSpPr/>
          <p:nvPr/>
        </p:nvGrpSpPr>
        <p:grpSpPr>
          <a:xfrm rot="-5400000">
            <a:off x="333451" y="700266"/>
            <a:ext cx="381608" cy="451107"/>
            <a:chOff x="758562" y="2561597"/>
            <a:chExt cx="423517" cy="496415"/>
          </a:xfrm>
        </p:grpSpPr>
        <p:sp>
          <p:nvSpPr>
            <p:cNvPr id="37" name="任意多边形 75">
              <a:extLst>
                <a:ext uri="{FF2B5EF4-FFF2-40B4-BE49-F238E27FC236}">
                  <a16:creationId xmlns:a16="http://schemas.microsoft.com/office/drawing/2014/main" id="{F13EB9CD-5372-4057-A623-2F5353ACF9C9}"/>
                </a:ext>
              </a:extLst>
            </p:cNvPr>
            <p:cNvSpPr/>
            <p:nvPr/>
          </p:nvSpPr>
          <p:spPr>
            <a:xfrm>
              <a:off x="769620" y="2581275"/>
              <a:ext cx="400050" cy="457200"/>
            </a:xfrm>
            <a:custGeom>
              <a:avLst/>
              <a:gdLst>
                <a:gd name="connsiteX0" fmla="*/ 11430 w 400050"/>
                <a:gd name="connsiteY0" fmla="*/ 346710 h 457200"/>
                <a:gd name="connsiteX1" fmla="*/ 0 w 400050"/>
                <a:gd name="connsiteY1" fmla="*/ 102870 h 457200"/>
                <a:gd name="connsiteX2" fmla="*/ 194310 w 400050"/>
                <a:gd name="connsiteY2" fmla="*/ 0 h 457200"/>
                <a:gd name="connsiteX3" fmla="*/ 400050 w 400050"/>
                <a:gd name="connsiteY3" fmla="*/ 100965 h 457200"/>
                <a:gd name="connsiteX4" fmla="*/ 398145 w 400050"/>
                <a:gd name="connsiteY4" fmla="*/ 342900 h 457200"/>
                <a:gd name="connsiteX5" fmla="*/ 200025 w 400050"/>
                <a:gd name="connsiteY5" fmla="*/ 457200 h 457200"/>
                <a:gd name="connsiteX6" fmla="*/ 11430 w 400050"/>
                <a:gd name="connsiteY6" fmla="*/ 34671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0050" h="457200">
                  <a:moveTo>
                    <a:pt x="11430" y="346710"/>
                  </a:moveTo>
                  <a:lnTo>
                    <a:pt x="0" y="102870"/>
                  </a:lnTo>
                  <a:lnTo>
                    <a:pt x="194310" y="0"/>
                  </a:lnTo>
                  <a:lnTo>
                    <a:pt x="400050" y="100965"/>
                  </a:lnTo>
                  <a:lnTo>
                    <a:pt x="398145" y="342900"/>
                  </a:lnTo>
                  <a:lnTo>
                    <a:pt x="200025" y="457200"/>
                  </a:lnTo>
                  <a:lnTo>
                    <a:pt x="11430" y="346710"/>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任意多边形 76">
              <a:extLst>
                <a:ext uri="{FF2B5EF4-FFF2-40B4-BE49-F238E27FC236}">
                  <a16:creationId xmlns:a16="http://schemas.microsoft.com/office/drawing/2014/main" id="{2111276C-5049-470B-9217-16D88E162732}"/>
                </a:ext>
              </a:extLst>
            </p:cNvPr>
            <p:cNvSpPr/>
            <p:nvPr/>
          </p:nvSpPr>
          <p:spPr>
            <a:xfrm>
              <a:off x="819997" y="2563286"/>
              <a:ext cx="356155" cy="297401"/>
            </a:xfrm>
            <a:custGeom>
              <a:avLst/>
              <a:gdLst>
                <a:gd name="connsiteX0" fmla="*/ 53340 w 161925"/>
                <a:gd name="connsiteY0" fmla="*/ 0 h 102870"/>
                <a:gd name="connsiteX1" fmla="*/ 0 w 161925"/>
                <a:gd name="connsiteY1" fmla="*/ 100965 h 102870"/>
                <a:gd name="connsiteX2" fmla="*/ 112395 w 161925"/>
                <a:gd name="connsiteY2" fmla="*/ 102870 h 102870"/>
                <a:gd name="connsiteX3" fmla="*/ 161925 w 161925"/>
                <a:gd name="connsiteY3" fmla="*/ 26670 h 102870"/>
                <a:gd name="connsiteX4" fmla="*/ 53340 w 161925"/>
                <a:gd name="connsiteY4" fmla="*/ 0 h 102870"/>
                <a:gd name="connsiteX0" fmla="*/ 71987 w 161925"/>
                <a:gd name="connsiteY0" fmla="*/ 0 h 126282"/>
                <a:gd name="connsiteX1" fmla="*/ 0 w 161925"/>
                <a:gd name="connsiteY1" fmla="*/ 124377 h 126282"/>
                <a:gd name="connsiteX2" fmla="*/ 112395 w 161925"/>
                <a:gd name="connsiteY2" fmla="*/ 126282 h 126282"/>
                <a:gd name="connsiteX3" fmla="*/ 161925 w 161925"/>
                <a:gd name="connsiteY3" fmla="*/ 50082 h 126282"/>
                <a:gd name="connsiteX4" fmla="*/ 71987 w 161925"/>
                <a:gd name="connsiteY4" fmla="*/ 0 h 126282"/>
                <a:gd name="connsiteX0" fmla="*/ 71987 w 172492"/>
                <a:gd name="connsiteY0" fmla="*/ 0 h 126282"/>
                <a:gd name="connsiteX1" fmla="*/ 0 w 172492"/>
                <a:gd name="connsiteY1" fmla="*/ 124377 h 126282"/>
                <a:gd name="connsiteX2" fmla="*/ 112395 w 172492"/>
                <a:gd name="connsiteY2" fmla="*/ 126282 h 126282"/>
                <a:gd name="connsiteX3" fmla="*/ 172492 w 172492"/>
                <a:gd name="connsiteY3" fmla="*/ 42002 h 126282"/>
                <a:gd name="connsiteX4" fmla="*/ 71987 w 172492"/>
                <a:gd name="connsiteY4" fmla="*/ 0 h 1262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492" h="126282">
                  <a:moveTo>
                    <a:pt x="71987" y="0"/>
                  </a:moveTo>
                  <a:lnTo>
                    <a:pt x="0" y="124377"/>
                  </a:lnTo>
                  <a:lnTo>
                    <a:pt x="112395" y="126282"/>
                  </a:lnTo>
                  <a:lnTo>
                    <a:pt x="172492" y="42002"/>
                  </a:lnTo>
                  <a:lnTo>
                    <a:pt x="71987" y="0"/>
                  </a:lnTo>
                  <a:close/>
                </a:path>
              </a:pathLst>
            </a:custGeom>
            <a:solidFill>
              <a:srgbClr val="7474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9" name="任意多边形 77">
              <a:extLst>
                <a:ext uri="{FF2B5EF4-FFF2-40B4-BE49-F238E27FC236}">
                  <a16:creationId xmlns:a16="http://schemas.microsoft.com/office/drawing/2014/main" id="{E435403C-C717-4243-B89D-15D0B72B1357}"/>
                </a:ext>
              </a:extLst>
            </p:cNvPr>
            <p:cNvSpPr/>
            <p:nvPr/>
          </p:nvSpPr>
          <p:spPr>
            <a:xfrm>
              <a:off x="758562" y="2561597"/>
              <a:ext cx="213040" cy="295688"/>
            </a:xfrm>
            <a:custGeom>
              <a:avLst/>
              <a:gdLst>
                <a:gd name="connsiteX0" fmla="*/ 0 w 754380"/>
                <a:gd name="connsiteY0" fmla="*/ 266700 h 906780"/>
                <a:gd name="connsiteX1" fmla="*/ 251460 w 754380"/>
                <a:gd name="connsiteY1" fmla="*/ 906780 h 906780"/>
                <a:gd name="connsiteX2" fmla="*/ 754380 w 754380"/>
                <a:gd name="connsiteY2" fmla="*/ 0 h 906780"/>
                <a:gd name="connsiteX3" fmla="*/ 0 w 754380"/>
                <a:gd name="connsiteY3" fmla="*/ 266700 h 906780"/>
                <a:gd name="connsiteX0" fmla="*/ 0 w 754380"/>
                <a:gd name="connsiteY0" fmla="*/ 266700 h 952500"/>
                <a:gd name="connsiteX1" fmla="*/ 274320 w 754380"/>
                <a:gd name="connsiteY1" fmla="*/ 952500 h 952500"/>
                <a:gd name="connsiteX2" fmla="*/ 754380 w 754380"/>
                <a:gd name="connsiteY2" fmla="*/ 0 h 952500"/>
                <a:gd name="connsiteX3" fmla="*/ 0 w 754380"/>
                <a:gd name="connsiteY3" fmla="*/ 266700 h 952500"/>
                <a:gd name="connsiteX0" fmla="*/ 0 w 948690"/>
                <a:gd name="connsiteY0" fmla="*/ 468630 h 1154430"/>
                <a:gd name="connsiteX1" fmla="*/ 274320 w 948690"/>
                <a:gd name="connsiteY1" fmla="*/ 1154430 h 1154430"/>
                <a:gd name="connsiteX2" fmla="*/ 948690 w 948690"/>
                <a:gd name="connsiteY2" fmla="*/ 0 h 1154430"/>
                <a:gd name="connsiteX3" fmla="*/ 0 w 948690"/>
                <a:gd name="connsiteY3" fmla="*/ 468630 h 1154430"/>
              </a:gdLst>
              <a:ahLst/>
              <a:cxnLst>
                <a:cxn ang="0">
                  <a:pos x="connsiteX0" y="connsiteY0"/>
                </a:cxn>
                <a:cxn ang="0">
                  <a:pos x="connsiteX1" y="connsiteY1"/>
                </a:cxn>
                <a:cxn ang="0">
                  <a:pos x="connsiteX2" y="connsiteY2"/>
                </a:cxn>
                <a:cxn ang="0">
                  <a:pos x="connsiteX3" y="connsiteY3"/>
                </a:cxn>
              </a:cxnLst>
              <a:rect l="l" t="t" r="r" b="b"/>
              <a:pathLst>
                <a:path w="948690" h="1154430">
                  <a:moveTo>
                    <a:pt x="0" y="468630"/>
                  </a:moveTo>
                  <a:lnTo>
                    <a:pt x="274320" y="1154430"/>
                  </a:lnTo>
                  <a:lnTo>
                    <a:pt x="948690" y="0"/>
                  </a:lnTo>
                  <a:lnTo>
                    <a:pt x="0" y="468630"/>
                  </a:lnTo>
                  <a:close/>
                </a:path>
              </a:pathLst>
            </a:custGeom>
            <a:solidFill>
              <a:srgbClr val="9393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任意多边形 78">
              <a:extLst>
                <a:ext uri="{FF2B5EF4-FFF2-40B4-BE49-F238E27FC236}">
                  <a16:creationId xmlns:a16="http://schemas.microsoft.com/office/drawing/2014/main" id="{E8BF47D5-3A78-4E84-B152-A28404AA5B36}"/>
                </a:ext>
              </a:extLst>
            </p:cNvPr>
            <p:cNvSpPr/>
            <p:nvPr/>
          </p:nvSpPr>
          <p:spPr>
            <a:xfrm>
              <a:off x="758562" y="2680186"/>
              <a:ext cx="62457" cy="264460"/>
            </a:xfrm>
            <a:custGeom>
              <a:avLst/>
              <a:gdLst>
                <a:gd name="connsiteX0" fmla="*/ 0 w 278130"/>
                <a:gd name="connsiteY0" fmla="*/ 0 h 1032510"/>
                <a:gd name="connsiteX1" fmla="*/ 87630 w 278130"/>
                <a:gd name="connsiteY1" fmla="*/ 1032510 h 1032510"/>
                <a:gd name="connsiteX2" fmla="*/ 278130 w 278130"/>
                <a:gd name="connsiteY2" fmla="*/ 674370 h 1032510"/>
                <a:gd name="connsiteX3" fmla="*/ 0 w 278130"/>
                <a:gd name="connsiteY3" fmla="*/ 0 h 1032510"/>
                <a:gd name="connsiteX0" fmla="*/ 0 w 262890"/>
                <a:gd name="connsiteY0" fmla="*/ 0 h 1032510"/>
                <a:gd name="connsiteX1" fmla="*/ 87630 w 262890"/>
                <a:gd name="connsiteY1" fmla="*/ 1032510 h 1032510"/>
                <a:gd name="connsiteX2" fmla="*/ 262890 w 262890"/>
                <a:gd name="connsiteY2" fmla="*/ 685800 h 1032510"/>
                <a:gd name="connsiteX3" fmla="*/ 0 w 262890"/>
                <a:gd name="connsiteY3" fmla="*/ 0 h 1032510"/>
                <a:gd name="connsiteX0" fmla="*/ 0 w 274320"/>
                <a:gd name="connsiteY0" fmla="*/ 0 h 1032510"/>
                <a:gd name="connsiteX1" fmla="*/ 87630 w 274320"/>
                <a:gd name="connsiteY1" fmla="*/ 1032510 h 1032510"/>
                <a:gd name="connsiteX2" fmla="*/ 274320 w 274320"/>
                <a:gd name="connsiteY2" fmla="*/ 704850 h 1032510"/>
                <a:gd name="connsiteX3" fmla="*/ 0 w 274320"/>
                <a:gd name="connsiteY3" fmla="*/ 0 h 1032510"/>
                <a:gd name="connsiteX0" fmla="*/ 0 w 278130"/>
                <a:gd name="connsiteY0" fmla="*/ 0 h 1032510"/>
                <a:gd name="connsiteX1" fmla="*/ 87630 w 278130"/>
                <a:gd name="connsiteY1" fmla="*/ 1032510 h 1032510"/>
                <a:gd name="connsiteX2" fmla="*/ 278130 w 278130"/>
                <a:gd name="connsiteY2" fmla="*/ 691515 h 1032510"/>
                <a:gd name="connsiteX3" fmla="*/ 0 w 278130"/>
                <a:gd name="connsiteY3" fmla="*/ 0 h 1032510"/>
              </a:gdLst>
              <a:ahLst/>
              <a:cxnLst>
                <a:cxn ang="0">
                  <a:pos x="connsiteX0" y="connsiteY0"/>
                </a:cxn>
                <a:cxn ang="0">
                  <a:pos x="connsiteX1" y="connsiteY1"/>
                </a:cxn>
                <a:cxn ang="0">
                  <a:pos x="connsiteX2" y="connsiteY2"/>
                </a:cxn>
                <a:cxn ang="0">
                  <a:pos x="connsiteX3" y="connsiteY3"/>
                </a:cxn>
              </a:cxnLst>
              <a:rect l="l" t="t" r="r" b="b"/>
              <a:pathLst>
                <a:path w="278130" h="1032510">
                  <a:moveTo>
                    <a:pt x="0" y="0"/>
                  </a:moveTo>
                  <a:lnTo>
                    <a:pt x="87630" y="1032510"/>
                  </a:lnTo>
                  <a:lnTo>
                    <a:pt x="278130" y="691515"/>
                  </a:lnTo>
                  <a:lnTo>
                    <a:pt x="0" y="0"/>
                  </a:lnTo>
                  <a:close/>
                </a:path>
              </a:pathLst>
            </a:custGeom>
            <a:solidFill>
              <a:srgbClr val="8686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任意多边形 79">
              <a:extLst>
                <a:ext uri="{FF2B5EF4-FFF2-40B4-BE49-F238E27FC236}">
                  <a16:creationId xmlns:a16="http://schemas.microsoft.com/office/drawing/2014/main" id="{28EAE3CA-C8E1-45C6-82C8-135FA1C5BD4B}"/>
                </a:ext>
              </a:extLst>
            </p:cNvPr>
            <p:cNvSpPr/>
            <p:nvPr/>
          </p:nvSpPr>
          <p:spPr>
            <a:xfrm>
              <a:off x="776106" y="2853730"/>
              <a:ext cx="405973" cy="204282"/>
            </a:xfrm>
            <a:custGeom>
              <a:avLst/>
              <a:gdLst>
                <a:gd name="connsiteX0" fmla="*/ 0 w 1798320"/>
                <a:gd name="connsiteY0" fmla="*/ 342900 h 797560"/>
                <a:gd name="connsiteX1" fmla="*/ 833120 w 1798320"/>
                <a:gd name="connsiteY1" fmla="*/ 797560 h 797560"/>
                <a:gd name="connsiteX2" fmla="*/ 1798320 w 1798320"/>
                <a:gd name="connsiteY2" fmla="*/ 317500 h 797560"/>
                <a:gd name="connsiteX3" fmla="*/ 1231900 w 1798320"/>
                <a:gd name="connsiteY3" fmla="*/ 27940 h 797560"/>
                <a:gd name="connsiteX4" fmla="*/ 203200 w 1798320"/>
                <a:gd name="connsiteY4" fmla="*/ 0 h 797560"/>
                <a:gd name="connsiteX5" fmla="*/ 0 w 1798320"/>
                <a:gd name="connsiteY5" fmla="*/ 342900 h 797560"/>
                <a:gd name="connsiteX0" fmla="*/ 0 w 1798320"/>
                <a:gd name="connsiteY0" fmla="*/ 342900 h 797560"/>
                <a:gd name="connsiteX1" fmla="*/ 833120 w 1798320"/>
                <a:gd name="connsiteY1" fmla="*/ 797560 h 797560"/>
                <a:gd name="connsiteX2" fmla="*/ 1798320 w 1798320"/>
                <a:gd name="connsiteY2" fmla="*/ 317500 h 797560"/>
                <a:gd name="connsiteX3" fmla="*/ 1237615 w 1798320"/>
                <a:gd name="connsiteY3" fmla="*/ 18415 h 797560"/>
                <a:gd name="connsiteX4" fmla="*/ 203200 w 1798320"/>
                <a:gd name="connsiteY4" fmla="*/ 0 h 797560"/>
                <a:gd name="connsiteX5" fmla="*/ 0 w 1798320"/>
                <a:gd name="connsiteY5" fmla="*/ 342900 h 797560"/>
                <a:gd name="connsiteX0" fmla="*/ 0 w 1802130"/>
                <a:gd name="connsiteY0" fmla="*/ 342900 h 797560"/>
                <a:gd name="connsiteX1" fmla="*/ 833120 w 1802130"/>
                <a:gd name="connsiteY1" fmla="*/ 797560 h 797560"/>
                <a:gd name="connsiteX2" fmla="*/ 1802130 w 1802130"/>
                <a:gd name="connsiteY2" fmla="*/ 311785 h 797560"/>
                <a:gd name="connsiteX3" fmla="*/ 1237615 w 1802130"/>
                <a:gd name="connsiteY3" fmla="*/ 18415 h 797560"/>
                <a:gd name="connsiteX4" fmla="*/ 203200 w 1802130"/>
                <a:gd name="connsiteY4" fmla="*/ 0 h 797560"/>
                <a:gd name="connsiteX5" fmla="*/ 0 w 1802130"/>
                <a:gd name="connsiteY5" fmla="*/ 342900 h 797560"/>
                <a:gd name="connsiteX0" fmla="*/ 0 w 1807845"/>
                <a:gd name="connsiteY0" fmla="*/ 342900 h 797560"/>
                <a:gd name="connsiteX1" fmla="*/ 833120 w 1807845"/>
                <a:gd name="connsiteY1" fmla="*/ 797560 h 797560"/>
                <a:gd name="connsiteX2" fmla="*/ 1807845 w 1807845"/>
                <a:gd name="connsiteY2" fmla="*/ 307975 h 797560"/>
                <a:gd name="connsiteX3" fmla="*/ 1237615 w 1807845"/>
                <a:gd name="connsiteY3" fmla="*/ 18415 h 797560"/>
                <a:gd name="connsiteX4" fmla="*/ 203200 w 1807845"/>
                <a:gd name="connsiteY4" fmla="*/ 0 h 797560"/>
                <a:gd name="connsiteX5" fmla="*/ 0 w 1807845"/>
                <a:gd name="connsiteY5" fmla="*/ 342900 h 797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07845" h="797560">
                  <a:moveTo>
                    <a:pt x="0" y="342900"/>
                  </a:moveTo>
                  <a:lnTo>
                    <a:pt x="833120" y="797560"/>
                  </a:lnTo>
                  <a:lnTo>
                    <a:pt x="1807845" y="307975"/>
                  </a:lnTo>
                  <a:lnTo>
                    <a:pt x="1237615" y="18415"/>
                  </a:lnTo>
                  <a:lnTo>
                    <a:pt x="203200" y="0"/>
                  </a:lnTo>
                  <a:lnTo>
                    <a:pt x="0" y="342900"/>
                  </a:lnTo>
                  <a:close/>
                </a:path>
              </a:pathLst>
            </a:custGeom>
            <a:solidFill>
              <a:srgbClr val="343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任意多边形 80">
              <a:extLst>
                <a:ext uri="{FF2B5EF4-FFF2-40B4-BE49-F238E27FC236}">
                  <a16:creationId xmlns:a16="http://schemas.microsoft.com/office/drawing/2014/main" id="{41DDEE1D-5C28-4FDB-8EFF-C48BBC9C2754}"/>
                </a:ext>
              </a:extLst>
            </p:cNvPr>
            <p:cNvSpPr/>
            <p:nvPr/>
          </p:nvSpPr>
          <p:spPr>
            <a:xfrm>
              <a:off x="1051746" y="2662135"/>
              <a:ext cx="128908" cy="270641"/>
            </a:xfrm>
            <a:custGeom>
              <a:avLst/>
              <a:gdLst>
                <a:gd name="connsiteX0" fmla="*/ 551180 w 574040"/>
                <a:gd name="connsiteY0" fmla="*/ 0 h 1056640"/>
                <a:gd name="connsiteX1" fmla="*/ 574040 w 574040"/>
                <a:gd name="connsiteY1" fmla="*/ 1056640 h 1056640"/>
                <a:gd name="connsiteX2" fmla="*/ 0 w 574040"/>
                <a:gd name="connsiteY2" fmla="*/ 769620 h 1056640"/>
                <a:gd name="connsiteX3" fmla="*/ 551180 w 574040"/>
                <a:gd name="connsiteY3" fmla="*/ 0 h 1056640"/>
              </a:gdLst>
              <a:ahLst/>
              <a:cxnLst>
                <a:cxn ang="0">
                  <a:pos x="connsiteX0" y="connsiteY0"/>
                </a:cxn>
                <a:cxn ang="0">
                  <a:pos x="connsiteX1" y="connsiteY1"/>
                </a:cxn>
                <a:cxn ang="0">
                  <a:pos x="connsiteX2" y="connsiteY2"/>
                </a:cxn>
                <a:cxn ang="0">
                  <a:pos x="connsiteX3" y="connsiteY3"/>
                </a:cxn>
              </a:cxnLst>
              <a:rect l="l" t="t" r="r" b="b"/>
              <a:pathLst>
                <a:path w="574040" h="1056640">
                  <a:moveTo>
                    <a:pt x="551180" y="0"/>
                  </a:moveTo>
                  <a:lnTo>
                    <a:pt x="574040" y="1056640"/>
                  </a:lnTo>
                  <a:lnTo>
                    <a:pt x="0" y="769620"/>
                  </a:lnTo>
                  <a:lnTo>
                    <a:pt x="551180" y="0"/>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 name="图片 2">
            <a:extLst>
              <a:ext uri="{FF2B5EF4-FFF2-40B4-BE49-F238E27FC236}">
                <a16:creationId xmlns:a16="http://schemas.microsoft.com/office/drawing/2014/main" id="{F7550E6C-17CF-4DB7-B551-775EE9744BD4}"/>
              </a:ext>
            </a:extLst>
          </p:cNvPr>
          <p:cNvPicPr>
            <a:picLocks noChangeAspect="1"/>
          </p:cNvPicPr>
          <p:nvPr/>
        </p:nvPicPr>
        <p:blipFill rotWithShape="1">
          <a:blip r:embed="rId4">
            <a:extLst>
              <a:ext uri="{28A0092B-C50C-407E-A947-70E740481C1C}">
                <a14:useLocalDpi xmlns:a14="http://schemas.microsoft.com/office/drawing/2010/main" val="0"/>
              </a:ext>
            </a:extLst>
          </a:blip>
          <a:srcRect l="63620" r="1197"/>
          <a:stretch/>
        </p:blipFill>
        <p:spPr>
          <a:xfrm>
            <a:off x="8903205" y="21756"/>
            <a:ext cx="3273170" cy="3052117"/>
          </a:xfrm>
          <a:prstGeom prst="rect">
            <a:avLst/>
          </a:prstGeom>
        </p:spPr>
      </p:pic>
      <p:pic>
        <p:nvPicPr>
          <p:cNvPr id="7" name="图片 6">
            <a:extLst>
              <a:ext uri="{FF2B5EF4-FFF2-40B4-BE49-F238E27FC236}">
                <a16:creationId xmlns:a16="http://schemas.microsoft.com/office/drawing/2014/main" id="{0005473D-6BD9-4B02-B40A-BE59D5AC5DA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30897" y="3525604"/>
            <a:ext cx="3442236" cy="3052117"/>
          </a:xfrm>
          <a:prstGeom prst="rect">
            <a:avLst/>
          </a:prstGeom>
        </p:spPr>
      </p:pic>
    </p:spTree>
    <p:extLst>
      <p:ext uri="{BB962C8B-B14F-4D97-AF65-F5344CB8AC3E}">
        <p14:creationId xmlns:p14="http://schemas.microsoft.com/office/powerpoint/2010/main" val="2043141180"/>
      </p:ext>
    </p:extLst>
  </p:cSld>
  <p:clrMapOvr>
    <a:masterClrMapping/>
  </p:clrMapOvr>
  <mc:AlternateContent xmlns:mc="http://schemas.openxmlformats.org/markup-compatibility/2006" xmlns:p14="http://schemas.microsoft.com/office/powerpoint/2010/main">
    <mc:Choice Requires="p14">
      <p:transition spd="slow" p14:dur="850">
        <p14:warp/>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560"/>
                                  </p:stCondLst>
                                  <p:childTnLst>
                                    <p:set>
                                      <p:cBhvr>
                                        <p:cTn id="6" dur="1" fill="hold">
                                          <p:stCondLst>
                                            <p:cond delay="0"/>
                                          </p:stCondLst>
                                        </p:cTn>
                                        <p:tgtEl>
                                          <p:spTgt spid="31"/>
                                        </p:tgtEl>
                                        <p:attrNameLst>
                                          <p:attrName>style.visibility</p:attrName>
                                        </p:attrNameLst>
                                      </p:cBhvr>
                                      <p:to>
                                        <p:strVal val="visible"/>
                                      </p:to>
                                    </p:set>
                                    <p:anim calcmode="lin" valueType="num">
                                      <p:cBhvr additive="base">
                                        <p:cTn id="7" dur="500" fill="hold"/>
                                        <p:tgtEl>
                                          <p:spTgt spid="31"/>
                                        </p:tgtEl>
                                        <p:attrNameLst>
                                          <p:attrName>ppt_x</p:attrName>
                                        </p:attrNameLst>
                                      </p:cBhvr>
                                      <p:tavLst>
                                        <p:tav tm="0">
                                          <p:val>
                                            <p:strVal val="0-#ppt_w/2"/>
                                          </p:val>
                                        </p:tav>
                                        <p:tav tm="100000">
                                          <p:val>
                                            <p:strVal val="#ppt_x"/>
                                          </p:val>
                                        </p:tav>
                                      </p:tavLst>
                                    </p:anim>
                                    <p:anim calcmode="lin" valueType="num">
                                      <p:cBhvr additive="base">
                                        <p:cTn id="8" dur="500" fill="hold"/>
                                        <p:tgtEl>
                                          <p:spTgt spid="31"/>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600"/>
                                  </p:stCondLst>
                                  <p:childTnLst>
                                    <p:set>
                                      <p:cBhvr>
                                        <p:cTn id="10" dur="1" fill="hold">
                                          <p:stCondLst>
                                            <p:cond delay="0"/>
                                          </p:stCondLst>
                                        </p:cTn>
                                        <p:tgtEl>
                                          <p:spTgt spid="32"/>
                                        </p:tgtEl>
                                        <p:attrNameLst>
                                          <p:attrName>style.visibility</p:attrName>
                                        </p:attrNameLst>
                                      </p:cBhvr>
                                      <p:to>
                                        <p:strVal val="visible"/>
                                      </p:to>
                                    </p:set>
                                    <p:anim calcmode="lin" valueType="num">
                                      <p:cBhvr additive="base">
                                        <p:cTn id="11" dur="500" fill="hold"/>
                                        <p:tgtEl>
                                          <p:spTgt spid="32"/>
                                        </p:tgtEl>
                                        <p:attrNameLst>
                                          <p:attrName>ppt_x</p:attrName>
                                        </p:attrNameLst>
                                      </p:cBhvr>
                                      <p:tavLst>
                                        <p:tav tm="0">
                                          <p:val>
                                            <p:strVal val="1+#ppt_w/2"/>
                                          </p:val>
                                        </p:tav>
                                        <p:tav tm="100000">
                                          <p:val>
                                            <p:strVal val="#ppt_x"/>
                                          </p:val>
                                        </p:tav>
                                      </p:tavLst>
                                    </p:anim>
                                    <p:anim calcmode="lin" valueType="num">
                                      <p:cBhvr additive="base">
                                        <p:cTn id="12" dur="500" fill="hold"/>
                                        <p:tgtEl>
                                          <p:spTgt spid="32"/>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par>
                                <p:cTn id="18" presetID="10" presetClass="entr" presetSubtype="0" fill="hold" grpId="0" nodeType="withEffect">
                                  <p:stCondLst>
                                    <p:cond delay="0"/>
                                  </p:stCondLst>
                                  <p:iterate type="wd">
                                    <p:tmPct val="5000"/>
                                  </p:iterate>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par>
                                <p:cTn id="21" presetID="31" presetClass="entr" presetSubtype="0" fill="hold" nodeType="withEffect">
                                  <p:stCondLst>
                                    <p:cond delay="0"/>
                                  </p:stCondLst>
                                  <p:childTnLst>
                                    <p:set>
                                      <p:cBhvr>
                                        <p:cTn id="22" dur="1" fill="hold">
                                          <p:stCondLst>
                                            <p:cond delay="0"/>
                                          </p:stCondLst>
                                        </p:cTn>
                                        <p:tgtEl>
                                          <p:spTgt spid="35"/>
                                        </p:tgtEl>
                                        <p:attrNameLst>
                                          <p:attrName>style.visibility</p:attrName>
                                        </p:attrNameLst>
                                      </p:cBhvr>
                                      <p:to>
                                        <p:strVal val="visible"/>
                                      </p:to>
                                    </p:set>
                                    <p:anim calcmode="lin" valueType="num">
                                      <p:cBhvr>
                                        <p:cTn id="23" dur="250" fill="hold"/>
                                        <p:tgtEl>
                                          <p:spTgt spid="35"/>
                                        </p:tgtEl>
                                        <p:attrNameLst>
                                          <p:attrName>ppt_w</p:attrName>
                                        </p:attrNameLst>
                                      </p:cBhvr>
                                      <p:tavLst>
                                        <p:tav tm="0">
                                          <p:val>
                                            <p:fltVal val="0"/>
                                          </p:val>
                                        </p:tav>
                                        <p:tav tm="100000">
                                          <p:val>
                                            <p:strVal val="#ppt_w"/>
                                          </p:val>
                                        </p:tav>
                                      </p:tavLst>
                                    </p:anim>
                                    <p:anim calcmode="lin" valueType="num">
                                      <p:cBhvr>
                                        <p:cTn id="24" dur="250" fill="hold"/>
                                        <p:tgtEl>
                                          <p:spTgt spid="35"/>
                                        </p:tgtEl>
                                        <p:attrNameLst>
                                          <p:attrName>ppt_h</p:attrName>
                                        </p:attrNameLst>
                                      </p:cBhvr>
                                      <p:tavLst>
                                        <p:tav tm="0">
                                          <p:val>
                                            <p:fltVal val="0"/>
                                          </p:val>
                                        </p:tav>
                                        <p:tav tm="100000">
                                          <p:val>
                                            <p:strVal val="#ppt_h"/>
                                          </p:val>
                                        </p:tav>
                                      </p:tavLst>
                                    </p:anim>
                                    <p:anim calcmode="lin" valueType="num">
                                      <p:cBhvr>
                                        <p:cTn id="25" dur="250" fill="hold"/>
                                        <p:tgtEl>
                                          <p:spTgt spid="35"/>
                                        </p:tgtEl>
                                        <p:attrNameLst>
                                          <p:attrName>style.rotation</p:attrName>
                                        </p:attrNameLst>
                                      </p:cBhvr>
                                      <p:tavLst>
                                        <p:tav tm="0">
                                          <p:val>
                                            <p:fltVal val="90"/>
                                          </p:val>
                                        </p:tav>
                                        <p:tav tm="100000">
                                          <p:val>
                                            <p:fltVal val="0"/>
                                          </p:val>
                                        </p:tav>
                                      </p:tavLst>
                                    </p:anim>
                                    <p:animEffect transition="in" filter="fade">
                                      <p:cBhvr>
                                        <p:cTn id="26" dur="25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1"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cstate="hqprint">
            <a:extLst>
              <a:ext uri="{BEBA8EAE-BF5A-486C-A8C5-ECC9F3942E4B}">
                <a14:imgProps xmlns:a14="http://schemas.microsoft.com/office/drawing/2010/main">
                  <a14:imgLayer r:embed="rId4">
                    <a14:imgEffect>
                      <a14:brightnessContrast bright="-27000"/>
                    </a14:imgEffect>
                  </a14:imgLayer>
                </a14:imgProps>
              </a:ext>
              <a:ext uri="{28A0092B-C50C-407E-A947-70E740481C1C}">
                <a14:useLocalDpi xmlns:a14="http://schemas.microsoft.com/office/drawing/2010/main" val="0"/>
              </a:ext>
            </a:extLst>
          </a:blip>
          <a:stretch>
            <a:fillRect/>
          </a:stretch>
        </p:blipFill>
        <p:spPr>
          <a:xfrm>
            <a:off x="4607642" y="931914"/>
            <a:ext cx="5359636" cy="4845111"/>
          </a:xfrm>
          <a:prstGeom prst="rect">
            <a:avLst/>
          </a:prstGeom>
        </p:spPr>
      </p:pic>
      <p:sp>
        <p:nvSpPr>
          <p:cNvPr id="10" name="椭圆 9"/>
          <p:cNvSpPr/>
          <p:nvPr/>
        </p:nvSpPr>
        <p:spPr>
          <a:xfrm>
            <a:off x="6187639" y="3343275"/>
            <a:ext cx="177794" cy="177794"/>
          </a:xfrm>
          <a:prstGeom prst="ellipse">
            <a:avLst/>
          </a:prstGeom>
          <a:solidFill>
            <a:srgbClr val="0E0E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6384519" y="2821705"/>
            <a:ext cx="2770802" cy="2123658"/>
          </a:xfrm>
          <a:prstGeom prst="rect">
            <a:avLst/>
          </a:prstGeom>
          <a:noFill/>
        </p:spPr>
        <p:txBody>
          <a:bodyPr wrap="square" rtlCol="0">
            <a:spAutoFit/>
          </a:bodyPr>
          <a:lstStyle/>
          <a:p>
            <a:r>
              <a:rPr lang="en-US" altLang="zh-CN" sz="6600" b="1" spc="100" dirty="0">
                <a:latin typeface="明兰" panose="02010600030101010101" pitchFamily="2" charset="-122"/>
                <a:ea typeface="明兰" panose="02010600030101010101" pitchFamily="2" charset="-122"/>
              </a:rPr>
              <a:t>GDAL</a:t>
            </a:r>
            <a:r>
              <a:rPr lang="zh-CN" altLang="en-US" sz="6600" spc="100" dirty="0">
                <a:latin typeface="明兰" panose="02010600030101010101" pitchFamily="2" charset="-122"/>
                <a:ea typeface="明兰" panose="02010600030101010101" pitchFamily="2" charset="-122"/>
              </a:rPr>
              <a:t>介绍</a:t>
            </a:r>
          </a:p>
        </p:txBody>
      </p:sp>
      <p:cxnSp>
        <p:nvCxnSpPr>
          <p:cNvPr id="14" name="直接连接符 13"/>
          <p:cNvCxnSpPr/>
          <p:nvPr/>
        </p:nvCxnSpPr>
        <p:spPr>
          <a:xfrm flipV="1">
            <a:off x="0" y="3432172"/>
            <a:ext cx="6187639" cy="4291"/>
          </a:xfrm>
          <a:prstGeom prst="line">
            <a:avLst/>
          </a:prstGeom>
          <a:ln w="25400">
            <a:solidFill>
              <a:srgbClr val="0E0E0E"/>
            </a:solidFill>
          </a:ln>
        </p:spPr>
        <p:style>
          <a:lnRef idx="1">
            <a:schemeClr val="accent1"/>
          </a:lnRef>
          <a:fillRef idx="0">
            <a:schemeClr val="accent1"/>
          </a:fillRef>
          <a:effectRef idx="0">
            <a:schemeClr val="accent1"/>
          </a:effectRef>
          <a:fontRef idx="minor">
            <a:schemeClr val="tx1"/>
          </a:fontRef>
        </p:style>
      </p:cxnSp>
      <p:sp>
        <p:nvSpPr>
          <p:cNvPr id="15" name="任意多边形 14"/>
          <p:cNvSpPr/>
          <p:nvPr/>
        </p:nvSpPr>
        <p:spPr>
          <a:xfrm>
            <a:off x="3274470" y="3467103"/>
            <a:ext cx="2611980" cy="295274"/>
          </a:xfrm>
          <a:custGeom>
            <a:avLst/>
            <a:gdLst>
              <a:gd name="connsiteX0" fmla="*/ 309563 w 2371725"/>
              <a:gd name="connsiteY0" fmla="*/ 123825 h 280987"/>
              <a:gd name="connsiteX1" fmla="*/ 2371725 w 2371725"/>
              <a:gd name="connsiteY1" fmla="*/ 0 h 280987"/>
              <a:gd name="connsiteX2" fmla="*/ 2243138 w 2371725"/>
              <a:gd name="connsiteY2" fmla="*/ 252412 h 280987"/>
              <a:gd name="connsiteX3" fmla="*/ 0 w 2371725"/>
              <a:gd name="connsiteY3" fmla="*/ 280987 h 280987"/>
              <a:gd name="connsiteX4" fmla="*/ 309563 w 2371725"/>
              <a:gd name="connsiteY4" fmla="*/ 123825 h 280987"/>
              <a:gd name="connsiteX0" fmla="*/ 309563 w 2371725"/>
              <a:gd name="connsiteY0" fmla="*/ 123825 h 280987"/>
              <a:gd name="connsiteX1" fmla="*/ 2371725 w 2371725"/>
              <a:gd name="connsiteY1" fmla="*/ 0 h 280987"/>
              <a:gd name="connsiteX2" fmla="*/ 2243138 w 2371725"/>
              <a:gd name="connsiteY2" fmla="*/ 252412 h 280987"/>
              <a:gd name="connsiteX3" fmla="*/ 0 w 2371725"/>
              <a:gd name="connsiteY3" fmla="*/ 280987 h 280987"/>
              <a:gd name="connsiteX4" fmla="*/ 309563 w 2371725"/>
              <a:gd name="connsiteY4" fmla="*/ 123825 h 280987"/>
              <a:gd name="connsiteX0" fmla="*/ 309563 w 2371725"/>
              <a:gd name="connsiteY0" fmla="*/ 123825 h 280987"/>
              <a:gd name="connsiteX1" fmla="*/ 2371725 w 2371725"/>
              <a:gd name="connsiteY1" fmla="*/ 0 h 280987"/>
              <a:gd name="connsiteX2" fmla="*/ 2243138 w 2371725"/>
              <a:gd name="connsiteY2" fmla="*/ 252412 h 280987"/>
              <a:gd name="connsiteX3" fmla="*/ 0 w 2371725"/>
              <a:gd name="connsiteY3" fmla="*/ 280987 h 280987"/>
              <a:gd name="connsiteX4" fmla="*/ 309563 w 2371725"/>
              <a:gd name="connsiteY4" fmla="*/ 123825 h 280987"/>
              <a:gd name="connsiteX0" fmla="*/ 300038 w 2371725"/>
              <a:gd name="connsiteY0" fmla="*/ 90488 h 280987"/>
              <a:gd name="connsiteX1" fmla="*/ 2371725 w 2371725"/>
              <a:gd name="connsiteY1" fmla="*/ 0 h 280987"/>
              <a:gd name="connsiteX2" fmla="*/ 2243138 w 2371725"/>
              <a:gd name="connsiteY2" fmla="*/ 252412 h 280987"/>
              <a:gd name="connsiteX3" fmla="*/ 0 w 2371725"/>
              <a:gd name="connsiteY3" fmla="*/ 280987 h 280987"/>
              <a:gd name="connsiteX4" fmla="*/ 300038 w 2371725"/>
              <a:gd name="connsiteY4" fmla="*/ 90488 h 280987"/>
              <a:gd name="connsiteX0" fmla="*/ 300038 w 2371725"/>
              <a:gd name="connsiteY0" fmla="*/ 90488 h 280987"/>
              <a:gd name="connsiteX1" fmla="*/ 2371725 w 2371725"/>
              <a:gd name="connsiteY1" fmla="*/ 0 h 280987"/>
              <a:gd name="connsiteX2" fmla="*/ 2243138 w 2371725"/>
              <a:gd name="connsiteY2" fmla="*/ 252412 h 280987"/>
              <a:gd name="connsiteX3" fmla="*/ 0 w 2371725"/>
              <a:gd name="connsiteY3" fmla="*/ 280987 h 280987"/>
              <a:gd name="connsiteX4" fmla="*/ 300038 w 2371725"/>
              <a:gd name="connsiteY4" fmla="*/ 90488 h 280987"/>
              <a:gd name="connsiteX0" fmla="*/ 300038 w 2362200"/>
              <a:gd name="connsiteY0" fmla="*/ 104775 h 295274"/>
              <a:gd name="connsiteX1" fmla="*/ 2362200 w 2362200"/>
              <a:gd name="connsiteY1" fmla="*/ 0 h 295274"/>
              <a:gd name="connsiteX2" fmla="*/ 2243138 w 2362200"/>
              <a:gd name="connsiteY2" fmla="*/ 266699 h 295274"/>
              <a:gd name="connsiteX3" fmla="*/ 0 w 2362200"/>
              <a:gd name="connsiteY3" fmla="*/ 295274 h 295274"/>
              <a:gd name="connsiteX4" fmla="*/ 300038 w 2362200"/>
              <a:gd name="connsiteY4" fmla="*/ 104775 h 295274"/>
              <a:gd name="connsiteX0" fmla="*/ 36513 w 2362200"/>
              <a:gd name="connsiteY0" fmla="*/ 130175 h 295274"/>
              <a:gd name="connsiteX1" fmla="*/ 2362200 w 2362200"/>
              <a:gd name="connsiteY1" fmla="*/ 0 h 295274"/>
              <a:gd name="connsiteX2" fmla="*/ 2243138 w 2362200"/>
              <a:gd name="connsiteY2" fmla="*/ 266699 h 295274"/>
              <a:gd name="connsiteX3" fmla="*/ 0 w 2362200"/>
              <a:gd name="connsiteY3" fmla="*/ 295274 h 295274"/>
              <a:gd name="connsiteX4" fmla="*/ 36513 w 2362200"/>
              <a:gd name="connsiteY4" fmla="*/ 130175 h 295274"/>
              <a:gd name="connsiteX0" fmla="*/ 69537 w 2395224"/>
              <a:gd name="connsiteY0" fmla="*/ 130175 h 295274"/>
              <a:gd name="connsiteX1" fmla="*/ 2395224 w 2395224"/>
              <a:gd name="connsiteY1" fmla="*/ 0 h 295274"/>
              <a:gd name="connsiteX2" fmla="*/ 2276162 w 2395224"/>
              <a:gd name="connsiteY2" fmla="*/ 266699 h 295274"/>
              <a:gd name="connsiteX3" fmla="*/ 33024 w 2395224"/>
              <a:gd name="connsiteY3" fmla="*/ 295274 h 295274"/>
              <a:gd name="connsiteX4" fmla="*/ 69537 w 2395224"/>
              <a:gd name="connsiteY4" fmla="*/ 130175 h 295274"/>
              <a:gd name="connsiteX0" fmla="*/ 69537 w 2595249"/>
              <a:gd name="connsiteY0" fmla="*/ 130175 h 295274"/>
              <a:gd name="connsiteX1" fmla="*/ 2595249 w 2595249"/>
              <a:gd name="connsiteY1" fmla="*/ 0 h 295274"/>
              <a:gd name="connsiteX2" fmla="*/ 2276162 w 2595249"/>
              <a:gd name="connsiteY2" fmla="*/ 266699 h 295274"/>
              <a:gd name="connsiteX3" fmla="*/ 33024 w 2595249"/>
              <a:gd name="connsiteY3" fmla="*/ 295274 h 295274"/>
              <a:gd name="connsiteX4" fmla="*/ 69537 w 2595249"/>
              <a:gd name="connsiteY4" fmla="*/ 130175 h 295274"/>
              <a:gd name="connsiteX0" fmla="*/ 69537 w 2595249"/>
              <a:gd name="connsiteY0" fmla="*/ 130175 h 295274"/>
              <a:gd name="connsiteX1" fmla="*/ 2595249 w 2595249"/>
              <a:gd name="connsiteY1" fmla="*/ 0 h 295274"/>
              <a:gd name="connsiteX2" fmla="*/ 2276162 w 2595249"/>
              <a:gd name="connsiteY2" fmla="*/ 266699 h 295274"/>
              <a:gd name="connsiteX3" fmla="*/ 33024 w 2595249"/>
              <a:gd name="connsiteY3" fmla="*/ 295274 h 295274"/>
              <a:gd name="connsiteX4" fmla="*/ 69537 w 2595249"/>
              <a:gd name="connsiteY4" fmla="*/ 130175 h 295274"/>
              <a:gd name="connsiteX0" fmla="*/ 62456 w 2611980"/>
              <a:gd name="connsiteY0" fmla="*/ 139700 h 295274"/>
              <a:gd name="connsiteX1" fmla="*/ 2611980 w 2611980"/>
              <a:gd name="connsiteY1" fmla="*/ 0 h 295274"/>
              <a:gd name="connsiteX2" fmla="*/ 2292893 w 2611980"/>
              <a:gd name="connsiteY2" fmla="*/ 266699 h 295274"/>
              <a:gd name="connsiteX3" fmla="*/ 49755 w 2611980"/>
              <a:gd name="connsiteY3" fmla="*/ 295274 h 295274"/>
              <a:gd name="connsiteX4" fmla="*/ 62456 w 2611980"/>
              <a:gd name="connsiteY4" fmla="*/ 139700 h 295274"/>
              <a:gd name="connsiteX0" fmla="*/ 62456 w 2611980"/>
              <a:gd name="connsiteY0" fmla="*/ 139700 h 295274"/>
              <a:gd name="connsiteX1" fmla="*/ 2611980 w 2611980"/>
              <a:gd name="connsiteY1" fmla="*/ 0 h 295274"/>
              <a:gd name="connsiteX2" fmla="*/ 2292893 w 2611980"/>
              <a:gd name="connsiteY2" fmla="*/ 266699 h 295274"/>
              <a:gd name="connsiteX3" fmla="*/ 49755 w 2611980"/>
              <a:gd name="connsiteY3" fmla="*/ 295274 h 295274"/>
              <a:gd name="connsiteX4" fmla="*/ 62456 w 2611980"/>
              <a:gd name="connsiteY4" fmla="*/ 139700 h 2952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11980" h="295274">
                <a:moveTo>
                  <a:pt x="62456" y="139700"/>
                </a:moveTo>
                <a:cubicBezTo>
                  <a:pt x="792706" y="60326"/>
                  <a:pt x="1562642" y="3175"/>
                  <a:pt x="2611980" y="0"/>
                </a:cubicBezTo>
                <a:lnTo>
                  <a:pt x="2292893" y="266699"/>
                </a:lnTo>
                <a:lnTo>
                  <a:pt x="49755" y="295274"/>
                </a:lnTo>
                <a:cubicBezTo>
                  <a:pt x="61926" y="240241"/>
                  <a:pt x="-76715" y="191558"/>
                  <a:pt x="62456" y="13970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9" name="组合 28"/>
          <p:cNvGrpSpPr/>
          <p:nvPr/>
        </p:nvGrpSpPr>
        <p:grpSpPr>
          <a:xfrm>
            <a:off x="2057454" y="2703348"/>
            <a:ext cx="3871464" cy="1366210"/>
            <a:chOff x="2057454" y="2646587"/>
            <a:chExt cx="3871464" cy="1366210"/>
          </a:xfrm>
        </p:grpSpPr>
        <p:sp>
          <p:nvSpPr>
            <p:cNvPr id="17" name="椭圆 16"/>
            <p:cNvSpPr/>
            <p:nvPr/>
          </p:nvSpPr>
          <p:spPr>
            <a:xfrm>
              <a:off x="2462789" y="2751713"/>
              <a:ext cx="90000" cy="90000"/>
            </a:xfrm>
            <a:prstGeom prst="ellipse">
              <a:avLst/>
            </a:prstGeom>
            <a:solidFill>
              <a:srgbClr val="0E0E0E">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3585145" y="3115424"/>
              <a:ext cx="86727" cy="86727"/>
            </a:xfrm>
            <a:prstGeom prst="ellipse">
              <a:avLst/>
            </a:prstGeom>
            <a:solidFill>
              <a:srgbClr val="0E0E0E">
                <a:alpha val="5636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4404884" y="3255982"/>
              <a:ext cx="83455" cy="83455"/>
            </a:xfrm>
            <a:prstGeom prst="ellipse">
              <a:avLst/>
            </a:prstGeom>
            <a:solidFill>
              <a:srgbClr val="0E0E0E">
                <a:alpha val="5272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3570425" y="3641186"/>
              <a:ext cx="80182" cy="80182"/>
            </a:xfrm>
            <a:prstGeom prst="ellipse">
              <a:avLst/>
            </a:prstGeom>
            <a:solidFill>
              <a:srgbClr val="0E0E0E">
                <a:alpha val="4909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a:off x="5595571" y="3274689"/>
              <a:ext cx="76909" cy="76909"/>
            </a:xfrm>
            <a:prstGeom prst="ellipse">
              <a:avLst/>
            </a:prstGeom>
            <a:solidFill>
              <a:srgbClr val="0E0E0E">
                <a:alpha val="4545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a:off x="5883199" y="3467720"/>
              <a:ext cx="45719" cy="45719"/>
            </a:xfrm>
            <a:prstGeom prst="ellipse">
              <a:avLst/>
            </a:prstGeom>
            <a:solidFill>
              <a:srgbClr val="0E0E0E">
                <a:alpha val="418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4201455" y="3552144"/>
              <a:ext cx="70364" cy="70364"/>
            </a:xfrm>
            <a:prstGeom prst="ellipse">
              <a:avLst/>
            </a:prstGeom>
            <a:solidFill>
              <a:srgbClr val="0E0E0E">
                <a:alpha val="381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a:off x="2443111" y="3945706"/>
              <a:ext cx="67091" cy="67091"/>
            </a:xfrm>
            <a:prstGeom prst="ellipse">
              <a:avLst/>
            </a:prstGeom>
            <a:solidFill>
              <a:srgbClr val="0E0E0E">
                <a:alpha val="3454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5" name="椭圆 24"/>
            <p:cNvSpPr/>
            <p:nvPr/>
          </p:nvSpPr>
          <p:spPr>
            <a:xfrm>
              <a:off x="2057454" y="2646587"/>
              <a:ext cx="63818" cy="63818"/>
            </a:xfrm>
            <a:prstGeom prst="ellipse">
              <a:avLst/>
            </a:prstGeom>
            <a:solidFill>
              <a:srgbClr val="0E0E0E">
                <a:alpha val="3090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a:off x="3089738" y="3647569"/>
              <a:ext cx="60545" cy="60545"/>
            </a:xfrm>
            <a:prstGeom prst="ellipse">
              <a:avLst/>
            </a:prstGeom>
            <a:solidFill>
              <a:srgbClr val="0E0E0E">
                <a:alpha val="2727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7" name="椭圆 26"/>
            <p:cNvSpPr/>
            <p:nvPr/>
          </p:nvSpPr>
          <p:spPr>
            <a:xfrm>
              <a:off x="2779641" y="3085530"/>
              <a:ext cx="57273" cy="57273"/>
            </a:xfrm>
            <a:prstGeom prst="ellipse">
              <a:avLst/>
            </a:prstGeom>
            <a:solidFill>
              <a:srgbClr val="0E0E0E">
                <a:alpha val="2363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a:off x="4971733" y="3576882"/>
              <a:ext cx="54000" cy="54000"/>
            </a:xfrm>
            <a:prstGeom prst="ellipse">
              <a:avLst/>
            </a:prstGeom>
            <a:solidFill>
              <a:srgbClr val="0E0E0E">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4" name="组合 43"/>
          <p:cNvGrpSpPr/>
          <p:nvPr/>
        </p:nvGrpSpPr>
        <p:grpSpPr>
          <a:xfrm>
            <a:off x="2662550" y="2972994"/>
            <a:ext cx="2720704" cy="871348"/>
            <a:chOff x="2133791" y="2806726"/>
            <a:chExt cx="3351856" cy="1073484"/>
          </a:xfrm>
        </p:grpSpPr>
        <p:sp>
          <p:nvSpPr>
            <p:cNvPr id="45" name="椭圆 44"/>
            <p:cNvSpPr/>
            <p:nvPr/>
          </p:nvSpPr>
          <p:spPr>
            <a:xfrm>
              <a:off x="2653368" y="2894140"/>
              <a:ext cx="53222" cy="53222"/>
            </a:xfrm>
            <a:prstGeom prst="ellipse">
              <a:avLst/>
            </a:prstGeom>
            <a:solidFill>
              <a:srgbClr val="0E0E0E">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p:nvPr/>
          </p:nvSpPr>
          <p:spPr>
            <a:xfrm>
              <a:off x="3810450" y="3115424"/>
              <a:ext cx="53222" cy="53222"/>
            </a:xfrm>
            <a:prstGeom prst="ellipse">
              <a:avLst/>
            </a:prstGeom>
            <a:solidFill>
              <a:srgbClr val="0E0E0E">
                <a:alpha val="5636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p:nvSpPr>
          <p:spPr>
            <a:xfrm>
              <a:off x="4795058" y="3166540"/>
              <a:ext cx="53222" cy="53222"/>
            </a:xfrm>
            <a:prstGeom prst="ellipse">
              <a:avLst/>
            </a:prstGeom>
            <a:solidFill>
              <a:srgbClr val="0E0E0E">
                <a:alpha val="5272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a:off x="3672010" y="3635948"/>
              <a:ext cx="53222" cy="53222"/>
            </a:xfrm>
            <a:prstGeom prst="ellipse">
              <a:avLst/>
            </a:prstGeom>
            <a:solidFill>
              <a:srgbClr val="0E0E0E">
                <a:alpha val="4909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a:off x="5285021" y="3230316"/>
              <a:ext cx="53222" cy="53222"/>
            </a:xfrm>
            <a:prstGeom prst="ellipse">
              <a:avLst/>
            </a:prstGeom>
            <a:solidFill>
              <a:srgbClr val="0E0E0E">
                <a:alpha val="4545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a:off x="5432425" y="3479415"/>
              <a:ext cx="53222" cy="53222"/>
            </a:xfrm>
            <a:prstGeom prst="ellipse">
              <a:avLst/>
            </a:prstGeom>
            <a:solidFill>
              <a:srgbClr val="0E0E0E">
                <a:alpha val="418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a:off x="4574638" y="3506114"/>
              <a:ext cx="53222" cy="53222"/>
            </a:xfrm>
            <a:prstGeom prst="ellipse">
              <a:avLst/>
            </a:prstGeom>
            <a:solidFill>
              <a:srgbClr val="0E0E0E">
                <a:alpha val="381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a:off x="2419641" y="3826988"/>
              <a:ext cx="53222" cy="53222"/>
            </a:xfrm>
            <a:prstGeom prst="ellipse">
              <a:avLst/>
            </a:prstGeom>
            <a:solidFill>
              <a:srgbClr val="0E0E0E">
                <a:alpha val="3454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3" name="椭圆 52"/>
            <p:cNvSpPr/>
            <p:nvPr/>
          </p:nvSpPr>
          <p:spPr>
            <a:xfrm>
              <a:off x="2133791" y="2806726"/>
              <a:ext cx="53222" cy="53222"/>
            </a:xfrm>
            <a:prstGeom prst="ellipse">
              <a:avLst/>
            </a:prstGeom>
            <a:solidFill>
              <a:srgbClr val="0E0E0E">
                <a:alpha val="3090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p:cNvSpPr/>
            <p:nvPr/>
          </p:nvSpPr>
          <p:spPr>
            <a:xfrm>
              <a:off x="3061163" y="3609469"/>
              <a:ext cx="53222" cy="53222"/>
            </a:xfrm>
            <a:prstGeom prst="ellipse">
              <a:avLst/>
            </a:prstGeom>
            <a:solidFill>
              <a:srgbClr val="0E0E0E">
                <a:alpha val="2727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p:cNvSpPr/>
            <p:nvPr/>
          </p:nvSpPr>
          <p:spPr>
            <a:xfrm>
              <a:off x="2810121" y="3085530"/>
              <a:ext cx="53222" cy="53222"/>
            </a:xfrm>
            <a:prstGeom prst="ellipse">
              <a:avLst/>
            </a:prstGeom>
            <a:solidFill>
              <a:srgbClr val="0E0E0E">
                <a:alpha val="2363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p:cNvSpPr/>
            <p:nvPr/>
          </p:nvSpPr>
          <p:spPr>
            <a:xfrm>
              <a:off x="4971734" y="3614433"/>
              <a:ext cx="53222" cy="53222"/>
            </a:xfrm>
            <a:prstGeom prst="ellipse">
              <a:avLst/>
            </a:prstGeom>
            <a:solidFill>
              <a:srgbClr val="0E0E0E">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7" name="文本框 56"/>
          <p:cNvSpPr txBox="1"/>
          <p:nvPr/>
        </p:nvSpPr>
        <p:spPr>
          <a:xfrm>
            <a:off x="1306966" y="1782039"/>
            <a:ext cx="3522115" cy="1862048"/>
          </a:xfrm>
          <a:prstGeom prst="rect">
            <a:avLst/>
          </a:prstGeom>
          <a:noFill/>
        </p:spPr>
        <p:txBody>
          <a:bodyPr wrap="square" rtlCol="0">
            <a:spAutoFit/>
          </a:bodyPr>
          <a:lstStyle/>
          <a:p>
            <a:pPr algn="ctr"/>
            <a:r>
              <a:rPr lang="en-US" altLang="zh-CN" sz="6600" spc="100" dirty="0">
                <a:latin typeface="明兰" panose="02010600030101010101" pitchFamily="2" charset="-122"/>
                <a:ea typeface="明兰" panose="02010600030101010101" pitchFamily="2" charset="-122"/>
              </a:rPr>
              <a:t>Part </a:t>
            </a:r>
            <a:r>
              <a:rPr lang="en-US" altLang="zh-CN" sz="11500" spc="100" dirty="0">
                <a:latin typeface="明兰" panose="02010600030101010101" pitchFamily="2" charset="-122"/>
                <a:ea typeface="明兰" panose="02010600030101010101" pitchFamily="2" charset="-122"/>
              </a:rPr>
              <a:t>2</a:t>
            </a:r>
            <a:endParaRPr lang="zh-CN" altLang="en-US" sz="6600" spc="100" dirty="0">
              <a:latin typeface="明兰" panose="02010600030101010101" pitchFamily="2" charset="-122"/>
              <a:ea typeface="明兰" panose="02010600030101010101" pitchFamily="2" charset="-122"/>
            </a:endParaRPr>
          </a:p>
        </p:txBody>
      </p:sp>
      <p:grpSp>
        <p:nvGrpSpPr>
          <p:cNvPr id="35" name="组合 34"/>
          <p:cNvGrpSpPr/>
          <p:nvPr/>
        </p:nvGrpSpPr>
        <p:grpSpPr>
          <a:xfrm rot="-5400000">
            <a:off x="7664596" y="-280424"/>
            <a:ext cx="478489" cy="560847"/>
            <a:chOff x="758562" y="2561597"/>
            <a:chExt cx="423517" cy="496415"/>
          </a:xfrm>
        </p:grpSpPr>
        <p:sp>
          <p:nvSpPr>
            <p:cNvPr id="36" name="任意多边形 35"/>
            <p:cNvSpPr/>
            <p:nvPr/>
          </p:nvSpPr>
          <p:spPr>
            <a:xfrm>
              <a:off x="769620" y="2581275"/>
              <a:ext cx="400050" cy="457200"/>
            </a:xfrm>
            <a:custGeom>
              <a:avLst/>
              <a:gdLst>
                <a:gd name="connsiteX0" fmla="*/ 11430 w 400050"/>
                <a:gd name="connsiteY0" fmla="*/ 346710 h 457200"/>
                <a:gd name="connsiteX1" fmla="*/ 0 w 400050"/>
                <a:gd name="connsiteY1" fmla="*/ 102870 h 457200"/>
                <a:gd name="connsiteX2" fmla="*/ 194310 w 400050"/>
                <a:gd name="connsiteY2" fmla="*/ 0 h 457200"/>
                <a:gd name="connsiteX3" fmla="*/ 400050 w 400050"/>
                <a:gd name="connsiteY3" fmla="*/ 100965 h 457200"/>
                <a:gd name="connsiteX4" fmla="*/ 398145 w 400050"/>
                <a:gd name="connsiteY4" fmla="*/ 342900 h 457200"/>
                <a:gd name="connsiteX5" fmla="*/ 200025 w 400050"/>
                <a:gd name="connsiteY5" fmla="*/ 457200 h 457200"/>
                <a:gd name="connsiteX6" fmla="*/ 11430 w 400050"/>
                <a:gd name="connsiteY6" fmla="*/ 34671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0050" h="457200">
                  <a:moveTo>
                    <a:pt x="11430" y="346710"/>
                  </a:moveTo>
                  <a:lnTo>
                    <a:pt x="0" y="102870"/>
                  </a:lnTo>
                  <a:lnTo>
                    <a:pt x="194310" y="0"/>
                  </a:lnTo>
                  <a:lnTo>
                    <a:pt x="400050" y="100965"/>
                  </a:lnTo>
                  <a:lnTo>
                    <a:pt x="398145" y="342900"/>
                  </a:lnTo>
                  <a:lnTo>
                    <a:pt x="200025" y="457200"/>
                  </a:lnTo>
                  <a:lnTo>
                    <a:pt x="11430" y="346710"/>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任意多边形 36"/>
            <p:cNvSpPr/>
            <p:nvPr/>
          </p:nvSpPr>
          <p:spPr>
            <a:xfrm>
              <a:off x="819997" y="2563286"/>
              <a:ext cx="356155" cy="297401"/>
            </a:xfrm>
            <a:custGeom>
              <a:avLst/>
              <a:gdLst>
                <a:gd name="connsiteX0" fmla="*/ 53340 w 161925"/>
                <a:gd name="connsiteY0" fmla="*/ 0 h 102870"/>
                <a:gd name="connsiteX1" fmla="*/ 0 w 161925"/>
                <a:gd name="connsiteY1" fmla="*/ 100965 h 102870"/>
                <a:gd name="connsiteX2" fmla="*/ 112395 w 161925"/>
                <a:gd name="connsiteY2" fmla="*/ 102870 h 102870"/>
                <a:gd name="connsiteX3" fmla="*/ 161925 w 161925"/>
                <a:gd name="connsiteY3" fmla="*/ 26670 h 102870"/>
                <a:gd name="connsiteX4" fmla="*/ 53340 w 161925"/>
                <a:gd name="connsiteY4" fmla="*/ 0 h 102870"/>
                <a:gd name="connsiteX0" fmla="*/ 71987 w 161925"/>
                <a:gd name="connsiteY0" fmla="*/ 0 h 126282"/>
                <a:gd name="connsiteX1" fmla="*/ 0 w 161925"/>
                <a:gd name="connsiteY1" fmla="*/ 124377 h 126282"/>
                <a:gd name="connsiteX2" fmla="*/ 112395 w 161925"/>
                <a:gd name="connsiteY2" fmla="*/ 126282 h 126282"/>
                <a:gd name="connsiteX3" fmla="*/ 161925 w 161925"/>
                <a:gd name="connsiteY3" fmla="*/ 50082 h 126282"/>
                <a:gd name="connsiteX4" fmla="*/ 71987 w 161925"/>
                <a:gd name="connsiteY4" fmla="*/ 0 h 126282"/>
                <a:gd name="connsiteX0" fmla="*/ 71987 w 172492"/>
                <a:gd name="connsiteY0" fmla="*/ 0 h 126282"/>
                <a:gd name="connsiteX1" fmla="*/ 0 w 172492"/>
                <a:gd name="connsiteY1" fmla="*/ 124377 h 126282"/>
                <a:gd name="connsiteX2" fmla="*/ 112395 w 172492"/>
                <a:gd name="connsiteY2" fmla="*/ 126282 h 126282"/>
                <a:gd name="connsiteX3" fmla="*/ 172492 w 172492"/>
                <a:gd name="connsiteY3" fmla="*/ 42002 h 126282"/>
                <a:gd name="connsiteX4" fmla="*/ 71987 w 172492"/>
                <a:gd name="connsiteY4" fmla="*/ 0 h 1262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492" h="126282">
                  <a:moveTo>
                    <a:pt x="71987" y="0"/>
                  </a:moveTo>
                  <a:lnTo>
                    <a:pt x="0" y="124377"/>
                  </a:lnTo>
                  <a:lnTo>
                    <a:pt x="112395" y="126282"/>
                  </a:lnTo>
                  <a:lnTo>
                    <a:pt x="172492" y="42002"/>
                  </a:lnTo>
                  <a:lnTo>
                    <a:pt x="71987" y="0"/>
                  </a:lnTo>
                  <a:close/>
                </a:path>
              </a:pathLst>
            </a:custGeom>
            <a:solidFill>
              <a:srgbClr val="7474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8" name="任意多边形 37"/>
            <p:cNvSpPr/>
            <p:nvPr/>
          </p:nvSpPr>
          <p:spPr>
            <a:xfrm>
              <a:off x="758562" y="2561597"/>
              <a:ext cx="213040" cy="295688"/>
            </a:xfrm>
            <a:custGeom>
              <a:avLst/>
              <a:gdLst>
                <a:gd name="connsiteX0" fmla="*/ 0 w 754380"/>
                <a:gd name="connsiteY0" fmla="*/ 266700 h 906780"/>
                <a:gd name="connsiteX1" fmla="*/ 251460 w 754380"/>
                <a:gd name="connsiteY1" fmla="*/ 906780 h 906780"/>
                <a:gd name="connsiteX2" fmla="*/ 754380 w 754380"/>
                <a:gd name="connsiteY2" fmla="*/ 0 h 906780"/>
                <a:gd name="connsiteX3" fmla="*/ 0 w 754380"/>
                <a:gd name="connsiteY3" fmla="*/ 266700 h 906780"/>
                <a:gd name="connsiteX0" fmla="*/ 0 w 754380"/>
                <a:gd name="connsiteY0" fmla="*/ 266700 h 952500"/>
                <a:gd name="connsiteX1" fmla="*/ 274320 w 754380"/>
                <a:gd name="connsiteY1" fmla="*/ 952500 h 952500"/>
                <a:gd name="connsiteX2" fmla="*/ 754380 w 754380"/>
                <a:gd name="connsiteY2" fmla="*/ 0 h 952500"/>
                <a:gd name="connsiteX3" fmla="*/ 0 w 754380"/>
                <a:gd name="connsiteY3" fmla="*/ 266700 h 952500"/>
                <a:gd name="connsiteX0" fmla="*/ 0 w 948690"/>
                <a:gd name="connsiteY0" fmla="*/ 468630 h 1154430"/>
                <a:gd name="connsiteX1" fmla="*/ 274320 w 948690"/>
                <a:gd name="connsiteY1" fmla="*/ 1154430 h 1154430"/>
                <a:gd name="connsiteX2" fmla="*/ 948690 w 948690"/>
                <a:gd name="connsiteY2" fmla="*/ 0 h 1154430"/>
                <a:gd name="connsiteX3" fmla="*/ 0 w 948690"/>
                <a:gd name="connsiteY3" fmla="*/ 468630 h 1154430"/>
              </a:gdLst>
              <a:ahLst/>
              <a:cxnLst>
                <a:cxn ang="0">
                  <a:pos x="connsiteX0" y="connsiteY0"/>
                </a:cxn>
                <a:cxn ang="0">
                  <a:pos x="connsiteX1" y="connsiteY1"/>
                </a:cxn>
                <a:cxn ang="0">
                  <a:pos x="connsiteX2" y="connsiteY2"/>
                </a:cxn>
                <a:cxn ang="0">
                  <a:pos x="connsiteX3" y="connsiteY3"/>
                </a:cxn>
              </a:cxnLst>
              <a:rect l="l" t="t" r="r" b="b"/>
              <a:pathLst>
                <a:path w="948690" h="1154430">
                  <a:moveTo>
                    <a:pt x="0" y="468630"/>
                  </a:moveTo>
                  <a:lnTo>
                    <a:pt x="274320" y="1154430"/>
                  </a:lnTo>
                  <a:lnTo>
                    <a:pt x="948690" y="0"/>
                  </a:lnTo>
                  <a:lnTo>
                    <a:pt x="0" y="468630"/>
                  </a:lnTo>
                  <a:close/>
                </a:path>
              </a:pathLst>
            </a:custGeom>
            <a:solidFill>
              <a:srgbClr val="9393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任意多边形 38"/>
            <p:cNvSpPr/>
            <p:nvPr/>
          </p:nvSpPr>
          <p:spPr>
            <a:xfrm>
              <a:off x="758562" y="2680186"/>
              <a:ext cx="62457" cy="264460"/>
            </a:xfrm>
            <a:custGeom>
              <a:avLst/>
              <a:gdLst>
                <a:gd name="connsiteX0" fmla="*/ 0 w 278130"/>
                <a:gd name="connsiteY0" fmla="*/ 0 h 1032510"/>
                <a:gd name="connsiteX1" fmla="*/ 87630 w 278130"/>
                <a:gd name="connsiteY1" fmla="*/ 1032510 h 1032510"/>
                <a:gd name="connsiteX2" fmla="*/ 278130 w 278130"/>
                <a:gd name="connsiteY2" fmla="*/ 674370 h 1032510"/>
                <a:gd name="connsiteX3" fmla="*/ 0 w 278130"/>
                <a:gd name="connsiteY3" fmla="*/ 0 h 1032510"/>
                <a:gd name="connsiteX0" fmla="*/ 0 w 262890"/>
                <a:gd name="connsiteY0" fmla="*/ 0 h 1032510"/>
                <a:gd name="connsiteX1" fmla="*/ 87630 w 262890"/>
                <a:gd name="connsiteY1" fmla="*/ 1032510 h 1032510"/>
                <a:gd name="connsiteX2" fmla="*/ 262890 w 262890"/>
                <a:gd name="connsiteY2" fmla="*/ 685800 h 1032510"/>
                <a:gd name="connsiteX3" fmla="*/ 0 w 262890"/>
                <a:gd name="connsiteY3" fmla="*/ 0 h 1032510"/>
                <a:gd name="connsiteX0" fmla="*/ 0 w 274320"/>
                <a:gd name="connsiteY0" fmla="*/ 0 h 1032510"/>
                <a:gd name="connsiteX1" fmla="*/ 87630 w 274320"/>
                <a:gd name="connsiteY1" fmla="*/ 1032510 h 1032510"/>
                <a:gd name="connsiteX2" fmla="*/ 274320 w 274320"/>
                <a:gd name="connsiteY2" fmla="*/ 704850 h 1032510"/>
                <a:gd name="connsiteX3" fmla="*/ 0 w 274320"/>
                <a:gd name="connsiteY3" fmla="*/ 0 h 1032510"/>
                <a:gd name="connsiteX0" fmla="*/ 0 w 278130"/>
                <a:gd name="connsiteY0" fmla="*/ 0 h 1032510"/>
                <a:gd name="connsiteX1" fmla="*/ 87630 w 278130"/>
                <a:gd name="connsiteY1" fmla="*/ 1032510 h 1032510"/>
                <a:gd name="connsiteX2" fmla="*/ 278130 w 278130"/>
                <a:gd name="connsiteY2" fmla="*/ 691515 h 1032510"/>
                <a:gd name="connsiteX3" fmla="*/ 0 w 278130"/>
                <a:gd name="connsiteY3" fmla="*/ 0 h 1032510"/>
              </a:gdLst>
              <a:ahLst/>
              <a:cxnLst>
                <a:cxn ang="0">
                  <a:pos x="connsiteX0" y="connsiteY0"/>
                </a:cxn>
                <a:cxn ang="0">
                  <a:pos x="connsiteX1" y="connsiteY1"/>
                </a:cxn>
                <a:cxn ang="0">
                  <a:pos x="connsiteX2" y="connsiteY2"/>
                </a:cxn>
                <a:cxn ang="0">
                  <a:pos x="connsiteX3" y="connsiteY3"/>
                </a:cxn>
              </a:cxnLst>
              <a:rect l="l" t="t" r="r" b="b"/>
              <a:pathLst>
                <a:path w="278130" h="1032510">
                  <a:moveTo>
                    <a:pt x="0" y="0"/>
                  </a:moveTo>
                  <a:lnTo>
                    <a:pt x="87630" y="1032510"/>
                  </a:lnTo>
                  <a:lnTo>
                    <a:pt x="278130" y="691515"/>
                  </a:lnTo>
                  <a:lnTo>
                    <a:pt x="0" y="0"/>
                  </a:lnTo>
                  <a:close/>
                </a:path>
              </a:pathLst>
            </a:custGeom>
            <a:solidFill>
              <a:srgbClr val="8686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任意多边形 39"/>
            <p:cNvSpPr/>
            <p:nvPr/>
          </p:nvSpPr>
          <p:spPr>
            <a:xfrm>
              <a:off x="776106" y="2853730"/>
              <a:ext cx="405973" cy="204282"/>
            </a:xfrm>
            <a:custGeom>
              <a:avLst/>
              <a:gdLst>
                <a:gd name="connsiteX0" fmla="*/ 0 w 1798320"/>
                <a:gd name="connsiteY0" fmla="*/ 342900 h 797560"/>
                <a:gd name="connsiteX1" fmla="*/ 833120 w 1798320"/>
                <a:gd name="connsiteY1" fmla="*/ 797560 h 797560"/>
                <a:gd name="connsiteX2" fmla="*/ 1798320 w 1798320"/>
                <a:gd name="connsiteY2" fmla="*/ 317500 h 797560"/>
                <a:gd name="connsiteX3" fmla="*/ 1231900 w 1798320"/>
                <a:gd name="connsiteY3" fmla="*/ 27940 h 797560"/>
                <a:gd name="connsiteX4" fmla="*/ 203200 w 1798320"/>
                <a:gd name="connsiteY4" fmla="*/ 0 h 797560"/>
                <a:gd name="connsiteX5" fmla="*/ 0 w 1798320"/>
                <a:gd name="connsiteY5" fmla="*/ 342900 h 797560"/>
                <a:gd name="connsiteX0" fmla="*/ 0 w 1798320"/>
                <a:gd name="connsiteY0" fmla="*/ 342900 h 797560"/>
                <a:gd name="connsiteX1" fmla="*/ 833120 w 1798320"/>
                <a:gd name="connsiteY1" fmla="*/ 797560 h 797560"/>
                <a:gd name="connsiteX2" fmla="*/ 1798320 w 1798320"/>
                <a:gd name="connsiteY2" fmla="*/ 317500 h 797560"/>
                <a:gd name="connsiteX3" fmla="*/ 1237615 w 1798320"/>
                <a:gd name="connsiteY3" fmla="*/ 18415 h 797560"/>
                <a:gd name="connsiteX4" fmla="*/ 203200 w 1798320"/>
                <a:gd name="connsiteY4" fmla="*/ 0 h 797560"/>
                <a:gd name="connsiteX5" fmla="*/ 0 w 1798320"/>
                <a:gd name="connsiteY5" fmla="*/ 342900 h 797560"/>
                <a:gd name="connsiteX0" fmla="*/ 0 w 1802130"/>
                <a:gd name="connsiteY0" fmla="*/ 342900 h 797560"/>
                <a:gd name="connsiteX1" fmla="*/ 833120 w 1802130"/>
                <a:gd name="connsiteY1" fmla="*/ 797560 h 797560"/>
                <a:gd name="connsiteX2" fmla="*/ 1802130 w 1802130"/>
                <a:gd name="connsiteY2" fmla="*/ 311785 h 797560"/>
                <a:gd name="connsiteX3" fmla="*/ 1237615 w 1802130"/>
                <a:gd name="connsiteY3" fmla="*/ 18415 h 797560"/>
                <a:gd name="connsiteX4" fmla="*/ 203200 w 1802130"/>
                <a:gd name="connsiteY4" fmla="*/ 0 h 797560"/>
                <a:gd name="connsiteX5" fmla="*/ 0 w 1802130"/>
                <a:gd name="connsiteY5" fmla="*/ 342900 h 797560"/>
                <a:gd name="connsiteX0" fmla="*/ 0 w 1807845"/>
                <a:gd name="connsiteY0" fmla="*/ 342900 h 797560"/>
                <a:gd name="connsiteX1" fmla="*/ 833120 w 1807845"/>
                <a:gd name="connsiteY1" fmla="*/ 797560 h 797560"/>
                <a:gd name="connsiteX2" fmla="*/ 1807845 w 1807845"/>
                <a:gd name="connsiteY2" fmla="*/ 307975 h 797560"/>
                <a:gd name="connsiteX3" fmla="*/ 1237615 w 1807845"/>
                <a:gd name="connsiteY3" fmla="*/ 18415 h 797560"/>
                <a:gd name="connsiteX4" fmla="*/ 203200 w 1807845"/>
                <a:gd name="connsiteY4" fmla="*/ 0 h 797560"/>
                <a:gd name="connsiteX5" fmla="*/ 0 w 1807845"/>
                <a:gd name="connsiteY5" fmla="*/ 342900 h 797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07845" h="797560">
                  <a:moveTo>
                    <a:pt x="0" y="342900"/>
                  </a:moveTo>
                  <a:lnTo>
                    <a:pt x="833120" y="797560"/>
                  </a:lnTo>
                  <a:lnTo>
                    <a:pt x="1807845" y="307975"/>
                  </a:lnTo>
                  <a:lnTo>
                    <a:pt x="1237615" y="18415"/>
                  </a:lnTo>
                  <a:lnTo>
                    <a:pt x="203200" y="0"/>
                  </a:lnTo>
                  <a:lnTo>
                    <a:pt x="0" y="342900"/>
                  </a:lnTo>
                  <a:close/>
                </a:path>
              </a:pathLst>
            </a:custGeom>
            <a:solidFill>
              <a:srgbClr val="343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任意多边形 40"/>
            <p:cNvSpPr/>
            <p:nvPr/>
          </p:nvSpPr>
          <p:spPr>
            <a:xfrm>
              <a:off x="1051746" y="2662135"/>
              <a:ext cx="128908" cy="270641"/>
            </a:xfrm>
            <a:custGeom>
              <a:avLst/>
              <a:gdLst>
                <a:gd name="connsiteX0" fmla="*/ 551180 w 574040"/>
                <a:gd name="connsiteY0" fmla="*/ 0 h 1056640"/>
                <a:gd name="connsiteX1" fmla="*/ 574040 w 574040"/>
                <a:gd name="connsiteY1" fmla="*/ 1056640 h 1056640"/>
                <a:gd name="connsiteX2" fmla="*/ 0 w 574040"/>
                <a:gd name="connsiteY2" fmla="*/ 769620 h 1056640"/>
                <a:gd name="connsiteX3" fmla="*/ 551180 w 574040"/>
                <a:gd name="connsiteY3" fmla="*/ 0 h 1056640"/>
              </a:gdLst>
              <a:ahLst/>
              <a:cxnLst>
                <a:cxn ang="0">
                  <a:pos x="connsiteX0" y="connsiteY0"/>
                </a:cxn>
                <a:cxn ang="0">
                  <a:pos x="connsiteX1" y="connsiteY1"/>
                </a:cxn>
                <a:cxn ang="0">
                  <a:pos x="connsiteX2" y="connsiteY2"/>
                </a:cxn>
                <a:cxn ang="0">
                  <a:pos x="connsiteX3" y="connsiteY3"/>
                </a:cxn>
              </a:cxnLst>
              <a:rect l="l" t="t" r="r" b="b"/>
              <a:pathLst>
                <a:path w="574040" h="1056640">
                  <a:moveTo>
                    <a:pt x="551180" y="0"/>
                  </a:moveTo>
                  <a:lnTo>
                    <a:pt x="574040" y="1056640"/>
                  </a:lnTo>
                  <a:lnTo>
                    <a:pt x="0" y="769620"/>
                  </a:lnTo>
                  <a:lnTo>
                    <a:pt x="551180" y="0"/>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2" name="组合 41"/>
          <p:cNvGrpSpPr/>
          <p:nvPr/>
        </p:nvGrpSpPr>
        <p:grpSpPr>
          <a:xfrm rot="-5400000">
            <a:off x="354040" y="6298418"/>
            <a:ext cx="300471" cy="352188"/>
            <a:chOff x="758562" y="2561597"/>
            <a:chExt cx="423517" cy="496415"/>
          </a:xfrm>
        </p:grpSpPr>
        <p:sp>
          <p:nvSpPr>
            <p:cNvPr id="43" name="任意多边形 42"/>
            <p:cNvSpPr/>
            <p:nvPr/>
          </p:nvSpPr>
          <p:spPr>
            <a:xfrm>
              <a:off x="769620" y="2581275"/>
              <a:ext cx="400050" cy="457200"/>
            </a:xfrm>
            <a:custGeom>
              <a:avLst/>
              <a:gdLst>
                <a:gd name="connsiteX0" fmla="*/ 11430 w 400050"/>
                <a:gd name="connsiteY0" fmla="*/ 346710 h 457200"/>
                <a:gd name="connsiteX1" fmla="*/ 0 w 400050"/>
                <a:gd name="connsiteY1" fmla="*/ 102870 h 457200"/>
                <a:gd name="connsiteX2" fmla="*/ 194310 w 400050"/>
                <a:gd name="connsiteY2" fmla="*/ 0 h 457200"/>
                <a:gd name="connsiteX3" fmla="*/ 400050 w 400050"/>
                <a:gd name="connsiteY3" fmla="*/ 100965 h 457200"/>
                <a:gd name="connsiteX4" fmla="*/ 398145 w 400050"/>
                <a:gd name="connsiteY4" fmla="*/ 342900 h 457200"/>
                <a:gd name="connsiteX5" fmla="*/ 200025 w 400050"/>
                <a:gd name="connsiteY5" fmla="*/ 457200 h 457200"/>
                <a:gd name="connsiteX6" fmla="*/ 11430 w 400050"/>
                <a:gd name="connsiteY6" fmla="*/ 34671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0050" h="457200">
                  <a:moveTo>
                    <a:pt x="11430" y="346710"/>
                  </a:moveTo>
                  <a:lnTo>
                    <a:pt x="0" y="102870"/>
                  </a:lnTo>
                  <a:lnTo>
                    <a:pt x="194310" y="0"/>
                  </a:lnTo>
                  <a:lnTo>
                    <a:pt x="400050" y="100965"/>
                  </a:lnTo>
                  <a:lnTo>
                    <a:pt x="398145" y="342900"/>
                  </a:lnTo>
                  <a:lnTo>
                    <a:pt x="200025" y="457200"/>
                  </a:lnTo>
                  <a:lnTo>
                    <a:pt x="11430" y="346710"/>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任意多边形 58"/>
            <p:cNvSpPr/>
            <p:nvPr/>
          </p:nvSpPr>
          <p:spPr>
            <a:xfrm>
              <a:off x="819997" y="2563286"/>
              <a:ext cx="356155" cy="297401"/>
            </a:xfrm>
            <a:custGeom>
              <a:avLst/>
              <a:gdLst>
                <a:gd name="connsiteX0" fmla="*/ 53340 w 161925"/>
                <a:gd name="connsiteY0" fmla="*/ 0 h 102870"/>
                <a:gd name="connsiteX1" fmla="*/ 0 w 161925"/>
                <a:gd name="connsiteY1" fmla="*/ 100965 h 102870"/>
                <a:gd name="connsiteX2" fmla="*/ 112395 w 161925"/>
                <a:gd name="connsiteY2" fmla="*/ 102870 h 102870"/>
                <a:gd name="connsiteX3" fmla="*/ 161925 w 161925"/>
                <a:gd name="connsiteY3" fmla="*/ 26670 h 102870"/>
                <a:gd name="connsiteX4" fmla="*/ 53340 w 161925"/>
                <a:gd name="connsiteY4" fmla="*/ 0 h 102870"/>
                <a:gd name="connsiteX0" fmla="*/ 71987 w 161925"/>
                <a:gd name="connsiteY0" fmla="*/ 0 h 126282"/>
                <a:gd name="connsiteX1" fmla="*/ 0 w 161925"/>
                <a:gd name="connsiteY1" fmla="*/ 124377 h 126282"/>
                <a:gd name="connsiteX2" fmla="*/ 112395 w 161925"/>
                <a:gd name="connsiteY2" fmla="*/ 126282 h 126282"/>
                <a:gd name="connsiteX3" fmla="*/ 161925 w 161925"/>
                <a:gd name="connsiteY3" fmla="*/ 50082 h 126282"/>
                <a:gd name="connsiteX4" fmla="*/ 71987 w 161925"/>
                <a:gd name="connsiteY4" fmla="*/ 0 h 126282"/>
                <a:gd name="connsiteX0" fmla="*/ 71987 w 172492"/>
                <a:gd name="connsiteY0" fmla="*/ 0 h 126282"/>
                <a:gd name="connsiteX1" fmla="*/ 0 w 172492"/>
                <a:gd name="connsiteY1" fmla="*/ 124377 h 126282"/>
                <a:gd name="connsiteX2" fmla="*/ 112395 w 172492"/>
                <a:gd name="connsiteY2" fmla="*/ 126282 h 126282"/>
                <a:gd name="connsiteX3" fmla="*/ 172492 w 172492"/>
                <a:gd name="connsiteY3" fmla="*/ 42002 h 126282"/>
                <a:gd name="connsiteX4" fmla="*/ 71987 w 172492"/>
                <a:gd name="connsiteY4" fmla="*/ 0 h 1262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492" h="126282">
                  <a:moveTo>
                    <a:pt x="71987" y="0"/>
                  </a:moveTo>
                  <a:lnTo>
                    <a:pt x="0" y="124377"/>
                  </a:lnTo>
                  <a:lnTo>
                    <a:pt x="112395" y="126282"/>
                  </a:lnTo>
                  <a:lnTo>
                    <a:pt x="172492" y="42002"/>
                  </a:lnTo>
                  <a:lnTo>
                    <a:pt x="71987" y="0"/>
                  </a:lnTo>
                  <a:close/>
                </a:path>
              </a:pathLst>
            </a:custGeom>
            <a:solidFill>
              <a:srgbClr val="7474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0" name="任意多边形 59"/>
            <p:cNvSpPr/>
            <p:nvPr/>
          </p:nvSpPr>
          <p:spPr>
            <a:xfrm>
              <a:off x="758562" y="2561597"/>
              <a:ext cx="213040" cy="295688"/>
            </a:xfrm>
            <a:custGeom>
              <a:avLst/>
              <a:gdLst>
                <a:gd name="connsiteX0" fmla="*/ 0 w 754380"/>
                <a:gd name="connsiteY0" fmla="*/ 266700 h 906780"/>
                <a:gd name="connsiteX1" fmla="*/ 251460 w 754380"/>
                <a:gd name="connsiteY1" fmla="*/ 906780 h 906780"/>
                <a:gd name="connsiteX2" fmla="*/ 754380 w 754380"/>
                <a:gd name="connsiteY2" fmla="*/ 0 h 906780"/>
                <a:gd name="connsiteX3" fmla="*/ 0 w 754380"/>
                <a:gd name="connsiteY3" fmla="*/ 266700 h 906780"/>
                <a:gd name="connsiteX0" fmla="*/ 0 w 754380"/>
                <a:gd name="connsiteY0" fmla="*/ 266700 h 952500"/>
                <a:gd name="connsiteX1" fmla="*/ 274320 w 754380"/>
                <a:gd name="connsiteY1" fmla="*/ 952500 h 952500"/>
                <a:gd name="connsiteX2" fmla="*/ 754380 w 754380"/>
                <a:gd name="connsiteY2" fmla="*/ 0 h 952500"/>
                <a:gd name="connsiteX3" fmla="*/ 0 w 754380"/>
                <a:gd name="connsiteY3" fmla="*/ 266700 h 952500"/>
                <a:gd name="connsiteX0" fmla="*/ 0 w 948690"/>
                <a:gd name="connsiteY0" fmla="*/ 468630 h 1154430"/>
                <a:gd name="connsiteX1" fmla="*/ 274320 w 948690"/>
                <a:gd name="connsiteY1" fmla="*/ 1154430 h 1154430"/>
                <a:gd name="connsiteX2" fmla="*/ 948690 w 948690"/>
                <a:gd name="connsiteY2" fmla="*/ 0 h 1154430"/>
                <a:gd name="connsiteX3" fmla="*/ 0 w 948690"/>
                <a:gd name="connsiteY3" fmla="*/ 468630 h 1154430"/>
              </a:gdLst>
              <a:ahLst/>
              <a:cxnLst>
                <a:cxn ang="0">
                  <a:pos x="connsiteX0" y="connsiteY0"/>
                </a:cxn>
                <a:cxn ang="0">
                  <a:pos x="connsiteX1" y="connsiteY1"/>
                </a:cxn>
                <a:cxn ang="0">
                  <a:pos x="connsiteX2" y="connsiteY2"/>
                </a:cxn>
                <a:cxn ang="0">
                  <a:pos x="connsiteX3" y="connsiteY3"/>
                </a:cxn>
              </a:cxnLst>
              <a:rect l="l" t="t" r="r" b="b"/>
              <a:pathLst>
                <a:path w="948690" h="1154430">
                  <a:moveTo>
                    <a:pt x="0" y="468630"/>
                  </a:moveTo>
                  <a:lnTo>
                    <a:pt x="274320" y="1154430"/>
                  </a:lnTo>
                  <a:lnTo>
                    <a:pt x="948690" y="0"/>
                  </a:lnTo>
                  <a:lnTo>
                    <a:pt x="0" y="468630"/>
                  </a:lnTo>
                  <a:close/>
                </a:path>
              </a:pathLst>
            </a:custGeom>
            <a:solidFill>
              <a:srgbClr val="9393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任意多边形 60"/>
            <p:cNvSpPr/>
            <p:nvPr/>
          </p:nvSpPr>
          <p:spPr>
            <a:xfrm>
              <a:off x="758562" y="2680186"/>
              <a:ext cx="62457" cy="264460"/>
            </a:xfrm>
            <a:custGeom>
              <a:avLst/>
              <a:gdLst>
                <a:gd name="connsiteX0" fmla="*/ 0 w 278130"/>
                <a:gd name="connsiteY0" fmla="*/ 0 h 1032510"/>
                <a:gd name="connsiteX1" fmla="*/ 87630 w 278130"/>
                <a:gd name="connsiteY1" fmla="*/ 1032510 h 1032510"/>
                <a:gd name="connsiteX2" fmla="*/ 278130 w 278130"/>
                <a:gd name="connsiteY2" fmla="*/ 674370 h 1032510"/>
                <a:gd name="connsiteX3" fmla="*/ 0 w 278130"/>
                <a:gd name="connsiteY3" fmla="*/ 0 h 1032510"/>
                <a:gd name="connsiteX0" fmla="*/ 0 w 262890"/>
                <a:gd name="connsiteY0" fmla="*/ 0 h 1032510"/>
                <a:gd name="connsiteX1" fmla="*/ 87630 w 262890"/>
                <a:gd name="connsiteY1" fmla="*/ 1032510 h 1032510"/>
                <a:gd name="connsiteX2" fmla="*/ 262890 w 262890"/>
                <a:gd name="connsiteY2" fmla="*/ 685800 h 1032510"/>
                <a:gd name="connsiteX3" fmla="*/ 0 w 262890"/>
                <a:gd name="connsiteY3" fmla="*/ 0 h 1032510"/>
                <a:gd name="connsiteX0" fmla="*/ 0 w 274320"/>
                <a:gd name="connsiteY0" fmla="*/ 0 h 1032510"/>
                <a:gd name="connsiteX1" fmla="*/ 87630 w 274320"/>
                <a:gd name="connsiteY1" fmla="*/ 1032510 h 1032510"/>
                <a:gd name="connsiteX2" fmla="*/ 274320 w 274320"/>
                <a:gd name="connsiteY2" fmla="*/ 704850 h 1032510"/>
                <a:gd name="connsiteX3" fmla="*/ 0 w 274320"/>
                <a:gd name="connsiteY3" fmla="*/ 0 h 1032510"/>
                <a:gd name="connsiteX0" fmla="*/ 0 w 278130"/>
                <a:gd name="connsiteY0" fmla="*/ 0 h 1032510"/>
                <a:gd name="connsiteX1" fmla="*/ 87630 w 278130"/>
                <a:gd name="connsiteY1" fmla="*/ 1032510 h 1032510"/>
                <a:gd name="connsiteX2" fmla="*/ 278130 w 278130"/>
                <a:gd name="connsiteY2" fmla="*/ 691515 h 1032510"/>
                <a:gd name="connsiteX3" fmla="*/ 0 w 278130"/>
                <a:gd name="connsiteY3" fmla="*/ 0 h 1032510"/>
              </a:gdLst>
              <a:ahLst/>
              <a:cxnLst>
                <a:cxn ang="0">
                  <a:pos x="connsiteX0" y="connsiteY0"/>
                </a:cxn>
                <a:cxn ang="0">
                  <a:pos x="connsiteX1" y="connsiteY1"/>
                </a:cxn>
                <a:cxn ang="0">
                  <a:pos x="connsiteX2" y="connsiteY2"/>
                </a:cxn>
                <a:cxn ang="0">
                  <a:pos x="connsiteX3" y="connsiteY3"/>
                </a:cxn>
              </a:cxnLst>
              <a:rect l="l" t="t" r="r" b="b"/>
              <a:pathLst>
                <a:path w="278130" h="1032510">
                  <a:moveTo>
                    <a:pt x="0" y="0"/>
                  </a:moveTo>
                  <a:lnTo>
                    <a:pt x="87630" y="1032510"/>
                  </a:lnTo>
                  <a:lnTo>
                    <a:pt x="278130" y="691515"/>
                  </a:lnTo>
                  <a:lnTo>
                    <a:pt x="0" y="0"/>
                  </a:lnTo>
                  <a:close/>
                </a:path>
              </a:pathLst>
            </a:custGeom>
            <a:solidFill>
              <a:srgbClr val="8686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任意多边形 61"/>
            <p:cNvSpPr/>
            <p:nvPr/>
          </p:nvSpPr>
          <p:spPr>
            <a:xfrm>
              <a:off x="776106" y="2853730"/>
              <a:ext cx="405973" cy="204282"/>
            </a:xfrm>
            <a:custGeom>
              <a:avLst/>
              <a:gdLst>
                <a:gd name="connsiteX0" fmla="*/ 0 w 1798320"/>
                <a:gd name="connsiteY0" fmla="*/ 342900 h 797560"/>
                <a:gd name="connsiteX1" fmla="*/ 833120 w 1798320"/>
                <a:gd name="connsiteY1" fmla="*/ 797560 h 797560"/>
                <a:gd name="connsiteX2" fmla="*/ 1798320 w 1798320"/>
                <a:gd name="connsiteY2" fmla="*/ 317500 h 797560"/>
                <a:gd name="connsiteX3" fmla="*/ 1231900 w 1798320"/>
                <a:gd name="connsiteY3" fmla="*/ 27940 h 797560"/>
                <a:gd name="connsiteX4" fmla="*/ 203200 w 1798320"/>
                <a:gd name="connsiteY4" fmla="*/ 0 h 797560"/>
                <a:gd name="connsiteX5" fmla="*/ 0 w 1798320"/>
                <a:gd name="connsiteY5" fmla="*/ 342900 h 797560"/>
                <a:gd name="connsiteX0" fmla="*/ 0 w 1798320"/>
                <a:gd name="connsiteY0" fmla="*/ 342900 h 797560"/>
                <a:gd name="connsiteX1" fmla="*/ 833120 w 1798320"/>
                <a:gd name="connsiteY1" fmla="*/ 797560 h 797560"/>
                <a:gd name="connsiteX2" fmla="*/ 1798320 w 1798320"/>
                <a:gd name="connsiteY2" fmla="*/ 317500 h 797560"/>
                <a:gd name="connsiteX3" fmla="*/ 1237615 w 1798320"/>
                <a:gd name="connsiteY3" fmla="*/ 18415 h 797560"/>
                <a:gd name="connsiteX4" fmla="*/ 203200 w 1798320"/>
                <a:gd name="connsiteY4" fmla="*/ 0 h 797560"/>
                <a:gd name="connsiteX5" fmla="*/ 0 w 1798320"/>
                <a:gd name="connsiteY5" fmla="*/ 342900 h 797560"/>
                <a:gd name="connsiteX0" fmla="*/ 0 w 1802130"/>
                <a:gd name="connsiteY0" fmla="*/ 342900 h 797560"/>
                <a:gd name="connsiteX1" fmla="*/ 833120 w 1802130"/>
                <a:gd name="connsiteY1" fmla="*/ 797560 h 797560"/>
                <a:gd name="connsiteX2" fmla="*/ 1802130 w 1802130"/>
                <a:gd name="connsiteY2" fmla="*/ 311785 h 797560"/>
                <a:gd name="connsiteX3" fmla="*/ 1237615 w 1802130"/>
                <a:gd name="connsiteY3" fmla="*/ 18415 h 797560"/>
                <a:gd name="connsiteX4" fmla="*/ 203200 w 1802130"/>
                <a:gd name="connsiteY4" fmla="*/ 0 h 797560"/>
                <a:gd name="connsiteX5" fmla="*/ 0 w 1802130"/>
                <a:gd name="connsiteY5" fmla="*/ 342900 h 797560"/>
                <a:gd name="connsiteX0" fmla="*/ 0 w 1807845"/>
                <a:gd name="connsiteY0" fmla="*/ 342900 h 797560"/>
                <a:gd name="connsiteX1" fmla="*/ 833120 w 1807845"/>
                <a:gd name="connsiteY1" fmla="*/ 797560 h 797560"/>
                <a:gd name="connsiteX2" fmla="*/ 1807845 w 1807845"/>
                <a:gd name="connsiteY2" fmla="*/ 307975 h 797560"/>
                <a:gd name="connsiteX3" fmla="*/ 1237615 w 1807845"/>
                <a:gd name="connsiteY3" fmla="*/ 18415 h 797560"/>
                <a:gd name="connsiteX4" fmla="*/ 203200 w 1807845"/>
                <a:gd name="connsiteY4" fmla="*/ 0 h 797560"/>
                <a:gd name="connsiteX5" fmla="*/ 0 w 1807845"/>
                <a:gd name="connsiteY5" fmla="*/ 342900 h 797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07845" h="797560">
                  <a:moveTo>
                    <a:pt x="0" y="342900"/>
                  </a:moveTo>
                  <a:lnTo>
                    <a:pt x="833120" y="797560"/>
                  </a:lnTo>
                  <a:lnTo>
                    <a:pt x="1807845" y="307975"/>
                  </a:lnTo>
                  <a:lnTo>
                    <a:pt x="1237615" y="18415"/>
                  </a:lnTo>
                  <a:lnTo>
                    <a:pt x="203200" y="0"/>
                  </a:lnTo>
                  <a:lnTo>
                    <a:pt x="0" y="342900"/>
                  </a:lnTo>
                  <a:close/>
                </a:path>
              </a:pathLst>
            </a:custGeom>
            <a:solidFill>
              <a:srgbClr val="343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任意多边形 62"/>
            <p:cNvSpPr/>
            <p:nvPr/>
          </p:nvSpPr>
          <p:spPr>
            <a:xfrm>
              <a:off x="1051746" y="2662135"/>
              <a:ext cx="128908" cy="270641"/>
            </a:xfrm>
            <a:custGeom>
              <a:avLst/>
              <a:gdLst>
                <a:gd name="connsiteX0" fmla="*/ 551180 w 574040"/>
                <a:gd name="connsiteY0" fmla="*/ 0 h 1056640"/>
                <a:gd name="connsiteX1" fmla="*/ 574040 w 574040"/>
                <a:gd name="connsiteY1" fmla="*/ 1056640 h 1056640"/>
                <a:gd name="connsiteX2" fmla="*/ 0 w 574040"/>
                <a:gd name="connsiteY2" fmla="*/ 769620 h 1056640"/>
                <a:gd name="connsiteX3" fmla="*/ 551180 w 574040"/>
                <a:gd name="connsiteY3" fmla="*/ 0 h 1056640"/>
              </a:gdLst>
              <a:ahLst/>
              <a:cxnLst>
                <a:cxn ang="0">
                  <a:pos x="connsiteX0" y="connsiteY0"/>
                </a:cxn>
                <a:cxn ang="0">
                  <a:pos x="connsiteX1" y="connsiteY1"/>
                </a:cxn>
                <a:cxn ang="0">
                  <a:pos x="connsiteX2" y="connsiteY2"/>
                </a:cxn>
                <a:cxn ang="0">
                  <a:pos x="connsiteX3" y="connsiteY3"/>
                </a:cxn>
              </a:cxnLst>
              <a:rect l="l" t="t" r="r" b="b"/>
              <a:pathLst>
                <a:path w="574040" h="1056640">
                  <a:moveTo>
                    <a:pt x="551180" y="0"/>
                  </a:moveTo>
                  <a:lnTo>
                    <a:pt x="574040" y="1056640"/>
                  </a:lnTo>
                  <a:lnTo>
                    <a:pt x="0" y="769620"/>
                  </a:lnTo>
                  <a:lnTo>
                    <a:pt x="551180" y="0"/>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4" name="组合 63"/>
          <p:cNvGrpSpPr/>
          <p:nvPr/>
        </p:nvGrpSpPr>
        <p:grpSpPr>
          <a:xfrm>
            <a:off x="-239245" y="5935739"/>
            <a:ext cx="478489" cy="560847"/>
            <a:chOff x="758562" y="2561597"/>
            <a:chExt cx="423517" cy="496415"/>
          </a:xfrm>
        </p:grpSpPr>
        <p:sp>
          <p:nvSpPr>
            <p:cNvPr id="65" name="任意多边形 64"/>
            <p:cNvSpPr/>
            <p:nvPr/>
          </p:nvSpPr>
          <p:spPr>
            <a:xfrm>
              <a:off x="769620" y="2581275"/>
              <a:ext cx="400050" cy="457200"/>
            </a:xfrm>
            <a:custGeom>
              <a:avLst/>
              <a:gdLst>
                <a:gd name="connsiteX0" fmla="*/ 11430 w 400050"/>
                <a:gd name="connsiteY0" fmla="*/ 346710 h 457200"/>
                <a:gd name="connsiteX1" fmla="*/ 0 w 400050"/>
                <a:gd name="connsiteY1" fmla="*/ 102870 h 457200"/>
                <a:gd name="connsiteX2" fmla="*/ 194310 w 400050"/>
                <a:gd name="connsiteY2" fmla="*/ 0 h 457200"/>
                <a:gd name="connsiteX3" fmla="*/ 400050 w 400050"/>
                <a:gd name="connsiteY3" fmla="*/ 100965 h 457200"/>
                <a:gd name="connsiteX4" fmla="*/ 398145 w 400050"/>
                <a:gd name="connsiteY4" fmla="*/ 342900 h 457200"/>
                <a:gd name="connsiteX5" fmla="*/ 200025 w 400050"/>
                <a:gd name="connsiteY5" fmla="*/ 457200 h 457200"/>
                <a:gd name="connsiteX6" fmla="*/ 11430 w 400050"/>
                <a:gd name="connsiteY6" fmla="*/ 34671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0050" h="457200">
                  <a:moveTo>
                    <a:pt x="11430" y="346710"/>
                  </a:moveTo>
                  <a:lnTo>
                    <a:pt x="0" y="102870"/>
                  </a:lnTo>
                  <a:lnTo>
                    <a:pt x="194310" y="0"/>
                  </a:lnTo>
                  <a:lnTo>
                    <a:pt x="400050" y="100965"/>
                  </a:lnTo>
                  <a:lnTo>
                    <a:pt x="398145" y="342900"/>
                  </a:lnTo>
                  <a:lnTo>
                    <a:pt x="200025" y="457200"/>
                  </a:lnTo>
                  <a:lnTo>
                    <a:pt x="11430" y="346710"/>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任意多边形 65"/>
            <p:cNvSpPr/>
            <p:nvPr/>
          </p:nvSpPr>
          <p:spPr>
            <a:xfrm>
              <a:off x="819997" y="2563286"/>
              <a:ext cx="356155" cy="297401"/>
            </a:xfrm>
            <a:custGeom>
              <a:avLst/>
              <a:gdLst>
                <a:gd name="connsiteX0" fmla="*/ 53340 w 161925"/>
                <a:gd name="connsiteY0" fmla="*/ 0 h 102870"/>
                <a:gd name="connsiteX1" fmla="*/ 0 w 161925"/>
                <a:gd name="connsiteY1" fmla="*/ 100965 h 102870"/>
                <a:gd name="connsiteX2" fmla="*/ 112395 w 161925"/>
                <a:gd name="connsiteY2" fmla="*/ 102870 h 102870"/>
                <a:gd name="connsiteX3" fmla="*/ 161925 w 161925"/>
                <a:gd name="connsiteY3" fmla="*/ 26670 h 102870"/>
                <a:gd name="connsiteX4" fmla="*/ 53340 w 161925"/>
                <a:gd name="connsiteY4" fmla="*/ 0 h 102870"/>
                <a:gd name="connsiteX0" fmla="*/ 71987 w 161925"/>
                <a:gd name="connsiteY0" fmla="*/ 0 h 126282"/>
                <a:gd name="connsiteX1" fmla="*/ 0 w 161925"/>
                <a:gd name="connsiteY1" fmla="*/ 124377 h 126282"/>
                <a:gd name="connsiteX2" fmla="*/ 112395 w 161925"/>
                <a:gd name="connsiteY2" fmla="*/ 126282 h 126282"/>
                <a:gd name="connsiteX3" fmla="*/ 161925 w 161925"/>
                <a:gd name="connsiteY3" fmla="*/ 50082 h 126282"/>
                <a:gd name="connsiteX4" fmla="*/ 71987 w 161925"/>
                <a:gd name="connsiteY4" fmla="*/ 0 h 126282"/>
                <a:gd name="connsiteX0" fmla="*/ 71987 w 172492"/>
                <a:gd name="connsiteY0" fmla="*/ 0 h 126282"/>
                <a:gd name="connsiteX1" fmla="*/ 0 w 172492"/>
                <a:gd name="connsiteY1" fmla="*/ 124377 h 126282"/>
                <a:gd name="connsiteX2" fmla="*/ 112395 w 172492"/>
                <a:gd name="connsiteY2" fmla="*/ 126282 h 126282"/>
                <a:gd name="connsiteX3" fmla="*/ 172492 w 172492"/>
                <a:gd name="connsiteY3" fmla="*/ 42002 h 126282"/>
                <a:gd name="connsiteX4" fmla="*/ 71987 w 172492"/>
                <a:gd name="connsiteY4" fmla="*/ 0 h 1262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492" h="126282">
                  <a:moveTo>
                    <a:pt x="71987" y="0"/>
                  </a:moveTo>
                  <a:lnTo>
                    <a:pt x="0" y="124377"/>
                  </a:lnTo>
                  <a:lnTo>
                    <a:pt x="112395" y="126282"/>
                  </a:lnTo>
                  <a:lnTo>
                    <a:pt x="172492" y="42002"/>
                  </a:lnTo>
                  <a:lnTo>
                    <a:pt x="71987" y="0"/>
                  </a:lnTo>
                  <a:close/>
                </a:path>
              </a:pathLst>
            </a:custGeom>
            <a:solidFill>
              <a:srgbClr val="7474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7" name="任意多边形 66"/>
            <p:cNvSpPr/>
            <p:nvPr/>
          </p:nvSpPr>
          <p:spPr>
            <a:xfrm>
              <a:off x="758562" y="2561597"/>
              <a:ext cx="213040" cy="295688"/>
            </a:xfrm>
            <a:custGeom>
              <a:avLst/>
              <a:gdLst>
                <a:gd name="connsiteX0" fmla="*/ 0 w 754380"/>
                <a:gd name="connsiteY0" fmla="*/ 266700 h 906780"/>
                <a:gd name="connsiteX1" fmla="*/ 251460 w 754380"/>
                <a:gd name="connsiteY1" fmla="*/ 906780 h 906780"/>
                <a:gd name="connsiteX2" fmla="*/ 754380 w 754380"/>
                <a:gd name="connsiteY2" fmla="*/ 0 h 906780"/>
                <a:gd name="connsiteX3" fmla="*/ 0 w 754380"/>
                <a:gd name="connsiteY3" fmla="*/ 266700 h 906780"/>
                <a:gd name="connsiteX0" fmla="*/ 0 w 754380"/>
                <a:gd name="connsiteY0" fmla="*/ 266700 h 952500"/>
                <a:gd name="connsiteX1" fmla="*/ 274320 w 754380"/>
                <a:gd name="connsiteY1" fmla="*/ 952500 h 952500"/>
                <a:gd name="connsiteX2" fmla="*/ 754380 w 754380"/>
                <a:gd name="connsiteY2" fmla="*/ 0 h 952500"/>
                <a:gd name="connsiteX3" fmla="*/ 0 w 754380"/>
                <a:gd name="connsiteY3" fmla="*/ 266700 h 952500"/>
                <a:gd name="connsiteX0" fmla="*/ 0 w 948690"/>
                <a:gd name="connsiteY0" fmla="*/ 468630 h 1154430"/>
                <a:gd name="connsiteX1" fmla="*/ 274320 w 948690"/>
                <a:gd name="connsiteY1" fmla="*/ 1154430 h 1154430"/>
                <a:gd name="connsiteX2" fmla="*/ 948690 w 948690"/>
                <a:gd name="connsiteY2" fmla="*/ 0 h 1154430"/>
                <a:gd name="connsiteX3" fmla="*/ 0 w 948690"/>
                <a:gd name="connsiteY3" fmla="*/ 468630 h 1154430"/>
              </a:gdLst>
              <a:ahLst/>
              <a:cxnLst>
                <a:cxn ang="0">
                  <a:pos x="connsiteX0" y="connsiteY0"/>
                </a:cxn>
                <a:cxn ang="0">
                  <a:pos x="connsiteX1" y="connsiteY1"/>
                </a:cxn>
                <a:cxn ang="0">
                  <a:pos x="connsiteX2" y="connsiteY2"/>
                </a:cxn>
                <a:cxn ang="0">
                  <a:pos x="connsiteX3" y="connsiteY3"/>
                </a:cxn>
              </a:cxnLst>
              <a:rect l="l" t="t" r="r" b="b"/>
              <a:pathLst>
                <a:path w="948690" h="1154430">
                  <a:moveTo>
                    <a:pt x="0" y="468630"/>
                  </a:moveTo>
                  <a:lnTo>
                    <a:pt x="274320" y="1154430"/>
                  </a:lnTo>
                  <a:lnTo>
                    <a:pt x="948690" y="0"/>
                  </a:lnTo>
                  <a:lnTo>
                    <a:pt x="0" y="468630"/>
                  </a:lnTo>
                  <a:close/>
                </a:path>
              </a:pathLst>
            </a:custGeom>
            <a:solidFill>
              <a:srgbClr val="9393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任意多边形 67"/>
            <p:cNvSpPr/>
            <p:nvPr/>
          </p:nvSpPr>
          <p:spPr>
            <a:xfrm>
              <a:off x="758562" y="2680186"/>
              <a:ext cx="62457" cy="264460"/>
            </a:xfrm>
            <a:custGeom>
              <a:avLst/>
              <a:gdLst>
                <a:gd name="connsiteX0" fmla="*/ 0 w 278130"/>
                <a:gd name="connsiteY0" fmla="*/ 0 h 1032510"/>
                <a:gd name="connsiteX1" fmla="*/ 87630 w 278130"/>
                <a:gd name="connsiteY1" fmla="*/ 1032510 h 1032510"/>
                <a:gd name="connsiteX2" fmla="*/ 278130 w 278130"/>
                <a:gd name="connsiteY2" fmla="*/ 674370 h 1032510"/>
                <a:gd name="connsiteX3" fmla="*/ 0 w 278130"/>
                <a:gd name="connsiteY3" fmla="*/ 0 h 1032510"/>
                <a:gd name="connsiteX0" fmla="*/ 0 w 262890"/>
                <a:gd name="connsiteY0" fmla="*/ 0 h 1032510"/>
                <a:gd name="connsiteX1" fmla="*/ 87630 w 262890"/>
                <a:gd name="connsiteY1" fmla="*/ 1032510 h 1032510"/>
                <a:gd name="connsiteX2" fmla="*/ 262890 w 262890"/>
                <a:gd name="connsiteY2" fmla="*/ 685800 h 1032510"/>
                <a:gd name="connsiteX3" fmla="*/ 0 w 262890"/>
                <a:gd name="connsiteY3" fmla="*/ 0 h 1032510"/>
                <a:gd name="connsiteX0" fmla="*/ 0 w 274320"/>
                <a:gd name="connsiteY0" fmla="*/ 0 h 1032510"/>
                <a:gd name="connsiteX1" fmla="*/ 87630 w 274320"/>
                <a:gd name="connsiteY1" fmla="*/ 1032510 h 1032510"/>
                <a:gd name="connsiteX2" fmla="*/ 274320 w 274320"/>
                <a:gd name="connsiteY2" fmla="*/ 704850 h 1032510"/>
                <a:gd name="connsiteX3" fmla="*/ 0 w 274320"/>
                <a:gd name="connsiteY3" fmla="*/ 0 h 1032510"/>
                <a:gd name="connsiteX0" fmla="*/ 0 w 278130"/>
                <a:gd name="connsiteY0" fmla="*/ 0 h 1032510"/>
                <a:gd name="connsiteX1" fmla="*/ 87630 w 278130"/>
                <a:gd name="connsiteY1" fmla="*/ 1032510 h 1032510"/>
                <a:gd name="connsiteX2" fmla="*/ 278130 w 278130"/>
                <a:gd name="connsiteY2" fmla="*/ 691515 h 1032510"/>
                <a:gd name="connsiteX3" fmla="*/ 0 w 278130"/>
                <a:gd name="connsiteY3" fmla="*/ 0 h 1032510"/>
              </a:gdLst>
              <a:ahLst/>
              <a:cxnLst>
                <a:cxn ang="0">
                  <a:pos x="connsiteX0" y="connsiteY0"/>
                </a:cxn>
                <a:cxn ang="0">
                  <a:pos x="connsiteX1" y="connsiteY1"/>
                </a:cxn>
                <a:cxn ang="0">
                  <a:pos x="connsiteX2" y="connsiteY2"/>
                </a:cxn>
                <a:cxn ang="0">
                  <a:pos x="connsiteX3" y="connsiteY3"/>
                </a:cxn>
              </a:cxnLst>
              <a:rect l="l" t="t" r="r" b="b"/>
              <a:pathLst>
                <a:path w="278130" h="1032510">
                  <a:moveTo>
                    <a:pt x="0" y="0"/>
                  </a:moveTo>
                  <a:lnTo>
                    <a:pt x="87630" y="1032510"/>
                  </a:lnTo>
                  <a:lnTo>
                    <a:pt x="278130" y="691515"/>
                  </a:lnTo>
                  <a:lnTo>
                    <a:pt x="0" y="0"/>
                  </a:lnTo>
                  <a:close/>
                </a:path>
              </a:pathLst>
            </a:custGeom>
            <a:solidFill>
              <a:srgbClr val="8686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任意多边形 68"/>
            <p:cNvSpPr/>
            <p:nvPr/>
          </p:nvSpPr>
          <p:spPr>
            <a:xfrm>
              <a:off x="776106" y="2853730"/>
              <a:ext cx="405973" cy="204282"/>
            </a:xfrm>
            <a:custGeom>
              <a:avLst/>
              <a:gdLst>
                <a:gd name="connsiteX0" fmla="*/ 0 w 1798320"/>
                <a:gd name="connsiteY0" fmla="*/ 342900 h 797560"/>
                <a:gd name="connsiteX1" fmla="*/ 833120 w 1798320"/>
                <a:gd name="connsiteY1" fmla="*/ 797560 h 797560"/>
                <a:gd name="connsiteX2" fmla="*/ 1798320 w 1798320"/>
                <a:gd name="connsiteY2" fmla="*/ 317500 h 797560"/>
                <a:gd name="connsiteX3" fmla="*/ 1231900 w 1798320"/>
                <a:gd name="connsiteY3" fmla="*/ 27940 h 797560"/>
                <a:gd name="connsiteX4" fmla="*/ 203200 w 1798320"/>
                <a:gd name="connsiteY4" fmla="*/ 0 h 797560"/>
                <a:gd name="connsiteX5" fmla="*/ 0 w 1798320"/>
                <a:gd name="connsiteY5" fmla="*/ 342900 h 797560"/>
                <a:gd name="connsiteX0" fmla="*/ 0 w 1798320"/>
                <a:gd name="connsiteY0" fmla="*/ 342900 h 797560"/>
                <a:gd name="connsiteX1" fmla="*/ 833120 w 1798320"/>
                <a:gd name="connsiteY1" fmla="*/ 797560 h 797560"/>
                <a:gd name="connsiteX2" fmla="*/ 1798320 w 1798320"/>
                <a:gd name="connsiteY2" fmla="*/ 317500 h 797560"/>
                <a:gd name="connsiteX3" fmla="*/ 1237615 w 1798320"/>
                <a:gd name="connsiteY3" fmla="*/ 18415 h 797560"/>
                <a:gd name="connsiteX4" fmla="*/ 203200 w 1798320"/>
                <a:gd name="connsiteY4" fmla="*/ 0 h 797560"/>
                <a:gd name="connsiteX5" fmla="*/ 0 w 1798320"/>
                <a:gd name="connsiteY5" fmla="*/ 342900 h 797560"/>
                <a:gd name="connsiteX0" fmla="*/ 0 w 1802130"/>
                <a:gd name="connsiteY0" fmla="*/ 342900 h 797560"/>
                <a:gd name="connsiteX1" fmla="*/ 833120 w 1802130"/>
                <a:gd name="connsiteY1" fmla="*/ 797560 h 797560"/>
                <a:gd name="connsiteX2" fmla="*/ 1802130 w 1802130"/>
                <a:gd name="connsiteY2" fmla="*/ 311785 h 797560"/>
                <a:gd name="connsiteX3" fmla="*/ 1237615 w 1802130"/>
                <a:gd name="connsiteY3" fmla="*/ 18415 h 797560"/>
                <a:gd name="connsiteX4" fmla="*/ 203200 w 1802130"/>
                <a:gd name="connsiteY4" fmla="*/ 0 h 797560"/>
                <a:gd name="connsiteX5" fmla="*/ 0 w 1802130"/>
                <a:gd name="connsiteY5" fmla="*/ 342900 h 797560"/>
                <a:gd name="connsiteX0" fmla="*/ 0 w 1807845"/>
                <a:gd name="connsiteY0" fmla="*/ 342900 h 797560"/>
                <a:gd name="connsiteX1" fmla="*/ 833120 w 1807845"/>
                <a:gd name="connsiteY1" fmla="*/ 797560 h 797560"/>
                <a:gd name="connsiteX2" fmla="*/ 1807845 w 1807845"/>
                <a:gd name="connsiteY2" fmla="*/ 307975 h 797560"/>
                <a:gd name="connsiteX3" fmla="*/ 1237615 w 1807845"/>
                <a:gd name="connsiteY3" fmla="*/ 18415 h 797560"/>
                <a:gd name="connsiteX4" fmla="*/ 203200 w 1807845"/>
                <a:gd name="connsiteY4" fmla="*/ 0 h 797560"/>
                <a:gd name="connsiteX5" fmla="*/ 0 w 1807845"/>
                <a:gd name="connsiteY5" fmla="*/ 342900 h 797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07845" h="797560">
                  <a:moveTo>
                    <a:pt x="0" y="342900"/>
                  </a:moveTo>
                  <a:lnTo>
                    <a:pt x="833120" y="797560"/>
                  </a:lnTo>
                  <a:lnTo>
                    <a:pt x="1807845" y="307975"/>
                  </a:lnTo>
                  <a:lnTo>
                    <a:pt x="1237615" y="18415"/>
                  </a:lnTo>
                  <a:lnTo>
                    <a:pt x="203200" y="0"/>
                  </a:lnTo>
                  <a:lnTo>
                    <a:pt x="0" y="342900"/>
                  </a:lnTo>
                  <a:close/>
                </a:path>
              </a:pathLst>
            </a:custGeom>
            <a:solidFill>
              <a:srgbClr val="343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任意多边形 69"/>
            <p:cNvSpPr/>
            <p:nvPr/>
          </p:nvSpPr>
          <p:spPr>
            <a:xfrm>
              <a:off x="1051746" y="2662135"/>
              <a:ext cx="128908" cy="270641"/>
            </a:xfrm>
            <a:custGeom>
              <a:avLst/>
              <a:gdLst>
                <a:gd name="connsiteX0" fmla="*/ 551180 w 574040"/>
                <a:gd name="connsiteY0" fmla="*/ 0 h 1056640"/>
                <a:gd name="connsiteX1" fmla="*/ 574040 w 574040"/>
                <a:gd name="connsiteY1" fmla="*/ 1056640 h 1056640"/>
                <a:gd name="connsiteX2" fmla="*/ 0 w 574040"/>
                <a:gd name="connsiteY2" fmla="*/ 769620 h 1056640"/>
                <a:gd name="connsiteX3" fmla="*/ 551180 w 574040"/>
                <a:gd name="connsiteY3" fmla="*/ 0 h 1056640"/>
              </a:gdLst>
              <a:ahLst/>
              <a:cxnLst>
                <a:cxn ang="0">
                  <a:pos x="connsiteX0" y="connsiteY0"/>
                </a:cxn>
                <a:cxn ang="0">
                  <a:pos x="connsiteX1" y="connsiteY1"/>
                </a:cxn>
                <a:cxn ang="0">
                  <a:pos x="connsiteX2" y="connsiteY2"/>
                </a:cxn>
                <a:cxn ang="0">
                  <a:pos x="connsiteX3" y="connsiteY3"/>
                </a:cxn>
              </a:cxnLst>
              <a:rect l="l" t="t" r="r" b="b"/>
              <a:pathLst>
                <a:path w="574040" h="1056640">
                  <a:moveTo>
                    <a:pt x="551180" y="0"/>
                  </a:moveTo>
                  <a:lnTo>
                    <a:pt x="574040" y="1056640"/>
                  </a:lnTo>
                  <a:lnTo>
                    <a:pt x="0" y="769620"/>
                  </a:lnTo>
                  <a:lnTo>
                    <a:pt x="551180" y="0"/>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2249648192"/>
      </p:ext>
    </p:extLst>
  </p:cSld>
  <p:clrMapOvr>
    <a:masterClrMapping/>
  </p:clrMapOvr>
  <mc:AlternateContent xmlns:mc="http://schemas.openxmlformats.org/markup-compatibility/2006" xmlns:p14="http://schemas.microsoft.com/office/powerpoint/2010/main">
    <mc:Choice Requires="p14">
      <p:transition spd="slow" p14:dur="850">
        <p14:warp/>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fade">
                                      <p:cBhvr>
                                        <p:cTn id="7" dur="500"/>
                                        <p:tgtEl>
                                          <p:spTgt spid="57"/>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5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804703" y="446688"/>
            <a:ext cx="2784073" cy="707886"/>
          </a:xfrm>
          <a:prstGeom prst="rect">
            <a:avLst/>
          </a:prstGeom>
          <a:noFill/>
        </p:spPr>
        <p:txBody>
          <a:bodyPr wrap="square" rtlCol="0">
            <a:spAutoFit/>
          </a:bodyPr>
          <a:lstStyle/>
          <a:p>
            <a:r>
              <a:rPr lang="en-US" altLang="zh-CN" sz="4000" b="1" spc="100" dirty="0">
                <a:latin typeface="明兰" panose="02010600030101010101" pitchFamily="2" charset="-122"/>
                <a:ea typeface="明兰" panose="02010600030101010101" pitchFamily="2" charset="-122"/>
              </a:rPr>
              <a:t>GDAL</a:t>
            </a:r>
            <a:r>
              <a:rPr lang="zh-CN" altLang="en-US" sz="4000" b="1" spc="100" dirty="0">
                <a:latin typeface="明兰" panose="02010600030101010101" pitchFamily="2" charset="-122"/>
                <a:ea typeface="明兰" panose="02010600030101010101" pitchFamily="2" charset="-122"/>
              </a:rPr>
              <a:t>介绍</a:t>
            </a:r>
          </a:p>
        </p:txBody>
      </p:sp>
      <p:sp>
        <p:nvSpPr>
          <p:cNvPr id="11" name="矩形 10"/>
          <p:cNvSpPr/>
          <p:nvPr/>
        </p:nvSpPr>
        <p:spPr>
          <a:xfrm>
            <a:off x="5477352" y="2457409"/>
            <a:ext cx="5977176" cy="3560332"/>
          </a:xfrm>
          <a:prstGeom prst="rect">
            <a:avLst/>
          </a:prstGeom>
        </p:spPr>
        <p:txBody>
          <a:bodyPr wrap="square" lIns="91438" tIns="45719" rIns="91438" bIns="45719">
            <a:spAutoFit/>
          </a:bodyPr>
          <a:lstStyle/>
          <a:p>
            <a:pPr lvl="0" algn="just" fontAlgn="base">
              <a:lnSpc>
                <a:spcPct val="130000"/>
              </a:lnSpc>
              <a:spcBef>
                <a:spcPts val="1200"/>
              </a:spcBef>
              <a:spcAft>
                <a:spcPct val="0"/>
              </a:spcAft>
            </a:pPr>
            <a:r>
              <a:rPr lang="en-US" altLang="zh-CN" sz="2400" b="1" dirty="0">
                <a:latin typeface="微软雅黑" panose="020B0503020204020204" pitchFamily="34" charset="-122"/>
                <a:ea typeface="微软雅黑" panose="020B0503020204020204" pitchFamily="34" charset="-122"/>
              </a:rPr>
              <a:t>Geospatial Data Abstraction Library </a:t>
            </a: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GDAL</a:t>
            </a:r>
            <a:r>
              <a:rPr lang="zh-CN" altLang="en-US" sz="2400" dirty="0">
                <a:latin typeface="微软雅黑" panose="020B0503020204020204" pitchFamily="34" charset="-122"/>
                <a:ea typeface="微软雅黑" panose="020B0503020204020204" pitchFamily="34" charset="-122"/>
              </a:rPr>
              <a:t>）是使用</a:t>
            </a:r>
            <a:r>
              <a:rPr lang="en-US" altLang="zh-CN" sz="2400" dirty="0">
                <a:latin typeface="微软雅黑" panose="020B0503020204020204" pitchFamily="34" charset="-122"/>
                <a:ea typeface="微软雅黑" panose="020B0503020204020204" pitchFamily="34" charset="-122"/>
              </a:rPr>
              <a:t>C/C++</a:t>
            </a:r>
            <a:r>
              <a:rPr lang="zh-CN" altLang="en-US" sz="2400" dirty="0">
                <a:latin typeface="微软雅黑" panose="020B0503020204020204" pitchFamily="34" charset="-122"/>
                <a:ea typeface="微软雅黑" panose="020B0503020204020204" pitchFamily="34" charset="-122"/>
              </a:rPr>
              <a:t>语言编写的用于读写空间数据的一套跨平台开源库。</a:t>
            </a:r>
            <a:endParaRPr lang="en-US" altLang="zh-CN" sz="2400" dirty="0">
              <a:latin typeface="微软雅黑" panose="020B0503020204020204" pitchFamily="34" charset="-122"/>
              <a:ea typeface="微软雅黑" panose="020B0503020204020204" pitchFamily="34" charset="-122"/>
            </a:endParaRPr>
          </a:p>
          <a:p>
            <a:pPr lvl="0" algn="just" fontAlgn="base">
              <a:lnSpc>
                <a:spcPct val="130000"/>
              </a:lnSpc>
              <a:spcBef>
                <a:spcPts val="1200"/>
              </a:spcBef>
              <a:spcAft>
                <a:spcPct val="0"/>
              </a:spcAft>
            </a:pPr>
            <a:r>
              <a:rPr lang="zh-CN" altLang="en-US" sz="2400" dirty="0">
                <a:latin typeface="微软雅黑" panose="020B0503020204020204" pitchFamily="34" charset="-122"/>
                <a:ea typeface="微软雅黑" panose="020B0503020204020204" pitchFamily="34" charset="-122"/>
              </a:rPr>
              <a:t>作为一个库，它为调用的应用程序提供了所有受支持格式的单个栅格抽象数据模型和单个矢量抽象数据模型。 它还带有用于数据转换和处理的各种有用的命令行实用程序。</a:t>
            </a:r>
            <a:endParaRPr lang="en-US" altLang="zh-CN" sz="2400" dirty="0">
              <a:latin typeface="微软雅黑" panose="020B0503020204020204" pitchFamily="34" charset="-122"/>
              <a:ea typeface="微软雅黑" panose="020B0503020204020204" pitchFamily="34" charset="-122"/>
            </a:endParaRPr>
          </a:p>
        </p:txBody>
      </p:sp>
      <p:grpSp>
        <p:nvGrpSpPr>
          <p:cNvPr id="15" name="组合 14"/>
          <p:cNvGrpSpPr/>
          <p:nvPr/>
        </p:nvGrpSpPr>
        <p:grpSpPr>
          <a:xfrm>
            <a:off x="235667" y="489351"/>
            <a:ext cx="478489" cy="560847"/>
            <a:chOff x="758562" y="2561597"/>
            <a:chExt cx="423517" cy="496415"/>
          </a:xfrm>
        </p:grpSpPr>
        <p:sp>
          <p:nvSpPr>
            <p:cNvPr id="16" name="任意多边形 15"/>
            <p:cNvSpPr/>
            <p:nvPr/>
          </p:nvSpPr>
          <p:spPr>
            <a:xfrm>
              <a:off x="769620" y="2581275"/>
              <a:ext cx="400050" cy="457200"/>
            </a:xfrm>
            <a:custGeom>
              <a:avLst/>
              <a:gdLst>
                <a:gd name="connsiteX0" fmla="*/ 11430 w 400050"/>
                <a:gd name="connsiteY0" fmla="*/ 346710 h 457200"/>
                <a:gd name="connsiteX1" fmla="*/ 0 w 400050"/>
                <a:gd name="connsiteY1" fmla="*/ 102870 h 457200"/>
                <a:gd name="connsiteX2" fmla="*/ 194310 w 400050"/>
                <a:gd name="connsiteY2" fmla="*/ 0 h 457200"/>
                <a:gd name="connsiteX3" fmla="*/ 400050 w 400050"/>
                <a:gd name="connsiteY3" fmla="*/ 100965 h 457200"/>
                <a:gd name="connsiteX4" fmla="*/ 398145 w 400050"/>
                <a:gd name="connsiteY4" fmla="*/ 342900 h 457200"/>
                <a:gd name="connsiteX5" fmla="*/ 200025 w 400050"/>
                <a:gd name="connsiteY5" fmla="*/ 457200 h 457200"/>
                <a:gd name="connsiteX6" fmla="*/ 11430 w 400050"/>
                <a:gd name="connsiteY6" fmla="*/ 34671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0050" h="457200">
                  <a:moveTo>
                    <a:pt x="11430" y="346710"/>
                  </a:moveTo>
                  <a:lnTo>
                    <a:pt x="0" y="102870"/>
                  </a:lnTo>
                  <a:lnTo>
                    <a:pt x="194310" y="0"/>
                  </a:lnTo>
                  <a:lnTo>
                    <a:pt x="400050" y="100965"/>
                  </a:lnTo>
                  <a:lnTo>
                    <a:pt x="398145" y="342900"/>
                  </a:lnTo>
                  <a:lnTo>
                    <a:pt x="200025" y="457200"/>
                  </a:lnTo>
                  <a:lnTo>
                    <a:pt x="11430" y="346710"/>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任意多边形 16"/>
            <p:cNvSpPr/>
            <p:nvPr/>
          </p:nvSpPr>
          <p:spPr>
            <a:xfrm>
              <a:off x="819997" y="2563286"/>
              <a:ext cx="356155" cy="297401"/>
            </a:xfrm>
            <a:custGeom>
              <a:avLst/>
              <a:gdLst>
                <a:gd name="connsiteX0" fmla="*/ 53340 w 161925"/>
                <a:gd name="connsiteY0" fmla="*/ 0 h 102870"/>
                <a:gd name="connsiteX1" fmla="*/ 0 w 161925"/>
                <a:gd name="connsiteY1" fmla="*/ 100965 h 102870"/>
                <a:gd name="connsiteX2" fmla="*/ 112395 w 161925"/>
                <a:gd name="connsiteY2" fmla="*/ 102870 h 102870"/>
                <a:gd name="connsiteX3" fmla="*/ 161925 w 161925"/>
                <a:gd name="connsiteY3" fmla="*/ 26670 h 102870"/>
                <a:gd name="connsiteX4" fmla="*/ 53340 w 161925"/>
                <a:gd name="connsiteY4" fmla="*/ 0 h 102870"/>
                <a:gd name="connsiteX0" fmla="*/ 71987 w 161925"/>
                <a:gd name="connsiteY0" fmla="*/ 0 h 126282"/>
                <a:gd name="connsiteX1" fmla="*/ 0 w 161925"/>
                <a:gd name="connsiteY1" fmla="*/ 124377 h 126282"/>
                <a:gd name="connsiteX2" fmla="*/ 112395 w 161925"/>
                <a:gd name="connsiteY2" fmla="*/ 126282 h 126282"/>
                <a:gd name="connsiteX3" fmla="*/ 161925 w 161925"/>
                <a:gd name="connsiteY3" fmla="*/ 50082 h 126282"/>
                <a:gd name="connsiteX4" fmla="*/ 71987 w 161925"/>
                <a:gd name="connsiteY4" fmla="*/ 0 h 126282"/>
                <a:gd name="connsiteX0" fmla="*/ 71987 w 172492"/>
                <a:gd name="connsiteY0" fmla="*/ 0 h 126282"/>
                <a:gd name="connsiteX1" fmla="*/ 0 w 172492"/>
                <a:gd name="connsiteY1" fmla="*/ 124377 h 126282"/>
                <a:gd name="connsiteX2" fmla="*/ 112395 w 172492"/>
                <a:gd name="connsiteY2" fmla="*/ 126282 h 126282"/>
                <a:gd name="connsiteX3" fmla="*/ 172492 w 172492"/>
                <a:gd name="connsiteY3" fmla="*/ 42002 h 126282"/>
                <a:gd name="connsiteX4" fmla="*/ 71987 w 172492"/>
                <a:gd name="connsiteY4" fmla="*/ 0 h 1262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492" h="126282">
                  <a:moveTo>
                    <a:pt x="71987" y="0"/>
                  </a:moveTo>
                  <a:lnTo>
                    <a:pt x="0" y="124377"/>
                  </a:lnTo>
                  <a:lnTo>
                    <a:pt x="112395" y="126282"/>
                  </a:lnTo>
                  <a:lnTo>
                    <a:pt x="172492" y="42002"/>
                  </a:lnTo>
                  <a:lnTo>
                    <a:pt x="71987" y="0"/>
                  </a:lnTo>
                  <a:close/>
                </a:path>
              </a:pathLst>
            </a:custGeom>
            <a:solidFill>
              <a:srgbClr val="7474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9" name="任意多边形 18"/>
            <p:cNvSpPr/>
            <p:nvPr/>
          </p:nvSpPr>
          <p:spPr>
            <a:xfrm>
              <a:off x="758562" y="2561597"/>
              <a:ext cx="213040" cy="295688"/>
            </a:xfrm>
            <a:custGeom>
              <a:avLst/>
              <a:gdLst>
                <a:gd name="connsiteX0" fmla="*/ 0 w 754380"/>
                <a:gd name="connsiteY0" fmla="*/ 266700 h 906780"/>
                <a:gd name="connsiteX1" fmla="*/ 251460 w 754380"/>
                <a:gd name="connsiteY1" fmla="*/ 906780 h 906780"/>
                <a:gd name="connsiteX2" fmla="*/ 754380 w 754380"/>
                <a:gd name="connsiteY2" fmla="*/ 0 h 906780"/>
                <a:gd name="connsiteX3" fmla="*/ 0 w 754380"/>
                <a:gd name="connsiteY3" fmla="*/ 266700 h 906780"/>
                <a:gd name="connsiteX0" fmla="*/ 0 w 754380"/>
                <a:gd name="connsiteY0" fmla="*/ 266700 h 952500"/>
                <a:gd name="connsiteX1" fmla="*/ 274320 w 754380"/>
                <a:gd name="connsiteY1" fmla="*/ 952500 h 952500"/>
                <a:gd name="connsiteX2" fmla="*/ 754380 w 754380"/>
                <a:gd name="connsiteY2" fmla="*/ 0 h 952500"/>
                <a:gd name="connsiteX3" fmla="*/ 0 w 754380"/>
                <a:gd name="connsiteY3" fmla="*/ 266700 h 952500"/>
                <a:gd name="connsiteX0" fmla="*/ 0 w 948690"/>
                <a:gd name="connsiteY0" fmla="*/ 468630 h 1154430"/>
                <a:gd name="connsiteX1" fmla="*/ 274320 w 948690"/>
                <a:gd name="connsiteY1" fmla="*/ 1154430 h 1154430"/>
                <a:gd name="connsiteX2" fmla="*/ 948690 w 948690"/>
                <a:gd name="connsiteY2" fmla="*/ 0 h 1154430"/>
                <a:gd name="connsiteX3" fmla="*/ 0 w 948690"/>
                <a:gd name="connsiteY3" fmla="*/ 468630 h 1154430"/>
              </a:gdLst>
              <a:ahLst/>
              <a:cxnLst>
                <a:cxn ang="0">
                  <a:pos x="connsiteX0" y="connsiteY0"/>
                </a:cxn>
                <a:cxn ang="0">
                  <a:pos x="connsiteX1" y="connsiteY1"/>
                </a:cxn>
                <a:cxn ang="0">
                  <a:pos x="connsiteX2" y="connsiteY2"/>
                </a:cxn>
                <a:cxn ang="0">
                  <a:pos x="connsiteX3" y="connsiteY3"/>
                </a:cxn>
              </a:cxnLst>
              <a:rect l="l" t="t" r="r" b="b"/>
              <a:pathLst>
                <a:path w="948690" h="1154430">
                  <a:moveTo>
                    <a:pt x="0" y="468630"/>
                  </a:moveTo>
                  <a:lnTo>
                    <a:pt x="274320" y="1154430"/>
                  </a:lnTo>
                  <a:lnTo>
                    <a:pt x="948690" y="0"/>
                  </a:lnTo>
                  <a:lnTo>
                    <a:pt x="0" y="468630"/>
                  </a:lnTo>
                  <a:close/>
                </a:path>
              </a:pathLst>
            </a:custGeom>
            <a:solidFill>
              <a:srgbClr val="9393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任意多边形 19"/>
            <p:cNvSpPr/>
            <p:nvPr/>
          </p:nvSpPr>
          <p:spPr>
            <a:xfrm>
              <a:off x="758562" y="2680186"/>
              <a:ext cx="62457" cy="264460"/>
            </a:xfrm>
            <a:custGeom>
              <a:avLst/>
              <a:gdLst>
                <a:gd name="connsiteX0" fmla="*/ 0 w 278130"/>
                <a:gd name="connsiteY0" fmla="*/ 0 h 1032510"/>
                <a:gd name="connsiteX1" fmla="*/ 87630 w 278130"/>
                <a:gd name="connsiteY1" fmla="*/ 1032510 h 1032510"/>
                <a:gd name="connsiteX2" fmla="*/ 278130 w 278130"/>
                <a:gd name="connsiteY2" fmla="*/ 674370 h 1032510"/>
                <a:gd name="connsiteX3" fmla="*/ 0 w 278130"/>
                <a:gd name="connsiteY3" fmla="*/ 0 h 1032510"/>
                <a:gd name="connsiteX0" fmla="*/ 0 w 262890"/>
                <a:gd name="connsiteY0" fmla="*/ 0 h 1032510"/>
                <a:gd name="connsiteX1" fmla="*/ 87630 w 262890"/>
                <a:gd name="connsiteY1" fmla="*/ 1032510 h 1032510"/>
                <a:gd name="connsiteX2" fmla="*/ 262890 w 262890"/>
                <a:gd name="connsiteY2" fmla="*/ 685800 h 1032510"/>
                <a:gd name="connsiteX3" fmla="*/ 0 w 262890"/>
                <a:gd name="connsiteY3" fmla="*/ 0 h 1032510"/>
                <a:gd name="connsiteX0" fmla="*/ 0 w 274320"/>
                <a:gd name="connsiteY0" fmla="*/ 0 h 1032510"/>
                <a:gd name="connsiteX1" fmla="*/ 87630 w 274320"/>
                <a:gd name="connsiteY1" fmla="*/ 1032510 h 1032510"/>
                <a:gd name="connsiteX2" fmla="*/ 274320 w 274320"/>
                <a:gd name="connsiteY2" fmla="*/ 704850 h 1032510"/>
                <a:gd name="connsiteX3" fmla="*/ 0 w 274320"/>
                <a:gd name="connsiteY3" fmla="*/ 0 h 1032510"/>
                <a:gd name="connsiteX0" fmla="*/ 0 w 278130"/>
                <a:gd name="connsiteY0" fmla="*/ 0 h 1032510"/>
                <a:gd name="connsiteX1" fmla="*/ 87630 w 278130"/>
                <a:gd name="connsiteY1" fmla="*/ 1032510 h 1032510"/>
                <a:gd name="connsiteX2" fmla="*/ 278130 w 278130"/>
                <a:gd name="connsiteY2" fmla="*/ 691515 h 1032510"/>
                <a:gd name="connsiteX3" fmla="*/ 0 w 278130"/>
                <a:gd name="connsiteY3" fmla="*/ 0 h 1032510"/>
              </a:gdLst>
              <a:ahLst/>
              <a:cxnLst>
                <a:cxn ang="0">
                  <a:pos x="connsiteX0" y="connsiteY0"/>
                </a:cxn>
                <a:cxn ang="0">
                  <a:pos x="connsiteX1" y="connsiteY1"/>
                </a:cxn>
                <a:cxn ang="0">
                  <a:pos x="connsiteX2" y="connsiteY2"/>
                </a:cxn>
                <a:cxn ang="0">
                  <a:pos x="connsiteX3" y="connsiteY3"/>
                </a:cxn>
              </a:cxnLst>
              <a:rect l="l" t="t" r="r" b="b"/>
              <a:pathLst>
                <a:path w="278130" h="1032510">
                  <a:moveTo>
                    <a:pt x="0" y="0"/>
                  </a:moveTo>
                  <a:lnTo>
                    <a:pt x="87630" y="1032510"/>
                  </a:lnTo>
                  <a:lnTo>
                    <a:pt x="278130" y="691515"/>
                  </a:lnTo>
                  <a:lnTo>
                    <a:pt x="0" y="0"/>
                  </a:lnTo>
                  <a:close/>
                </a:path>
              </a:pathLst>
            </a:custGeom>
            <a:solidFill>
              <a:srgbClr val="8686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任意多边形 20"/>
            <p:cNvSpPr/>
            <p:nvPr/>
          </p:nvSpPr>
          <p:spPr>
            <a:xfrm>
              <a:off x="776106" y="2853730"/>
              <a:ext cx="405973" cy="204282"/>
            </a:xfrm>
            <a:custGeom>
              <a:avLst/>
              <a:gdLst>
                <a:gd name="connsiteX0" fmla="*/ 0 w 1798320"/>
                <a:gd name="connsiteY0" fmla="*/ 342900 h 797560"/>
                <a:gd name="connsiteX1" fmla="*/ 833120 w 1798320"/>
                <a:gd name="connsiteY1" fmla="*/ 797560 h 797560"/>
                <a:gd name="connsiteX2" fmla="*/ 1798320 w 1798320"/>
                <a:gd name="connsiteY2" fmla="*/ 317500 h 797560"/>
                <a:gd name="connsiteX3" fmla="*/ 1231900 w 1798320"/>
                <a:gd name="connsiteY3" fmla="*/ 27940 h 797560"/>
                <a:gd name="connsiteX4" fmla="*/ 203200 w 1798320"/>
                <a:gd name="connsiteY4" fmla="*/ 0 h 797560"/>
                <a:gd name="connsiteX5" fmla="*/ 0 w 1798320"/>
                <a:gd name="connsiteY5" fmla="*/ 342900 h 797560"/>
                <a:gd name="connsiteX0" fmla="*/ 0 w 1798320"/>
                <a:gd name="connsiteY0" fmla="*/ 342900 h 797560"/>
                <a:gd name="connsiteX1" fmla="*/ 833120 w 1798320"/>
                <a:gd name="connsiteY1" fmla="*/ 797560 h 797560"/>
                <a:gd name="connsiteX2" fmla="*/ 1798320 w 1798320"/>
                <a:gd name="connsiteY2" fmla="*/ 317500 h 797560"/>
                <a:gd name="connsiteX3" fmla="*/ 1237615 w 1798320"/>
                <a:gd name="connsiteY3" fmla="*/ 18415 h 797560"/>
                <a:gd name="connsiteX4" fmla="*/ 203200 w 1798320"/>
                <a:gd name="connsiteY4" fmla="*/ 0 h 797560"/>
                <a:gd name="connsiteX5" fmla="*/ 0 w 1798320"/>
                <a:gd name="connsiteY5" fmla="*/ 342900 h 797560"/>
                <a:gd name="connsiteX0" fmla="*/ 0 w 1802130"/>
                <a:gd name="connsiteY0" fmla="*/ 342900 h 797560"/>
                <a:gd name="connsiteX1" fmla="*/ 833120 w 1802130"/>
                <a:gd name="connsiteY1" fmla="*/ 797560 h 797560"/>
                <a:gd name="connsiteX2" fmla="*/ 1802130 w 1802130"/>
                <a:gd name="connsiteY2" fmla="*/ 311785 h 797560"/>
                <a:gd name="connsiteX3" fmla="*/ 1237615 w 1802130"/>
                <a:gd name="connsiteY3" fmla="*/ 18415 h 797560"/>
                <a:gd name="connsiteX4" fmla="*/ 203200 w 1802130"/>
                <a:gd name="connsiteY4" fmla="*/ 0 h 797560"/>
                <a:gd name="connsiteX5" fmla="*/ 0 w 1802130"/>
                <a:gd name="connsiteY5" fmla="*/ 342900 h 797560"/>
                <a:gd name="connsiteX0" fmla="*/ 0 w 1807845"/>
                <a:gd name="connsiteY0" fmla="*/ 342900 h 797560"/>
                <a:gd name="connsiteX1" fmla="*/ 833120 w 1807845"/>
                <a:gd name="connsiteY1" fmla="*/ 797560 h 797560"/>
                <a:gd name="connsiteX2" fmla="*/ 1807845 w 1807845"/>
                <a:gd name="connsiteY2" fmla="*/ 307975 h 797560"/>
                <a:gd name="connsiteX3" fmla="*/ 1237615 w 1807845"/>
                <a:gd name="connsiteY3" fmla="*/ 18415 h 797560"/>
                <a:gd name="connsiteX4" fmla="*/ 203200 w 1807845"/>
                <a:gd name="connsiteY4" fmla="*/ 0 h 797560"/>
                <a:gd name="connsiteX5" fmla="*/ 0 w 1807845"/>
                <a:gd name="connsiteY5" fmla="*/ 342900 h 797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07845" h="797560">
                  <a:moveTo>
                    <a:pt x="0" y="342900"/>
                  </a:moveTo>
                  <a:lnTo>
                    <a:pt x="833120" y="797560"/>
                  </a:lnTo>
                  <a:lnTo>
                    <a:pt x="1807845" y="307975"/>
                  </a:lnTo>
                  <a:lnTo>
                    <a:pt x="1237615" y="18415"/>
                  </a:lnTo>
                  <a:lnTo>
                    <a:pt x="203200" y="0"/>
                  </a:lnTo>
                  <a:lnTo>
                    <a:pt x="0" y="342900"/>
                  </a:lnTo>
                  <a:close/>
                </a:path>
              </a:pathLst>
            </a:custGeom>
            <a:solidFill>
              <a:srgbClr val="343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任意多边形 21"/>
            <p:cNvSpPr/>
            <p:nvPr/>
          </p:nvSpPr>
          <p:spPr>
            <a:xfrm>
              <a:off x="1051746" y="2662135"/>
              <a:ext cx="128908" cy="270641"/>
            </a:xfrm>
            <a:custGeom>
              <a:avLst/>
              <a:gdLst>
                <a:gd name="connsiteX0" fmla="*/ 551180 w 574040"/>
                <a:gd name="connsiteY0" fmla="*/ 0 h 1056640"/>
                <a:gd name="connsiteX1" fmla="*/ 574040 w 574040"/>
                <a:gd name="connsiteY1" fmla="*/ 1056640 h 1056640"/>
                <a:gd name="connsiteX2" fmla="*/ 0 w 574040"/>
                <a:gd name="connsiteY2" fmla="*/ 769620 h 1056640"/>
                <a:gd name="connsiteX3" fmla="*/ 551180 w 574040"/>
                <a:gd name="connsiteY3" fmla="*/ 0 h 1056640"/>
              </a:gdLst>
              <a:ahLst/>
              <a:cxnLst>
                <a:cxn ang="0">
                  <a:pos x="connsiteX0" y="connsiteY0"/>
                </a:cxn>
                <a:cxn ang="0">
                  <a:pos x="connsiteX1" y="connsiteY1"/>
                </a:cxn>
                <a:cxn ang="0">
                  <a:pos x="connsiteX2" y="connsiteY2"/>
                </a:cxn>
                <a:cxn ang="0">
                  <a:pos x="connsiteX3" y="connsiteY3"/>
                </a:cxn>
              </a:cxnLst>
              <a:rect l="l" t="t" r="r" b="b"/>
              <a:pathLst>
                <a:path w="574040" h="1056640">
                  <a:moveTo>
                    <a:pt x="551180" y="0"/>
                  </a:moveTo>
                  <a:lnTo>
                    <a:pt x="574040" y="1056640"/>
                  </a:lnTo>
                  <a:lnTo>
                    <a:pt x="0" y="769620"/>
                  </a:lnTo>
                  <a:lnTo>
                    <a:pt x="551180" y="0"/>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3" name="组合 22">
            <a:extLst>
              <a:ext uri="{FF2B5EF4-FFF2-40B4-BE49-F238E27FC236}">
                <a16:creationId xmlns:a16="http://schemas.microsoft.com/office/drawing/2014/main" id="{17AE53AE-B629-4AD7-AAF8-6283ED11C981}"/>
              </a:ext>
            </a:extLst>
          </p:cNvPr>
          <p:cNvGrpSpPr/>
          <p:nvPr/>
        </p:nvGrpSpPr>
        <p:grpSpPr>
          <a:xfrm>
            <a:off x="356013" y="1768920"/>
            <a:ext cx="4162168" cy="4217946"/>
            <a:chOff x="3978404" y="1193146"/>
            <a:chExt cx="4162168" cy="4217946"/>
          </a:xfrm>
        </p:grpSpPr>
        <p:sp>
          <p:nvSpPr>
            <p:cNvPr id="24" name="PA_椭圆 6">
              <a:extLst>
                <a:ext uri="{FF2B5EF4-FFF2-40B4-BE49-F238E27FC236}">
                  <a16:creationId xmlns:a16="http://schemas.microsoft.com/office/drawing/2014/main" id="{46F9A5A3-3CC8-4821-9940-CD8935B164B1}"/>
                </a:ext>
              </a:extLst>
            </p:cNvPr>
            <p:cNvSpPr/>
            <p:nvPr>
              <p:custDataLst>
                <p:tags r:id="rId1"/>
              </p:custDataLst>
            </p:nvPr>
          </p:nvSpPr>
          <p:spPr>
            <a:xfrm rot="1194173">
              <a:off x="3978404" y="1248924"/>
              <a:ext cx="4162168" cy="4162168"/>
            </a:xfrm>
            <a:custGeom>
              <a:avLst/>
              <a:gdLst>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 name="connsiteX4" fmla="*/ 0 w 3810000"/>
                <a:gd name="connsiteY4" fmla="*/ 1905000 h 3810000"/>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 name="connsiteX4" fmla="*/ 91440 w 3810000"/>
                <a:gd name="connsiteY4" fmla="*/ 1996440 h 3810000"/>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Lst>
              <a:ahLst/>
              <a:cxnLst>
                <a:cxn ang="0">
                  <a:pos x="connsiteX0" y="connsiteY0"/>
                </a:cxn>
                <a:cxn ang="0">
                  <a:pos x="connsiteX1" y="connsiteY1"/>
                </a:cxn>
                <a:cxn ang="0">
                  <a:pos x="connsiteX2" y="connsiteY2"/>
                </a:cxn>
                <a:cxn ang="0">
                  <a:pos x="connsiteX3" y="connsiteY3"/>
                </a:cxn>
              </a:cxnLst>
              <a:rect l="l" t="t" r="r" b="b"/>
              <a:pathLst>
                <a:path w="3810000" h="3810000">
                  <a:moveTo>
                    <a:pt x="0" y="1905000"/>
                  </a:moveTo>
                  <a:cubicBezTo>
                    <a:pt x="0" y="852898"/>
                    <a:pt x="852898" y="0"/>
                    <a:pt x="1905000" y="0"/>
                  </a:cubicBezTo>
                  <a:cubicBezTo>
                    <a:pt x="2957102" y="0"/>
                    <a:pt x="3810000" y="852898"/>
                    <a:pt x="3810000" y="1905000"/>
                  </a:cubicBezTo>
                  <a:cubicBezTo>
                    <a:pt x="3810000" y="2957102"/>
                    <a:pt x="2957102" y="3810000"/>
                    <a:pt x="1905000" y="3810000"/>
                  </a:cubicBezTo>
                </a:path>
              </a:pathLst>
            </a:custGeom>
            <a:noFill/>
            <a:ln w="3175">
              <a:solidFill>
                <a:srgbClr val="3333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5" name="组合 24">
              <a:extLst>
                <a:ext uri="{FF2B5EF4-FFF2-40B4-BE49-F238E27FC236}">
                  <a16:creationId xmlns:a16="http://schemas.microsoft.com/office/drawing/2014/main" id="{09B83EDA-BD7F-4682-80C5-9B48A85360D2}"/>
                </a:ext>
              </a:extLst>
            </p:cNvPr>
            <p:cNvGrpSpPr/>
            <p:nvPr/>
          </p:nvGrpSpPr>
          <p:grpSpPr>
            <a:xfrm>
              <a:off x="4070034" y="1193146"/>
              <a:ext cx="3816667" cy="4101689"/>
              <a:chOff x="4070034" y="1193146"/>
              <a:chExt cx="3816667" cy="4101689"/>
            </a:xfrm>
          </p:grpSpPr>
          <p:pic>
            <p:nvPicPr>
              <p:cNvPr id="36" name="图片 35">
                <a:extLst>
                  <a:ext uri="{FF2B5EF4-FFF2-40B4-BE49-F238E27FC236}">
                    <a16:creationId xmlns:a16="http://schemas.microsoft.com/office/drawing/2014/main" id="{5995963C-FBA9-4715-9FDE-BCE61DDA729A}"/>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809122" y="1855763"/>
                <a:ext cx="2347163" cy="253005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6" name="PA_椭圆 6">
                <a:extLst>
                  <a:ext uri="{FF2B5EF4-FFF2-40B4-BE49-F238E27FC236}">
                    <a16:creationId xmlns:a16="http://schemas.microsoft.com/office/drawing/2014/main" id="{D35D4314-7C1A-419F-95DC-D74FD8CDCBCD}"/>
                  </a:ext>
                </a:extLst>
              </p:cNvPr>
              <p:cNvSpPr/>
              <p:nvPr>
                <p:custDataLst>
                  <p:tags r:id="rId2"/>
                </p:custDataLst>
              </p:nvPr>
            </p:nvSpPr>
            <p:spPr>
              <a:xfrm rot="9572820">
                <a:off x="4279149" y="1540711"/>
                <a:ext cx="3560678" cy="3560678"/>
              </a:xfrm>
              <a:custGeom>
                <a:avLst/>
                <a:gdLst>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 name="connsiteX4" fmla="*/ 0 w 3810000"/>
                  <a:gd name="connsiteY4" fmla="*/ 1905000 h 3810000"/>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 name="connsiteX4" fmla="*/ 91440 w 3810000"/>
                  <a:gd name="connsiteY4" fmla="*/ 1996440 h 3810000"/>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Lst>
                <a:ahLst/>
                <a:cxnLst>
                  <a:cxn ang="0">
                    <a:pos x="connsiteX0" y="connsiteY0"/>
                  </a:cxn>
                  <a:cxn ang="0">
                    <a:pos x="connsiteX1" y="connsiteY1"/>
                  </a:cxn>
                  <a:cxn ang="0">
                    <a:pos x="connsiteX2" y="connsiteY2"/>
                  </a:cxn>
                  <a:cxn ang="0">
                    <a:pos x="connsiteX3" y="connsiteY3"/>
                  </a:cxn>
                </a:cxnLst>
                <a:rect l="l" t="t" r="r" b="b"/>
                <a:pathLst>
                  <a:path w="3810000" h="3810000">
                    <a:moveTo>
                      <a:pt x="0" y="1905000"/>
                    </a:moveTo>
                    <a:cubicBezTo>
                      <a:pt x="0" y="852898"/>
                      <a:pt x="852898" y="0"/>
                      <a:pt x="1905000" y="0"/>
                    </a:cubicBezTo>
                    <a:cubicBezTo>
                      <a:pt x="2957102" y="0"/>
                      <a:pt x="3810000" y="852898"/>
                      <a:pt x="3810000" y="1905000"/>
                    </a:cubicBezTo>
                    <a:cubicBezTo>
                      <a:pt x="3810000" y="2957102"/>
                      <a:pt x="2957102" y="3810000"/>
                      <a:pt x="1905000" y="3810000"/>
                    </a:cubicBezTo>
                  </a:path>
                </a:pathLst>
              </a:custGeom>
              <a:noFill/>
              <a:ln w="3175">
                <a:solidFill>
                  <a:srgbClr val="3333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PA_椭圆 19">
                <a:extLst>
                  <a:ext uri="{FF2B5EF4-FFF2-40B4-BE49-F238E27FC236}">
                    <a16:creationId xmlns:a16="http://schemas.microsoft.com/office/drawing/2014/main" id="{0C2B3338-45D7-4303-A954-31F66580DF6B}"/>
                  </a:ext>
                </a:extLst>
              </p:cNvPr>
              <p:cNvSpPr/>
              <p:nvPr>
                <p:custDataLst>
                  <p:tags r:id="rId3"/>
                </p:custDataLst>
              </p:nvPr>
            </p:nvSpPr>
            <p:spPr>
              <a:xfrm>
                <a:off x="7656196" y="2586229"/>
                <a:ext cx="116205" cy="116205"/>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PA_椭圆 20">
                <a:extLst>
                  <a:ext uri="{FF2B5EF4-FFF2-40B4-BE49-F238E27FC236}">
                    <a16:creationId xmlns:a16="http://schemas.microsoft.com/office/drawing/2014/main" id="{1FADA6A3-D916-4A15-A5F8-555FEB634CAC}"/>
                  </a:ext>
                </a:extLst>
              </p:cNvPr>
              <p:cNvSpPr/>
              <p:nvPr>
                <p:custDataLst>
                  <p:tags r:id="rId4"/>
                </p:custDataLst>
              </p:nvPr>
            </p:nvSpPr>
            <p:spPr>
              <a:xfrm>
                <a:off x="6338572" y="1559117"/>
                <a:ext cx="79184" cy="79184"/>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PA_椭圆 21">
                <a:extLst>
                  <a:ext uri="{FF2B5EF4-FFF2-40B4-BE49-F238E27FC236}">
                    <a16:creationId xmlns:a16="http://schemas.microsoft.com/office/drawing/2014/main" id="{A51224E8-669F-4FB6-9653-C84F19E08D0A}"/>
                  </a:ext>
                </a:extLst>
              </p:cNvPr>
              <p:cNvSpPr/>
              <p:nvPr>
                <p:custDataLst>
                  <p:tags r:id="rId5"/>
                </p:custDataLst>
              </p:nvPr>
            </p:nvSpPr>
            <p:spPr>
              <a:xfrm>
                <a:off x="5319713" y="5258835"/>
                <a:ext cx="36000" cy="36000"/>
              </a:xfrm>
              <a:prstGeom prst="ellipse">
                <a:avLst/>
              </a:prstGeom>
              <a:solidFill>
                <a:srgbClr val="00000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PA_椭圆 22">
                <a:extLst>
                  <a:ext uri="{FF2B5EF4-FFF2-40B4-BE49-F238E27FC236}">
                    <a16:creationId xmlns:a16="http://schemas.microsoft.com/office/drawing/2014/main" id="{53917F4F-789F-4EDD-A1AD-85BDC3054D74}"/>
                  </a:ext>
                </a:extLst>
              </p:cNvPr>
              <p:cNvSpPr/>
              <p:nvPr>
                <p:custDataLst>
                  <p:tags r:id="rId6"/>
                </p:custDataLst>
              </p:nvPr>
            </p:nvSpPr>
            <p:spPr>
              <a:xfrm>
                <a:off x="4070034" y="2612423"/>
                <a:ext cx="49528" cy="49528"/>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PA_椭圆 23">
                <a:extLst>
                  <a:ext uri="{FF2B5EF4-FFF2-40B4-BE49-F238E27FC236}">
                    <a16:creationId xmlns:a16="http://schemas.microsoft.com/office/drawing/2014/main" id="{55D636F5-78F6-4994-A773-8B31A380D8F3}"/>
                  </a:ext>
                </a:extLst>
              </p:cNvPr>
              <p:cNvSpPr/>
              <p:nvPr>
                <p:custDataLst>
                  <p:tags r:id="rId7"/>
                </p:custDataLst>
              </p:nvPr>
            </p:nvSpPr>
            <p:spPr>
              <a:xfrm>
                <a:off x="7745269" y="3050077"/>
                <a:ext cx="141432" cy="141432"/>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PA_椭圆 24">
                <a:extLst>
                  <a:ext uri="{FF2B5EF4-FFF2-40B4-BE49-F238E27FC236}">
                    <a16:creationId xmlns:a16="http://schemas.microsoft.com/office/drawing/2014/main" id="{99EA8157-8809-4545-AC37-FF570CF97AAA}"/>
                  </a:ext>
                </a:extLst>
              </p:cNvPr>
              <p:cNvSpPr/>
              <p:nvPr>
                <p:custDataLst>
                  <p:tags r:id="rId8"/>
                </p:custDataLst>
              </p:nvPr>
            </p:nvSpPr>
            <p:spPr>
              <a:xfrm>
                <a:off x="4258128" y="4481704"/>
                <a:ext cx="116205" cy="116205"/>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PA_椭圆 25">
                <a:extLst>
                  <a:ext uri="{FF2B5EF4-FFF2-40B4-BE49-F238E27FC236}">
                    <a16:creationId xmlns:a16="http://schemas.microsoft.com/office/drawing/2014/main" id="{D1BCD243-8328-49BF-8A06-43A0DAD6E089}"/>
                  </a:ext>
                </a:extLst>
              </p:cNvPr>
              <p:cNvSpPr/>
              <p:nvPr>
                <p:custDataLst>
                  <p:tags r:id="rId9"/>
                </p:custDataLst>
              </p:nvPr>
            </p:nvSpPr>
            <p:spPr>
              <a:xfrm>
                <a:off x="5402158" y="1638122"/>
                <a:ext cx="36000" cy="36000"/>
              </a:xfrm>
              <a:prstGeom prst="ellipse">
                <a:avLst/>
              </a:prstGeom>
              <a:solidFill>
                <a:srgbClr val="00000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PA_椭圆 26">
                <a:extLst>
                  <a:ext uri="{FF2B5EF4-FFF2-40B4-BE49-F238E27FC236}">
                    <a16:creationId xmlns:a16="http://schemas.microsoft.com/office/drawing/2014/main" id="{579A1245-D11F-4B4F-AF31-9630093BEF0D}"/>
                  </a:ext>
                </a:extLst>
              </p:cNvPr>
              <p:cNvSpPr/>
              <p:nvPr>
                <p:custDataLst>
                  <p:tags r:id="rId10"/>
                </p:custDataLst>
              </p:nvPr>
            </p:nvSpPr>
            <p:spPr>
              <a:xfrm>
                <a:off x="5793558" y="1193146"/>
                <a:ext cx="127182" cy="127182"/>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PA_椭圆 27">
                <a:extLst>
                  <a:ext uri="{FF2B5EF4-FFF2-40B4-BE49-F238E27FC236}">
                    <a16:creationId xmlns:a16="http://schemas.microsoft.com/office/drawing/2014/main" id="{FFA5F7C3-2FED-471F-B4D3-B2E737A511C9}"/>
                  </a:ext>
                </a:extLst>
              </p:cNvPr>
              <p:cNvSpPr/>
              <p:nvPr>
                <p:custDataLst>
                  <p:tags r:id="rId11"/>
                </p:custDataLst>
              </p:nvPr>
            </p:nvSpPr>
            <p:spPr>
              <a:xfrm>
                <a:off x="7174874" y="5012439"/>
                <a:ext cx="92964" cy="92964"/>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Tree>
    <p:extLst>
      <p:ext uri="{BB962C8B-B14F-4D97-AF65-F5344CB8AC3E}">
        <p14:creationId xmlns:p14="http://schemas.microsoft.com/office/powerpoint/2010/main" val="2714932621"/>
      </p:ext>
    </p:extLst>
  </p:cSld>
  <p:clrMapOvr>
    <a:masterClrMapping/>
  </p:clrMapOvr>
  <mc:AlternateContent xmlns:mc="http://schemas.openxmlformats.org/markup-compatibility/2006" xmlns:p14="http://schemas.microsoft.com/office/powerpoint/2010/main">
    <mc:Choice Requires="p14">
      <p:transition spd="slow" p14:dur="850">
        <p14:warp/>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500" fill="hold"/>
                                        <p:tgtEl>
                                          <p:spTgt spid="15"/>
                                        </p:tgtEl>
                                        <p:attrNameLst>
                                          <p:attrName>ppt_w</p:attrName>
                                        </p:attrNameLst>
                                      </p:cBhvr>
                                      <p:tavLst>
                                        <p:tav tm="0">
                                          <p:val>
                                            <p:fltVal val="0"/>
                                          </p:val>
                                        </p:tav>
                                        <p:tav tm="100000">
                                          <p:val>
                                            <p:strVal val="#ppt_w"/>
                                          </p:val>
                                        </p:tav>
                                      </p:tavLst>
                                    </p:anim>
                                    <p:anim calcmode="lin" valueType="num">
                                      <p:cBhvr>
                                        <p:cTn id="8" dur="500" fill="hold"/>
                                        <p:tgtEl>
                                          <p:spTgt spid="15"/>
                                        </p:tgtEl>
                                        <p:attrNameLst>
                                          <p:attrName>ppt_h</p:attrName>
                                        </p:attrNameLst>
                                      </p:cBhvr>
                                      <p:tavLst>
                                        <p:tav tm="0">
                                          <p:val>
                                            <p:fltVal val="0"/>
                                          </p:val>
                                        </p:tav>
                                        <p:tav tm="100000">
                                          <p:val>
                                            <p:strVal val="#ppt_h"/>
                                          </p:val>
                                        </p:tav>
                                      </p:tavLst>
                                    </p:anim>
                                    <p:anim calcmode="lin" valueType="num">
                                      <p:cBhvr>
                                        <p:cTn id="9" dur="500" fill="hold"/>
                                        <p:tgtEl>
                                          <p:spTgt spid="15"/>
                                        </p:tgtEl>
                                        <p:attrNameLst>
                                          <p:attrName>style.rotation</p:attrName>
                                        </p:attrNameLst>
                                      </p:cBhvr>
                                      <p:tavLst>
                                        <p:tav tm="0">
                                          <p:val>
                                            <p:fltVal val="90"/>
                                          </p:val>
                                        </p:tav>
                                        <p:tav tm="100000">
                                          <p:val>
                                            <p:fltVal val="0"/>
                                          </p:val>
                                        </p:tav>
                                      </p:tavLst>
                                    </p:anim>
                                    <p:animEffect transition="in" filter="fade">
                                      <p:cBhvr>
                                        <p:cTn id="10" dur="500"/>
                                        <p:tgtEl>
                                          <p:spTgt spid="15"/>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500"/>
                                        <p:tgtEl>
                                          <p:spTgt spid="3"/>
                                        </p:tgtEl>
                                      </p:cBhvr>
                                    </p:animEffect>
                                  </p:childTnLst>
                                </p:cTn>
                              </p:par>
                              <p:par>
                                <p:cTn id="15" presetID="2" presetClass="entr" presetSubtype="2"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1+#ppt_w/2"/>
                                          </p:val>
                                        </p:tav>
                                        <p:tav tm="100000">
                                          <p:val>
                                            <p:strVal val="#ppt_x"/>
                                          </p:val>
                                        </p:tav>
                                      </p:tavLst>
                                    </p:anim>
                                    <p:anim calcmode="lin" valueType="num">
                                      <p:cBhvr additive="base">
                                        <p:cTn id="18"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1"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a:extLst>
              <a:ext uri="{FF2B5EF4-FFF2-40B4-BE49-F238E27FC236}">
                <a16:creationId xmlns:a16="http://schemas.microsoft.com/office/drawing/2014/main" id="{9BDE3212-5F20-4403-A9F1-D3AAF20B4D00}"/>
              </a:ext>
            </a:extLst>
          </p:cNvPr>
          <p:cNvPicPr>
            <a:picLocks noChangeAspect="1"/>
          </p:cNvPicPr>
          <p:nvPr/>
        </p:nvPicPr>
        <p:blipFill>
          <a:blip r:embed="rId3"/>
          <a:stretch>
            <a:fillRect/>
          </a:stretch>
        </p:blipFill>
        <p:spPr>
          <a:xfrm>
            <a:off x="10365536" y="122119"/>
            <a:ext cx="1662510" cy="1792056"/>
          </a:xfrm>
          <a:prstGeom prst="rect">
            <a:avLst/>
          </a:prstGeom>
          <a:effectLst/>
        </p:spPr>
      </p:pic>
      <p:sp>
        <p:nvSpPr>
          <p:cNvPr id="73" name="PA_图片 16"/>
          <p:cNvSpPr/>
          <p:nvPr>
            <p:custDataLst>
              <p:tags r:id="rId1"/>
            </p:custDataLst>
          </p:nvPr>
        </p:nvSpPr>
        <p:spPr>
          <a:xfrm>
            <a:off x="3105769" y="1577295"/>
            <a:ext cx="5560251" cy="4238436"/>
          </a:xfrm>
          <a:custGeom>
            <a:avLst/>
            <a:gdLst/>
            <a:ahLst/>
            <a:cxnLst/>
            <a:rect l="0" t="0" r="0" b="0"/>
            <a:pathLst>
              <a:path w="8019913" h="6113371">
                <a:moveTo>
                  <a:pt x="0" y="0"/>
                </a:moveTo>
                <a:lnTo>
                  <a:pt x="8019912" y="0"/>
                </a:lnTo>
                <a:lnTo>
                  <a:pt x="8019912" y="6113370"/>
                </a:lnTo>
                <a:lnTo>
                  <a:pt x="0" y="6113370"/>
                </a:lnTo>
                <a:close/>
              </a:path>
            </a:pathLst>
          </a:custGeom>
          <a:blipFill dpi="0" rotWithShape="1">
            <a:blip r:embed="rId4" cstate="email">
              <a:alphaModFix amt="15000"/>
              <a:extLst>
                <a:ext uri="{BEBA8EAE-BF5A-486C-A8C5-ECC9F3942E4B}">
                  <a14:imgProps xmlns:a14="http://schemas.microsoft.com/office/drawing/2010/main">
                    <a14:imgLayer r:embed="rId5">
                      <a14:imgEffect>
                        <a14:brightnessContrast bright="5000"/>
                      </a14:imgEffect>
                    </a14:imgLayer>
                  </a14:imgProps>
                </a:ext>
                <a:ext uri="{28A0092B-C50C-407E-A947-70E740481C1C}">
                  <a14:useLocalDpi xmlns:a14="http://schemas.microsoft.com/office/drawing/2010/main"/>
                </a:ext>
              </a:extLst>
            </a:blip>
            <a:srcRect/>
            <a:stretch>
              <a:fillRect/>
            </a:stretch>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74" name="文本框 73"/>
          <p:cNvSpPr txBox="1"/>
          <p:nvPr/>
        </p:nvSpPr>
        <p:spPr>
          <a:xfrm>
            <a:off x="4702701" y="505301"/>
            <a:ext cx="3565688" cy="769441"/>
          </a:xfrm>
          <a:prstGeom prst="rect">
            <a:avLst/>
          </a:prstGeom>
          <a:noFill/>
        </p:spPr>
        <p:txBody>
          <a:bodyPr wrap="square" rtlCol="0">
            <a:spAutoFit/>
          </a:bodyPr>
          <a:lstStyle/>
          <a:p>
            <a:pPr algn="ctr"/>
            <a:r>
              <a:rPr lang="en-US" altLang="zh-CN" sz="4400" spc="100" dirty="0">
                <a:latin typeface="明兰" panose="02010600030101010101" pitchFamily="2" charset="-122"/>
                <a:ea typeface="明兰" panose="02010600030101010101" pitchFamily="2" charset="-122"/>
              </a:rPr>
              <a:t>GDAL</a:t>
            </a:r>
            <a:r>
              <a:rPr lang="zh-CN" altLang="en-US" sz="4400" spc="100" dirty="0">
                <a:latin typeface="明兰" panose="02010600030101010101" pitchFamily="2" charset="-122"/>
                <a:ea typeface="明兰" panose="02010600030101010101" pitchFamily="2" charset="-122"/>
              </a:rPr>
              <a:t>库起源</a:t>
            </a:r>
          </a:p>
        </p:txBody>
      </p:sp>
      <p:grpSp>
        <p:nvGrpSpPr>
          <p:cNvPr id="75" name="组合 74"/>
          <p:cNvGrpSpPr/>
          <p:nvPr/>
        </p:nvGrpSpPr>
        <p:grpSpPr>
          <a:xfrm rot="-5400000">
            <a:off x="4153715" y="596051"/>
            <a:ext cx="417287" cy="489111"/>
            <a:chOff x="758562" y="2561597"/>
            <a:chExt cx="423517" cy="496415"/>
          </a:xfrm>
        </p:grpSpPr>
        <p:sp>
          <p:nvSpPr>
            <p:cNvPr id="76" name="任意多边形 75"/>
            <p:cNvSpPr/>
            <p:nvPr/>
          </p:nvSpPr>
          <p:spPr>
            <a:xfrm>
              <a:off x="769620" y="2581275"/>
              <a:ext cx="400050" cy="457200"/>
            </a:xfrm>
            <a:custGeom>
              <a:avLst/>
              <a:gdLst>
                <a:gd name="connsiteX0" fmla="*/ 11430 w 400050"/>
                <a:gd name="connsiteY0" fmla="*/ 346710 h 457200"/>
                <a:gd name="connsiteX1" fmla="*/ 0 w 400050"/>
                <a:gd name="connsiteY1" fmla="*/ 102870 h 457200"/>
                <a:gd name="connsiteX2" fmla="*/ 194310 w 400050"/>
                <a:gd name="connsiteY2" fmla="*/ 0 h 457200"/>
                <a:gd name="connsiteX3" fmla="*/ 400050 w 400050"/>
                <a:gd name="connsiteY3" fmla="*/ 100965 h 457200"/>
                <a:gd name="connsiteX4" fmla="*/ 398145 w 400050"/>
                <a:gd name="connsiteY4" fmla="*/ 342900 h 457200"/>
                <a:gd name="connsiteX5" fmla="*/ 200025 w 400050"/>
                <a:gd name="connsiteY5" fmla="*/ 457200 h 457200"/>
                <a:gd name="connsiteX6" fmla="*/ 11430 w 400050"/>
                <a:gd name="connsiteY6" fmla="*/ 34671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0050" h="457200">
                  <a:moveTo>
                    <a:pt x="11430" y="346710"/>
                  </a:moveTo>
                  <a:lnTo>
                    <a:pt x="0" y="102870"/>
                  </a:lnTo>
                  <a:lnTo>
                    <a:pt x="194310" y="0"/>
                  </a:lnTo>
                  <a:lnTo>
                    <a:pt x="400050" y="100965"/>
                  </a:lnTo>
                  <a:lnTo>
                    <a:pt x="398145" y="342900"/>
                  </a:lnTo>
                  <a:lnTo>
                    <a:pt x="200025" y="457200"/>
                  </a:lnTo>
                  <a:lnTo>
                    <a:pt x="11430" y="346710"/>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任意多边形 76"/>
            <p:cNvSpPr/>
            <p:nvPr/>
          </p:nvSpPr>
          <p:spPr>
            <a:xfrm>
              <a:off x="819997" y="2563286"/>
              <a:ext cx="356155" cy="297401"/>
            </a:xfrm>
            <a:custGeom>
              <a:avLst/>
              <a:gdLst>
                <a:gd name="connsiteX0" fmla="*/ 53340 w 161925"/>
                <a:gd name="connsiteY0" fmla="*/ 0 h 102870"/>
                <a:gd name="connsiteX1" fmla="*/ 0 w 161925"/>
                <a:gd name="connsiteY1" fmla="*/ 100965 h 102870"/>
                <a:gd name="connsiteX2" fmla="*/ 112395 w 161925"/>
                <a:gd name="connsiteY2" fmla="*/ 102870 h 102870"/>
                <a:gd name="connsiteX3" fmla="*/ 161925 w 161925"/>
                <a:gd name="connsiteY3" fmla="*/ 26670 h 102870"/>
                <a:gd name="connsiteX4" fmla="*/ 53340 w 161925"/>
                <a:gd name="connsiteY4" fmla="*/ 0 h 102870"/>
                <a:gd name="connsiteX0" fmla="*/ 71987 w 161925"/>
                <a:gd name="connsiteY0" fmla="*/ 0 h 126282"/>
                <a:gd name="connsiteX1" fmla="*/ 0 w 161925"/>
                <a:gd name="connsiteY1" fmla="*/ 124377 h 126282"/>
                <a:gd name="connsiteX2" fmla="*/ 112395 w 161925"/>
                <a:gd name="connsiteY2" fmla="*/ 126282 h 126282"/>
                <a:gd name="connsiteX3" fmla="*/ 161925 w 161925"/>
                <a:gd name="connsiteY3" fmla="*/ 50082 h 126282"/>
                <a:gd name="connsiteX4" fmla="*/ 71987 w 161925"/>
                <a:gd name="connsiteY4" fmla="*/ 0 h 126282"/>
                <a:gd name="connsiteX0" fmla="*/ 71987 w 172492"/>
                <a:gd name="connsiteY0" fmla="*/ 0 h 126282"/>
                <a:gd name="connsiteX1" fmla="*/ 0 w 172492"/>
                <a:gd name="connsiteY1" fmla="*/ 124377 h 126282"/>
                <a:gd name="connsiteX2" fmla="*/ 112395 w 172492"/>
                <a:gd name="connsiteY2" fmla="*/ 126282 h 126282"/>
                <a:gd name="connsiteX3" fmla="*/ 172492 w 172492"/>
                <a:gd name="connsiteY3" fmla="*/ 42002 h 126282"/>
                <a:gd name="connsiteX4" fmla="*/ 71987 w 172492"/>
                <a:gd name="connsiteY4" fmla="*/ 0 h 1262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492" h="126282">
                  <a:moveTo>
                    <a:pt x="71987" y="0"/>
                  </a:moveTo>
                  <a:lnTo>
                    <a:pt x="0" y="124377"/>
                  </a:lnTo>
                  <a:lnTo>
                    <a:pt x="112395" y="126282"/>
                  </a:lnTo>
                  <a:lnTo>
                    <a:pt x="172492" y="42002"/>
                  </a:lnTo>
                  <a:lnTo>
                    <a:pt x="71987" y="0"/>
                  </a:lnTo>
                  <a:close/>
                </a:path>
              </a:pathLst>
            </a:custGeom>
            <a:solidFill>
              <a:srgbClr val="7474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8" name="任意多边形 77"/>
            <p:cNvSpPr/>
            <p:nvPr/>
          </p:nvSpPr>
          <p:spPr>
            <a:xfrm>
              <a:off x="758562" y="2561597"/>
              <a:ext cx="213040" cy="295688"/>
            </a:xfrm>
            <a:custGeom>
              <a:avLst/>
              <a:gdLst>
                <a:gd name="connsiteX0" fmla="*/ 0 w 754380"/>
                <a:gd name="connsiteY0" fmla="*/ 266700 h 906780"/>
                <a:gd name="connsiteX1" fmla="*/ 251460 w 754380"/>
                <a:gd name="connsiteY1" fmla="*/ 906780 h 906780"/>
                <a:gd name="connsiteX2" fmla="*/ 754380 w 754380"/>
                <a:gd name="connsiteY2" fmla="*/ 0 h 906780"/>
                <a:gd name="connsiteX3" fmla="*/ 0 w 754380"/>
                <a:gd name="connsiteY3" fmla="*/ 266700 h 906780"/>
                <a:gd name="connsiteX0" fmla="*/ 0 w 754380"/>
                <a:gd name="connsiteY0" fmla="*/ 266700 h 952500"/>
                <a:gd name="connsiteX1" fmla="*/ 274320 w 754380"/>
                <a:gd name="connsiteY1" fmla="*/ 952500 h 952500"/>
                <a:gd name="connsiteX2" fmla="*/ 754380 w 754380"/>
                <a:gd name="connsiteY2" fmla="*/ 0 h 952500"/>
                <a:gd name="connsiteX3" fmla="*/ 0 w 754380"/>
                <a:gd name="connsiteY3" fmla="*/ 266700 h 952500"/>
                <a:gd name="connsiteX0" fmla="*/ 0 w 948690"/>
                <a:gd name="connsiteY0" fmla="*/ 468630 h 1154430"/>
                <a:gd name="connsiteX1" fmla="*/ 274320 w 948690"/>
                <a:gd name="connsiteY1" fmla="*/ 1154430 h 1154430"/>
                <a:gd name="connsiteX2" fmla="*/ 948690 w 948690"/>
                <a:gd name="connsiteY2" fmla="*/ 0 h 1154430"/>
                <a:gd name="connsiteX3" fmla="*/ 0 w 948690"/>
                <a:gd name="connsiteY3" fmla="*/ 468630 h 1154430"/>
              </a:gdLst>
              <a:ahLst/>
              <a:cxnLst>
                <a:cxn ang="0">
                  <a:pos x="connsiteX0" y="connsiteY0"/>
                </a:cxn>
                <a:cxn ang="0">
                  <a:pos x="connsiteX1" y="connsiteY1"/>
                </a:cxn>
                <a:cxn ang="0">
                  <a:pos x="connsiteX2" y="connsiteY2"/>
                </a:cxn>
                <a:cxn ang="0">
                  <a:pos x="connsiteX3" y="connsiteY3"/>
                </a:cxn>
              </a:cxnLst>
              <a:rect l="l" t="t" r="r" b="b"/>
              <a:pathLst>
                <a:path w="948690" h="1154430">
                  <a:moveTo>
                    <a:pt x="0" y="468630"/>
                  </a:moveTo>
                  <a:lnTo>
                    <a:pt x="274320" y="1154430"/>
                  </a:lnTo>
                  <a:lnTo>
                    <a:pt x="948690" y="0"/>
                  </a:lnTo>
                  <a:lnTo>
                    <a:pt x="0" y="468630"/>
                  </a:lnTo>
                  <a:close/>
                </a:path>
              </a:pathLst>
            </a:custGeom>
            <a:solidFill>
              <a:srgbClr val="9393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任意多边形 78"/>
            <p:cNvSpPr/>
            <p:nvPr/>
          </p:nvSpPr>
          <p:spPr>
            <a:xfrm>
              <a:off x="758562" y="2680186"/>
              <a:ext cx="62457" cy="264460"/>
            </a:xfrm>
            <a:custGeom>
              <a:avLst/>
              <a:gdLst>
                <a:gd name="connsiteX0" fmla="*/ 0 w 278130"/>
                <a:gd name="connsiteY0" fmla="*/ 0 h 1032510"/>
                <a:gd name="connsiteX1" fmla="*/ 87630 w 278130"/>
                <a:gd name="connsiteY1" fmla="*/ 1032510 h 1032510"/>
                <a:gd name="connsiteX2" fmla="*/ 278130 w 278130"/>
                <a:gd name="connsiteY2" fmla="*/ 674370 h 1032510"/>
                <a:gd name="connsiteX3" fmla="*/ 0 w 278130"/>
                <a:gd name="connsiteY3" fmla="*/ 0 h 1032510"/>
                <a:gd name="connsiteX0" fmla="*/ 0 w 262890"/>
                <a:gd name="connsiteY0" fmla="*/ 0 h 1032510"/>
                <a:gd name="connsiteX1" fmla="*/ 87630 w 262890"/>
                <a:gd name="connsiteY1" fmla="*/ 1032510 h 1032510"/>
                <a:gd name="connsiteX2" fmla="*/ 262890 w 262890"/>
                <a:gd name="connsiteY2" fmla="*/ 685800 h 1032510"/>
                <a:gd name="connsiteX3" fmla="*/ 0 w 262890"/>
                <a:gd name="connsiteY3" fmla="*/ 0 h 1032510"/>
                <a:gd name="connsiteX0" fmla="*/ 0 w 274320"/>
                <a:gd name="connsiteY0" fmla="*/ 0 h 1032510"/>
                <a:gd name="connsiteX1" fmla="*/ 87630 w 274320"/>
                <a:gd name="connsiteY1" fmla="*/ 1032510 h 1032510"/>
                <a:gd name="connsiteX2" fmla="*/ 274320 w 274320"/>
                <a:gd name="connsiteY2" fmla="*/ 704850 h 1032510"/>
                <a:gd name="connsiteX3" fmla="*/ 0 w 274320"/>
                <a:gd name="connsiteY3" fmla="*/ 0 h 1032510"/>
                <a:gd name="connsiteX0" fmla="*/ 0 w 278130"/>
                <a:gd name="connsiteY0" fmla="*/ 0 h 1032510"/>
                <a:gd name="connsiteX1" fmla="*/ 87630 w 278130"/>
                <a:gd name="connsiteY1" fmla="*/ 1032510 h 1032510"/>
                <a:gd name="connsiteX2" fmla="*/ 278130 w 278130"/>
                <a:gd name="connsiteY2" fmla="*/ 691515 h 1032510"/>
                <a:gd name="connsiteX3" fmla="*/ 0 w 278130"/>
                <a:gd name="connsiteY3" fmla="*/ 0 h 1032510"/>
              </a:gdLst>
              <a:ahLst/>
              <a:cxnLst>
                <a:cxn ang="0">
                  <a:pos x="connsiteX0" y="connsiteY0"/>
                </a:cxn>
                <a:cxn ang="0">
                  <a:pos x="connsiteX1" y="connsiteY1"/>
                </a:cxn>
                <a:cxn ang="0">
                  <a:pos x="connsiteX2" y="connsiteY2"/>
                </a:cxn>
                <a:cxn ang="0">
                  <a:pos x="connsiteX3" y="connsiteY3"/>
                </a:cxn>
              </a:cxnLst>
              <a:rect l="l" t="t" r="r" b="b"/>
              <a:pathLst>
                <a:path w="278130" h="1032510">
                  <a:moveTo>
                    <a:pt x="0" y="0"/>
                  </a:moveTo>
                  <a:lnTo>
                    <a:pt x="87630" y="1032510"/>
                  </a:lnTo>
                  <a:lnTo>
                    <a:pt x="278130" y="691515"/>
                  </a:lnTo>
                  <a:lnTo>
                    <a:pt x="0" y="0"/>
                  </a:lnTo>
                  <a:close/>
                </a:path>
              </a:pathLst>
            </a:custGeom>
            <a:solidFill>
              <a:srgbClr val="8686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任意多边形 79"/>
            <p:cNvSpPr/>
            <p:nvPr/>
          </p:nvSpPr>
          <p:spPr>
            <a:xfrm>
              <a:off x="776106" y="2853730"/>
              <a:ext cx="405973" cy="204282"/>
            </a:xfrm>
            <a:custGeom>
              <a:avLst/>
              <a:gdLst>
                <a:gd name="connsiteX0" fmla="*/ 0 w 1798320"/>
                <a:gd name="connsiteY0" fmla="*/ 342900 h 797560"/>
                <a:gd name="connsiteX1" fmla="*/ 833120 w 1798320"/>
                <a:gd name="connsiteY1" fmla="*/ 797560 h 797560"/>
                <a:gd name="connsiteX2" fmla="*/ 1798320 w 1798320"/>
                <a:gd name="connsiteY2" fmla="*/ 317500 h 797560"/>
                <a:gd name="connsiteX3" fmla="*/ 1231900 w 1798320"/>
                <a:gd name="connsiteY3" fmla="*/ 27940 h 797560"/>
                <a:gd name="connsiteX4" fmla="*/ 203200 w 1798320"/>
                <a:gd name="connsiteY4" fmla="*/ 0 h 797560"/>
                <a:gd name="connsiteX5" fmla="*/ 0 w 1798320"/>
                <a:gd name="connsiteY5" fmla="*/ 342900 h 797560"/>
                <a:gd name="connsiteX0" fmla="*/ 0 w 1798320"/>
                <a:gd name="connsiteY0" fmla="*/ 342900 h 797560"/>
                <a:gd name="connsiteX1" fmla="*/ 833120 w 1798320"/>
                <a:gd name="connsiteY1" fmla="*/ 797560 h 797560"/>
                <a:gd name="connsiteX2" fmla="*/ 1798320 w 1798320"/>
                <a:gd name="connsiteY2" fmla="*/ 317500 h 797560"/>
                <a:gd name="connsiteX3" fmla="*/ 1237615 w 1798320"/>
                <a:gd name="connsiteY3" fmla="*/ 18415 h 797560"/>
                <a:gd name="connsiteX4" fmla="*/ 203200 w 1798320"/>
                <a:gd name="connsiteY4" fmla="*/ 0 h 797560"/>
                <a:gd name="connsiteX5" fmla="*/ 0 w 1798320"/>
                <a:gd name="connsiteY5" fmla="*/ 342900 h 797560"/>
                <a:gd name="connsiteX0" fmla="*/ 0 w 1802130"/>
                <a:gd name="connsiteY0" fmla="*/ 342900 h 797560"/>
                <a:gd name="connsiteX1" fmla="*/ 833120 w 1802130"/>
                <a:gd name="connsiteY1" fmla="*/ 797560 h 797560"/>
                <a:gd name="connsiteX2" fmla="*/ 1802130 w 1802130"/>
                <a:gd name="connsiteY2" fmla="*/ 311785 h 797560"/>
                <a:gd name="connsiteX3" fmla="*/ 1237615 w 1802130"/>
                <a:gd name="connsiteY3" fmla="*/ 18415 h 797560"/>
                <a:gd name="connsiteX4" fmla="*/ 203200 w 1802130"/>
                <a:gd name="connsiteY4" fmla="*/ 0 h 797560"/>
                <a:gd name="connsiteX5" fmla="*/ 0 w 1802130"/>
                <a:gd name="connsiteY5" fmla="*/ 342900 h 797560"/>
                <a:gd name="connsiteX0" fmla="*/ 0 w 1807845"/>
                <a:gd name="connsiteY0" fmla="*/ 342900 h 797560"/>
                <a:gd name="connsiteX1" fmla="*/ 833120 w 1807845"/>
                <a:gd name="connsiteY1" fmla="*/ 797560 h 797560"/>
                <a:gd name="connsiteX2" fmla="*/ 1807845 w 1807845"/>
                <a:gd name="connsiteY2" fmla="*/ 307975 h 797560"/>
                <a:gd name="connsiteX3" fmla="*/ 1237615 w 1807845"/>
                <a:gd name="connsiteY3" fmla="*/ 18415 h 797560"/>
                <a:gd name="connsiteX4" fmla="*/ 203200 w 1807845"/>
                <a:gd name="connsiteY4" fmla="*/ 0 h 797560"/>
                <a:gd name="connsiteX5" fmla="*/ 0 w 1807845"/>
                <a:gd name="connsiteY5" fmla="*/ 342900 h 797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07845" h="797560">
                  <a:moveTo>
                    <a:pt x="0" y="342900"/>
                  </a:moveTo>
                  <a:lnTo>
                    <a:pt x="833120" y="797560"/>
                  </a:lnTo>
                  <a:lnTo>
                    <a:pt x="1807845" y="307975"/>
                  </a:lnTo>
                  <a:lnTo>
                    <a:pt x="1237615" y="18415"/>
                  </a:lnTo>
                  <a:lnTo>
                    <a:pt x="203200" y="0"/>
                  </a:lnTo>
                  <a:lnTo>
                    <a:pt x="0" y="342900"/>
                  </a:lnTo>
                  <a:close/>
                </a:path>
              </a:pathLst>
            </a:custGeom>
            <a:solidFill>
              <a:srgbClr val="343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任意多边形 80"/>
            <p:cNvSpPr/>
            <p:nvPr/>
          </p:nvSpPr>
          <p:spPr>
            <a:xfrm>
              <a:off x="1051746" y="2662135"/>
              <a:ext cx="128908" cy="270641"/>
            </a:xfrm>
            <a:custGeom>
              <a:avLst/>
              <a:gdLst>
                <a:gd name="connsiteX0" fmla="*/ 551180 w 574040"/>
                <a:gd name="connsiteY0" fmla="*/ 0 h 1056640"/>
                <a:gd name="connsiteX1" fmla="*/ 574040 w 574040"/>
                <a:gd name="connsiteY1" fmla="*/ 1056640 h 1056640"/>
                <a:gd name="connsiteX2" fmla="*/ 0 w 574040"/>
                <a:gd name="connsiteY2" fmla="*/ 769620 h 1056640"/>
                <a:gd name="connsiteX3" fmla="*/ 551180 w 574040"/>
                <a:gd name="connsiteY3" fmla="*/ 0 h 1056640"/>
              </a:gdLst>
              <a:ahLst/>
              <a:cxnLst>
                <a:cxn ang="0">
                  <a:pos x="connsiteX0" y="connsiteY0"/>
                </a:cxn>
                <a:cxn ang="0">
                  <a:pos x="connsiteX1" y="connsiteY1"/>
                </a:cxn>
                <a:cxn ang="0">
                  <a:pos x="connsiteX2" y="connsiteY2"/>
                </a:cxn>
                <a:cxn ang="0">
                  <a:pos x="connsiteX3" y="connsiteY3"/>
                </a:cxn>
              </a:cxnLst>
              <a:rect l="l" t="t" r="r" b="b"/>
              <a:pathLst>
                <a:path w="574040" h="1056640">
                  <a:moveTo>
                    <a:pt x="551180" y="0"/>
                  </a:moveTo>
                  <a:lnTo>
                    <a:pt x="574040" y="1056640"/>
                  </a:lnTo>
                  <a:lnTo>
                    <a:pt x="0" y="769620"/>
                  </a:lnTo>
                  <a:lnTo>
                    <a:pt x="551180" y="0"/>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4" name="组合 53"/>
          <p:cNvGrpSpPr/>
          <p:nvPr/>
        </p:nvGrpSpPr>
        <p:grpSpPr>
          <a:xfrm>
            <a:off x="6060000" y="1842175"/>
            <a:ext cx="72000" cy="3973555"/>
            <a:chOff x="6060000" y="1941011"/>
            <a:chExt cx="72000" cy="3973555"/>
          </a:xfrm>
        </p:grpSpPr>
        <p:cxnSp>
          <p:nvCxnSpPr>
            <p:cNvPr id="55" name="直接连接符 54"/>
            <p:cNvCxnSpPr>
              <a:stCxn id="56" idx="4"/>
              <a:endCxn id="57" idx="0"/>
            </p:cNvCxnSpPr>
            <p:nvPr/>
          </p:nvCxnSpPr>
          <p:spPr>
            <a:xfrm flipV="1">
              <a:off x="6096000" y="2013011"/>
              <a:ext cx="0" cy="382955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6" name="椭圆 55"/>
            <p:cNvSpPr/>
            <p:nvPr/>
          </p:nvSpPr>
          <p:spPr>
            <a:xfrm rot="10800000" flipH="1">
              <a:off x="6060000" y="5842566"/>
              <a:ext cx="72000" cy="72000"/>
            </a:xfrm>
            <a:prstGeom prst="ellipse">
              <a:avLst/>
            </a:prstGeom>
            <a:solidFill>
              <a:schemeClr val="tx1"/>
            </a:solid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ysClr val="windowText" lastClr="000000"/>
                </a:solidFill>
                <a:effectLst/>
                <a:uLnTx/>
                <a:uFillTx/>
                <a:cs typeface="+mn-ea"/>
                <a:sym typeface="+mn-lt"/>
              </a:endParaRPr>
            </a:p>
          </p:txBody>
        </p:sp>
        <p:sp>
          <p:nvSpPr>
            <p:cNvPr id="57" name="椭圆 56"/>
            <p:cNvSpPr/>
            <p:nvPr/>
          </p:nvSpPr>
          <p:spPr>
            <a:xfrm rot="10800000" flipH="1">
              <a:off x="6060000" y="1941011"/>
              <a:ext cx="72000" cy="72000"/>
            </a:xfrm>
            <a:prstGeom prst="ellipse">
              <a:avLst/>
            </a:prstGeom>
            <a:solidFill>
              <a:schemeClr val="tx1"/>
            </a:solid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ysClr val="windowText" lastClr="000000"/>
                </a:solidFill>
                <a:effectLst/>
                <a:uLnTx/>
                <a:uFillTx/>
                <a:cs typeface="+mn-ea"/>
                <a:sym typeface="+mn-lt"/>
              </a:endParaRPr>
            </a:p>
          </p:txBody>
        </p:sp>
      </p:grpSp>
      <p:sp>
        <p:nvSpPr>
          <p:cNvPr id="69" name="矩形 68"/>
          <p:cNvSpPr/>
          <p:nvPr/>
        </p:nvSpPr>
        <p:spPr>
          <a:xfrm>
            <a:off x="6195546" y="2393298"/>
            <a:ext cx="5996453" cy="2726255"/>
          </a:xfrm>
          <a:prstGeom prst="rect">
            <a:avLst/>
          </a:prstGeom>
        </p:spPr>
        <p:txBody>
          <a:bodyPr wrap="square" lIns="91436" tIns="45718" rIns="91436" bIns="45718">
            <a:spAutoFit/>
          </a:bodyPr>
          <a:lstStyle/>
          <a:p>
            <a:pPr algn="ctr">
              <a:lnSpc>
                <a:spcPct val="130000"/>
              </a:lnSpc>
            </a:pPr>
            <a:endParaRPr lang="en-US" altLang="zh-CN" sz="1400" dirty="0">
              <a:solidFill>
                <a:schemeClr val="tx1">
                  <a:lumMod val="75000"/>
                  <a:lumOff val="25000"/>
                </a:schemeClr>
              </a:solidFill>
              <a:latin typeface="微软雅黑" pitchFamily="34" charset="-122"/>
              <a:ea typeface="微软雅黑" pitchFamily="34" charset="-122"/>
            </a:endParaRPr>
          </a:p>
          <a:p>
            <a:pPr>
              <a:lnSpc>
                <a:spcPct val="130000"/>
              </a:lnSpc>
            </a:pPr>
            <a:r>
              <a:rPr lang="zh-CN" altLang="en-US" sz="2400" dirty="0">
                <a:latin typeface="微软雅黑" panose="020B0503020204020204" pitchFamily="34" charset="-122"/>
                <a:ea typeface="微软雅黑" panose="020B0503020204020204" pitchFamily="34" charset="-122"/>
              </a:rPr>
              <a:t>很多著名的 </a:t>
            </a:r>
            <a:r>
              <a:rPr lang="en-US" altLang="zh-CN" sz="2400" dirty="0">
                <a:latin typeface="微软雅黑" panose="020B0503020204020204" pitchFamily="34" charset="-122"/>
                <a:ea typeface="微软雅黑" panose="020B0503020204020204" pitchFamily="34" charset="-122"/>
              </a:rPr>
              <a:t>GIS </a:t>
            </a:r>
            <a:r>
              <a:rPr lang="zh-CN" altLang="en-US" sz="2400" dirty="0">
                <a:latin typeface="微软雅黑" panose="020B0503020204020204" pitchFamily="34" charset="-122"/>
                <a:ea typeface="微软雅黑" panose="020B0503020204020204" pitchFamily="34" charset="-122"/>
              </a:rPr>
              <a:t>类产品都使用了 </a:t>
            </a:r>
            <a:r>
              <a:rPr lang="en-US" altLang="zh-CN" sz="2400" dirty="0">
                <a:latin typeface="微软雅黑" panose="020B0503020204020204" pitchFamily="34" charset="-122"/>
                <a:ea typeface="微软雅黑" panose="020B0503020204020204" pitchFamily="34" charset="-122"/>
              </a:rPr>
              <a:t>GDAL/OGR </a:t>
            </a:r>
            <a:r>
              <a:rPr lang="zh-CN" altLang="en-US" sz="2400" dirty="0">
                <a:latin typeface="微软雅黑" panose="020B0503020204020204" pitchFamily="34" charset="-122"/>
                <a:ea typeface="微软雅黑" panose="020B0503020204020204" pitchFamily="34" charset="-122"/>
              </a:rPr>
              <a:t>库，包括 </a:t>
            </a:r>
            <a:r>
              <a:rPr lang="en-US" altLang="zh-CN" sz="2400" dirty="0">
                <a:latin typeface="微软雅黑" panose="020B0503020204020204" pitchFamily="34" charset="-122"/>
                <a:ea typeface="微软雅黑" panose="020B0503020204020204" pitchFamily="34" charset="-122"/>
              </a:rPr>
              <a:t>ESRI </a:t>
            </a:r>
            <a:r>
              <a:rPr lang="zh-CN" altLang="en-US" sz="2400" dirty="0">
                <a:latin typeface="微软雅黑" panose="020B0503020204020204" pitchFamily="34" charset="-122"/>
                <a:ea typeface="微软雅黑" panose="020B0503020204020204" pitchFamily="34" charset="-122"/>
              </a:rPr>
              <a:t>的 </a:t>
            </a:r>
            <a:r>
              <a:rPr lang="en-US" altLang="zh-CN" sz="2400" dirty="0">
                <a:latin typeface="微软雅黑" panose="020B0503020204020204" pitchFamily="34" charset="-122"/>
                <a:ea typeface="微软雅黑" panose="020B0503020204020204" pitchFamily="34" charset="-122"/>
              </a:rPr>
              <a:t>ArcGIS </a:t>
            </a:r>
            <a:r>
              <a:rPr lang="zh-CN" altLang="en-US" sz="2400" dirty="0">
                <a:latin typeface="微软雅黑" panose="020B0503020204020204" pitchFamily="34" charset="-122"/>
                <a:ea typeface="微软雅黑" panose="020B0503020204020204" pitchFamily="34" charset="-122"/>
              </a:rPr>
              <a:t>系列、 </a:t>
            </a:r>
            <a:r>
              <a:rPr lang="en-US" altLang="zh-CN" sz="2400" dirty="0">
                <a:latin typeface="微软雅黑" panose="020B0503020204020204" pitchFamily="34" charset="-122"/>
                <a:ea typeface="微软雅黑" panose="020B0503020204020204" pitchFamily="34" charset="-122"/>
              </a:rPr>
              <a:t>Erdas2011</a:t>
            </a:r>
            <a:r>
              <a:rPr lang="zh-CN" altLang="en-US" sz="2400" dirty="0">
                <a:latin typeface="微软雅黑" panose="020B0503020204020204" pitchFamily="34" charset="-122"/>
                <a:ea typeface="微软雅黑" panose="020B0503020204020204" pitchFamily="34" charset="-122"/>
              </a:rPr>
              <a:t>、 </a:t>
            </a:r>
            <a:r>
              <a:rPr lang="en-US" altLang="zh-CN" sz="2400" dirty="0">
                <a:latin typeface="微软雅黑" panose="020B0503020204020204" pitchFamily="34" charset="-122"/>
                <a:ea typeface="微软雅黑" panose="020B0503020204020204" pitchFamily="34" charset="-122"/>
              </a:rPr>
              <a:t>Google Earth </a:t>
            </a:r>
            <a:r>
              <a:rPr lang="zh-CN" altLang="en-US" sz="2400" dirty="0">
                <a:latin typeface="微软雅黑" panose="020B0503020204020204" pitchFamily="34" charset="-122"/>
                <a:ea typeface="微软雅黑" panose="020B0503020204020204" pitchFamily="34" charset="-122"/>
              </a:rPr>
              <a:t>和跨平台的 </a:t>
            </a:r>
            <a:r>
              <a:rPr lang="en-US" altLang="zh-CN" sz="2400" dirty="0">
                <a:latin typeface="微软雅黑" panose="020B0503020204020204" pitchFamily="34" charset="-122"/>
                <a:ea typeface="微软雅黑" panose="020B0503020204020204" pitchFamily="34" charset="-122"/>
              </a:rPr>
              <a:t>GRASS GIS</a:t>
            </a:r>
            <a:r>
              <a:rPr lang="zh-CN" altLang="en-US" sz="2400" dirty="0">
                <a:latin typeface="微软雅黑" panose="020B0503020204020204" pitchFamily="34" charset="-122"/>
                <a:ea typeface="微软雅黑" panose="020B0503020204020204" pitchFamily="34" charset="-122"/>
              </a:rPr>
              <a:t>、 </a:t>
            </a:r>
            <a:r>
              <a:rPr lang="en-US" altLang="zh-CN" sz="2400" dirty="0" err="1">
                <a:latin typeface="微软雅黑" panose="020B0503020204020204" pitchFamily="34" charset="-122"/>
                <a:ea typeface="微软雅黑" panose="020B0503020204020204" pitchFamily="34" charset="-122"/>
              </a:rPr>
              <a:t>Quantunm</a:t>
            </a:r>
            <a:r>
              <a:rPr lang="en-US" altLang="zh-CN" sz="2400" dirty="0">
                <a:latin typeface="微软雅黑" panose="020B0503020204020204" pitchFamily="34" charset="-122"/>
                <a:ea typeface="微软雅黑" panose="020B0503020204020204" pitchFamily="34" charset="-122"/>
              </a:rPr>
              <a:t> GIS </a:t>
            </a:r>
            <a:r>
              <a:rPr lang="zh-CN" altLang="en-US" sz="2400" dirty="0">
                <a:latin typeface="微软雅黑" panose="020B0503020204020204" pitchFamily="34" charset="-122"/>
                <a:ea typeface="微软雅黑" panose="020B0503020204020204" pitchFamily="34" charset="-122"/>
              </a:rPr>
              <a:t>系统等。</a:t>
            </a:r>
          </a:p>
        </p:txBody>
      </p:sp>
      <p:sp>
        <p:nvSpPr>
          <p:cNvPr id="72" name="矩形 71"/>
          <p:cNvSpPr/>
          <p:nvPr/>
        </p:nvSpPr>
        <p:spPr>
          <a:xfrm>
            <a:off x="729653" y="2515156"/>
            <a:ext cx="3237355" cy="345090"/>
          </a:xfrm>
          <a:prstGeom prst="rect">
            <a:avLst/>
          </a:prstGeom>
        </p:spPr>
        <p:txBody>
          <a:bodyPr wrap="square" lIns="91436" tIns="45718" rIns="91436" bIns="45718">
            <a:spAutoFit/>
          </a:bodyPr>
          <a:lstStyle/>
          <a:p>
            <a:pPr algn="ctr">
              <a:lnSpc>
                <a:spcPct val="130000"/>
              </a:lnSpc>
            </a:pPr>
            <a:endParaRPr lang="en-US" altLang="zh-CN" sz="1400" dirty="0">
              <a:solidFill>
                <a:schemeClr val="tx1">
                  <a:lumMod val="75000"/>
                  <a:lumOff val="25000"/>
                </a:schemeClr>
              </a:solidFill>
              <a:latin typeface="微软雅黑" pitchFamily="34" charset="-122"/>
              <a:ea typeface="微软雅黑" pitchFamily="34" charset="-122"/>
            </a:endParaRPr>
          </a:p>
        </p:txBody>
      </p:sp>
      <p:sp>
        <p:nvSpPr>
          <p:cNvPr id="82" name="文本框 81">
            <a:extLst>
              <a:ext uri="{FF2B5EF4-FFF2-40B4-BE49-F238E27FC236}">
                <a16:creationId xmlns:a16="http://schemas.microsoft.com/office/drawing/2014/main" id="{5DB196C5-28D9-49C1-A3DF-DBB8D78118A9}"/>
              </a:ext>
            </a:extLst>
          </p:cNvPr>
          <p:cNvSpPr txBox="1"/>
          <p:nvPr/>
        </p:nvSpPr>
        <p:spPr>
          <a:xfrm>
            <a:off x="238612" y="2687701"/>
            <a:ext cx="5647283" cy="2308324"/>
          </a:xfrm>
          <a:prstGeom prst="rect">
            <a:avLst/>
          </a:prstGeom>
          <a:noFill/>
        </p:spPr>
        <p:txBody>
          <a:bodyPr wrap="square">
            <a:spAutoFit/>
          </a:bodyPr>
          <a:lstStyle/>
          <a:p>
            <a:r>
              <a:rPr lang="en-US" altLang="zh-CN" sz="2400" dirty="0">
                <a:latin typeface="微软雅黑" panose="020B0503020204020204" pitchFamily="34" charset="-122"/>
                <a:ea typeface="微软雅黑" panose="020B0503020204020204" pitchFamily="34" charset="-122"/>
              </a:rPr>
              <a:t>GDAL </a:t>
            </a:r>
            <a:r>
              <a:rPr lang="zh-CN" altLang="en-US" sz="2400" dirty="0">
                <a:latin typeface="微软雅黑" panose="020B0503020204020204" pitchFamily="34" charset="-122"/>
                <a:ea typeface="微软雅黑" panose="020B0503020204020204" pitchFamily="34" charset="-122"/>
              </a:rPr>
              <a:t>最初是由 </a:t>
            </a:r>
            <a:r>
              <a:rPr lang="en-US" altLang="zh-CN" sz="2400" dirty="0">
                <a:latin typeface="微软雅黑" panose="020B0503020204020204" pitchFamily="34" charset="-122"/>
                <a:ea typeface="微软雅黑" panose="020B0503020204020204" pitchFamily="34" charset="-122"/>
              </a:rPr>
              <a:t>Frank Warmerdam </a:t>
            </a:r>
            <a:r>
              <a:rPr lang="zh-CN" altLang="en-US" sz="2400" dirty="0">
                <a:latin typeface="微软雅黑" panose="020B0503020204020204" pitchFamily="34" charset="-122"/>
                <a:ea typeface="微软雅黑" panose="020B0503020204020204" pitchFamily="34" charset="-122"/>
              </a:rPr>
              <a:t>于 </a:t>
            </a:r>
            <a:r>
              <a:rPr lang="en-US" altLang="zh-CN" sz="2400" dirty="0">
                <a:latin typeface="微软雅黑" panose="020B0503020204020204" pitchFamily="34" charset="-122"/>
                <a:ea typeface="微软雅黑" panose="020B0503020204020204" pitchFamily="34" charset="-122"/>
              </a:rPr>
              <a:t>1998 </a:t>
            </a:r>
            <a:r>
              <a:rPr lang="zh-CN" altLang="en-US" sz="2400" dirty="0">
                <a:latin typeface="微软雅黑" panose="020B0503020204020204" pitchFamily="34" charset="-122"/>
                <a:ea typeface="微软雅黑" panose="020B0503020204020204" pitchFamily="34" charset="-122"/>
              </a:rPr>
              <a:t>年开始开发的， 在 </a:t>
            </a:r>
            <a:r>
              <a:rPr lang="en-US" altLang="zh-CN" sz="2400" dirty="0">
                <a:latin typeface="微软雅黑" panose="020B0503020204020204" pitchFamily="34" charset="-122"/>
                <a:ea typeface="微软雅黑" panose="020B0503020204020204" pitchFamily="34" charset="-122"/>
              </a:rPr>
              <a:t>GDALI.3.2 </a:t>
            </a:r>
            <a:r>
              <a:rPr lang="zh-CN" altLang="en-US" sz="2400" dirty="0">
                <a:latin typeface="微软雅黑" panose="020B0503020204020204" pitchFamily="34" charset="-122"/>
                <a:ea typeface="微软雅黑" panose="020B0503020204020204" pitchFamily="34" charset="-122"/>
              </a:rPr>
              <a:t>版本之后， 正式由开源空间信息基金会 </a:t>
            </a:r>
            <a:r>
              <a:rPr lang="en-US" altLang="zh-CN" sz="2400" dirty="0">
                <a:latin typeface="微软雅黑" panose="020B0503020204020204" pitchFamily="34" charset="-122"/>
                <a:ea typeface="微软雅黑" panose="020B0503020204020204" pitchFamily="34" charset="-122"/>
              </a:rPr>
              <a:t>(</a:t>
            </a:r>
            <a:r>
              <a:rPr lang="en-US" altLang="zh-CN" sz="2400" dirty="0" err="1">
                <a:latin typeface="微软雅黑" panose="020B0503020204020204" pitchFamily="34" charset="-122"/>
                <a:ea typeface="微软雅黑" panose="020B0503020204020204" pitchFamily="34" charset="-122"/>
              </a:rPr>
              <a:t>OpenSourceGeospatialFoundation</a:t>
            </a:r>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简称 </a:t>
            </a:r>
            <a:r>
              <a:rPr lang="en-US" altLang="zh-CN" sz="2400" dirty="0" err="1">
                <a:latin typeface="微软雅黑" panose="020B0503020204020204" pitchFamily="34" charset="-122"/>
                <a:ea typeface="微软雅黑" panose="020B0503020204020204" pitchFamily="34" charset="-122"/>
              </a:rPr>
              <a:t>OSGeo</a:t>
            </a:r>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下的 </a:t>
            </a:r>
            <a:r>
              <a:rPr lang="en-US" altLang="zh-CN" sz="2400" dirty="0">
                <a:latin typeface="微软雅黑" panose="020B0503020204020204" pitchFamily="34" charset="-122"/>
                <a:ea typeface="微软雅黑" panose="020B0503020204020204" pitchFamily="34" charset="-122"/>
              </a:rPr>
              <a:t>GDAL/OGR</a:t>
            </a:r>
            <a:r>
              <a:rPr lang="zh-CN" altLang="en-US" sz="2400" dirty="0">
                <a:latin typeface="微软雅黑" panose="020B0503020204020204" pitchFamily="34" charset="-122"/>
                <a:ea typeface="微软雅黑" panose="020B0503020204020204" pitchFamily="34" charset="-122"/>
              </a:rPr>
              <a:t>项目管理委员会对其进行维护。</a:t>
            </a:r>
          </a:p>
        </p:txBody>
      </p:sp>
    </p:spTree>
    <p:extLst>
      <p:ext uri="{BB962C8B-B14F-4D97-AF65-F5344CB8AC3E}">
        <p14:creationId xmlns:p14="http://schemas.microsoft.com/office/powerpoint/2010/main" val="86244611"/>
      </p:ext>
    </p:extLst>
  </p:cSld>
  <p:clrMapOvr>
    <a:masterClrMapping/>
  </p:clrMapOvr>
  <mc:AlternateContent xmlns:mc="http://schemas.openxmlformats.org/markup-compatibility/2006" xmlns:p14="http://schemas.microsoft.com/office/powerpoint/2010/main">
    <mc:Choice Requires="p14">
      <p:transition spd="slow" p14:dur="850">
        <p14:warp/>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75"/>
                                        </p:tgtEl>
                                        <p:attrNameLst>
                                          <p:attrName>style.visibility</p:attrName>
                                        </p:attrNameLst>
                                      </p:cBhvr>
                                      <p:to>
                                        <p:strVal val="visible"/>
                                      </p:to>
                                    </p:set>
                                    <p:anim calcmode="lin" valueType="num">
                                      <p:cBhvr>
                                        <p:cTn id="7" dur="250" fill="hold"/>
                                        <p:tgtEl>
                                          <p:spTgt spid="75"/>
                                        </p:tgtEl>
                                        <p:attrNameLst>
                                          <p:attrName>ppt_w</p:attrName>
                                        </p:attrNameLst>
                                      </p:cBhvr>
                                      <p:tavLst>
                                        <p:tav tm="0">
                                          <p:val>
                                            <p:fltVal val="0"/>
                                          </p:val>
                                        </p:tav>
                                        <p:tav tm="100000">
                                          <p:val>
                                            <p:strVal val="#ppt_w"/>
                                          </p:val>
                                        </p:tav>
                                      </p:tavLst>
                                    </p:anim>
                                    <p:anim calcmode="lin" valueType="num">
                                      <p:cBhvr>
                                        <p:cTn id="8" dur="250" fill="hold"/>
                                        <p:tgtEl>
                                          <p:spTgt spid="75"/>
                                        </p:tgtEl>
                                        <p:attrNameLst>
                                          <p:attrName>ppt_h</p:attrName>
                                        </p:attrNameLst>
                                      </p:cBhvr>
                                      <p:tavLst>
                                        <p:tav tm="0">
                                          <p:val>
                                            <p:fltVal val="0"/>
                                          </p:val>
                                        </p:tav>
                                        <p:tav tm="100000">
                                          <p:val>
                                            <p:strVal val="#ppt_h"/>
                                          </p:val>
                                        </p:tav>
                                      </p:tavLst>
                                    </p:anim>
                                    <p:anim calcmode="lin" valueType="num">
                                      <p:cBhvr>
                                        <p:cTn id="9" dur="250" fill="hold"/>
                                        <p:tgtEl>
                                          <p:spTgt spid="75"/>
                                        </p:tgtEl>
                                        <p:attrNameLst>
                                          <p:attrName>style.rotation</p:attrName>
                                        </p:attrNameLst>
                                      </p:cBhvr>
                                      <p:tavLst>
                                        <p:tav tm="0">
                                          <p:val>
                                            <p:fltVal val="90"/>
                                          </p:val>
                                        </p:tav>
                                        <p:tav tm="100000">
                                          <p:val>
                                            <p:fltVal val="0"/>
                                          </p:val>
                                        </p:tav>
                                      </p:tavLst>
                                    </p:anim>
                                    <p:animEffect transition="in" filter="fade">
                                      <p:cBhvr>
                                        <p:cTn id="10" dur="250"/>
                                        <p:tgtEl>
                                          <p:spTgt spid="75"/>
                                        </p:tgtEl>
                                      </p:cBhvr>
                                    </p:animEffect>
                                  </p:childTnLst>
                                </p:cTn>
                              </p:par>
                            </p:childTnLst>
                          </p:cTn>
                        </p:par>
                        <p:par>
                          <p:cTn id="11" fill="hold">
                            <p:stCondLst>
                              <p:cond delay="250"/>
                            </p:stCondLst>
                            <p:childTnLst>
                              <p:par>
                                <p:cTn id="12" presetID="10" presetClass="entr" presetSubtype="0" fill="hold" grpId="0" nodeType="afterEffect">
                                  <p:stCondLst>
                                    <p:cond delay="0"/>
                                  </p:stCondLst>
                                  <p:childTnLst>
                                    <p:set>
                                      <p:cBhvr>
                                        <p:cTn id="13" dur="1" fill="hold">
                                          <p:stCondLst>
                                            <p:cond delay="0"/>
                                          </p:stCondLst>
                                        </p:cTn>
                                        <p:tgtEl>
                                          <p:spTgt spid="74"/>
                                        </p:tgtEl>
                                        <p:attrNameLst>
                                          <p:attrName>style.visibility</p:attrName>
                                        </p:attrNameLst>
                                      </p:cBhvr>
                                      <p:to>
                                        <p:strVal val="visible"/>
                                      </p:to>
                                    </p:set>
                                    <p:animEffect transition="in" filter="fade">
                                      <p:cBhvr>
                                        <p:cTn id="14" dur="500"/>
                                        <p:tgtEl>
                                          <p:spTgt spid="74"/>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73"/>
                                        </p:tgtEl>
                                        <p:attrNameLst>
                                          <p:attrName>style.visibility</p:attrName>
                                        </p:attrNameLst>
                                      </p:cBhvr>
                                      <p:to>
                                        <p:strVal val="visible"/>
                                      </p:to>
                                    </p:set>
                                    <p:animEffect transition="in" filter="fade">
                                      <p:cBhvr>
                                        <p:cTn id="17" dur="500"/>
                                        <p:tgtEl>
                                          <p:spTgt spid="73"/>
                                        </p:tgtEl>
                                      </p:cBhvr>
                                    </p:animEffect>
                                  </p:childTnLst>
                                </p:cTn>
                              </p:par>
                            </p:childTnLst>
                          </p:cTn>
                        </p:par>
                        <p:par>
                          <p:cTn id="18" fill="hold">
                            <p:stCondLst>
                              <p:cond delay="750"/>
                            </p:stCondLst>
                            <p:childTnLst>
                              <p:par>
                                <p:cTn id="19" presetID="53" presetClass="entr" presetSubtype="16" fill="hold" nodeType="afterEffect">
                                  <p:stCondLst>
                                    <p:cond delay="0"/>
                                  </p:stCondLst>
                                  <p:childTnLst>
                                    <p:set>
                                      <p:cBhvr>
                                        <p:cTn id="20" dur="1" fill="hold">
                                          <p:stCondLst>
                                            <p:cond delay="0"/>
                                          </p:stCondLst>
                                        </p:cTn>
                                        <p:tgtEl>
                                          <p:spTgt spid="54"/>
                                        </p:tgtEl>
                                        <p:attrNameLst>
                                          <p:attrName>style.visibility</p:attrName>
                                        </p:attrNameLst>
                                      </p:cBhvr>
                                      <p:to>
                                        <p:strVal val="visible"/>
                                      </p:to>
                                    </p:set>
                                    <p:anim calcmode="lin" valueType="num">
                                      <p:cBhvr>
                                        <p:cTn id="21" dur="500" fill="hold"/>
                                        <p:tgtEl>
                                          <p:spTgt spid="54"/>
                                        </p:tgtEl>
                                        <p:attrNameLst>
                                          <p:attrName>ppt_w</p:attrName>
                                        </p:attrNameLst>
                                      </p:cBhvr>
                                      <p:tavLst>
                                        <p:tav tm="0">
                                          <p:val>
                                            <p:fltVal val="0"/>
                                          </p:val>
                                        </p:tav>
                                        <p:tav tm="100000">
                                          <p:val>
                                            <p:strVal val="#ppt_w"/>
                                          </p:val>
                                        </p:tav>
                                      </p:tavLst>
                                    </p:anim>
                                    <p:anim calcmode="lin" valueType="num">
                                      <p:cBhvr>
                                        <p:cTn id="22" dur="500" fill="hold"/>
                                        <p:tgtEl>
                                          <p:spTgt spid="54"/>
                                        </p:tgtEl>
                                        <p:attrNameLst>
                                          <p:attrName>ppt_h</p:attrName>
                                        </p:attrNameLst>
                                      </p:cBhvr>
                                      <p:tavLst>
                                        <p:tav tm="0">
                                          <p:val>
                                            <p:fltVal val="0"/>
                                          </p:val>
                                        </p:tav>
                                        <p:tav tm="100000">
                                          <p:val>
                                            <p:strVal val="#ppt_h"/>
                                          </p:val>
                                        </p:tav>
                                      </p:tavLst>
                                    </p:anim>
                                    <p:animEffect transition="in" filter="fade">
                                      <p:cBhvr>
                                        <p:cTn id="23"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animBg="1"/>
      <p:bldP spid="7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椭圆 12"/>
          <p:cNvSpPr/>
          <p:nvPr/>
        </p:nvSpPr>
        <p:spPr>
          <a:xfrm>
            <a:off x="3631638" y="4535916"/>
            <a:ext cx="133744" cy="133744"/>
          </a:xfrm>
          <a:prstGeom prst="ellipse">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3417136" y="5616564"/>
            <a:ext cx="48334" cy="48334"/>
          </a:xfrm>
          <a:prstGeom prst="ellipse">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 name="椭圆 14"/>
          <p:cNvSpPr/>
          <p:nvPr/>
        </p:nvSpPr>
        <p:spPr>
          <a:xfrm>
            <a:off x="4590300" y="1558976"/>
            <a:ext cx="53106" cy="53106"/>
          </a:xfrm>
          <a:prstGeom prst="ellipse">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椭圆 15"/>
          <p:cNvSpPr/>
          <p:nvPr/>
        </p:nvSpPr>
        <p:spPr>
          <a:xfrm>
            <a:off x="6985828" y="5161004"/>
            <a:ext cx="57878" cy="57878"/>
          </a:xfrm>
          <a:prstGeom prst="ellipse">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 name="椭圆 16"/>
          <p:cNvSpPr/>
          <p:nvPr/>
        </p:nvSpPr>
        <p:spPr>
          <a:xfrm>
            <a:off x="7222356" y="4775232"/>
            <a:ext cx="62650" cy="62650"/>
          </a:xfrm>
          <a:prstGeom prst="ellipse">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椭圆 17"/>
          <p:cNvSpPr/>
          <p:nvPr/>
        </p:nvSpPr>
        <p:spPr>
          <a:xfrm>
            <a:off x="6950883" y="1925659"/>
            <a:ext cx="67423" cy="67423"/>
          </a:xfrm>
          <a:prstGeom prst="ellipse">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9" name="椭圆 18"/>
          <p:cNvSpPr/>
          <p:nvPr/>
        </p:nvSpPr>
        <p:spPr>
          <a:xfrm>
            <a:off x="4144491" y="3190887"/>
            <a:ext cx="72195" cy="72195"/>
          </a:xfrm>
          <a:prstGeom prst="ellipse">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0" name="椭圆 19"/>
          <p:cNvSpPr/>
          <p:nvPr/>
        </p:nvSpPr>
        <p:spPr>
          <a:xfrm>
            <a:off x="5226839" y="2690815"/>
            <a:ext cx="76967" cy="76967"/>
          </a:xfrm>
          <a:prstGeom prst="ellipse">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1" name="椭圆 20"/>
          <p:cNvSpPr/>
          <p:nvPr/>
        </p:nvSpPr>
        <p:spPr>
          <a:xfrm>
            <a:off x="6136467" y="2990843"/>
            <a:ext cx="81739" cy="81739"/>
          </a:xfrm>
          <a:prstGeom prst="ellipse">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椭圆 21"/>
          <p:cNvSpPr/>
          <p:nvPr/>
        </p:nvSpPr>
        <p:spPr>
          <a:xfrm>
            <a:off x="8074795" y="2808271"/>
            <a:ext cx="86511" cy="86511"/>
          </a:xfrm>
          <a:prstGeom prst="ellipse">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3" name="椭圆 22"/>
          <p:cNvSpPr/>
          <p:nvPr/>
        </p:nvSpPr>
        <p:spPr>
          <a:xfrm>
            <a:off x="6664891" y="3853194"/>
            <a:ext cx="91283" cy="91283"/>
          </a:xfrm>
          <a:prstGeom prst="ellipse">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4" name="椭圆 23"/>
          <p:cNvSpPr/>
          <p:nvPr/>
        </p:nvSpPr>
        <p:spPr>
          <a:xfrm>
            <a:off x="8001750" y="5605426"/>
            <a:ext cx="96056" cy="96056"/>
          </a:xfrm>
          <a:prstGeom prst="ellipse">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5" name="椭圆 24"/>
          <p:cNvSpPr/>
          <p:nvPr/>
        </p:nvSpPr>
        <p:spPr>
          <a:xfrm>
            <a:off x="7663603" y="4543379"/>
            <a:ext cx="72000" cy="72000"/>
          </a:xfrm>
          <a:prstGeom prst="ellipse">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6" name="椭圆 25"/>
          <p:cNvSpPr/>
          <p:nvPr/>
        </p:nvSpPr>
        <p:spPr>
          <a:xfrm>
            <a:off x="5757006" y="2001782"/>
            <a:ext cx="105600" cy="105600"/>
          </a:xfrm>
          <a:prstGeom prst="ellipse">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7" name="椭圆 26"/>
          <p:cNvSpPr/>
          <p:nvPr/>
        </p:nvSpPr>
        <p:spPr>
          <a:xfrm>
            <a:off x="5069527" y="4889265"/>
            <a:ext cx="110372" cy="110372"/>
          </a:xfrm>
          <a:prstGeom prst="ellipse">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8" name="椭圆 27"/>
          <p:cNvSpPr/>
          <p:nvPr/>
        </p:nvSpPr>
        <p:spPr>
          <a:xfrm>
            <a:off x="6395162" y="5484738"/>
            <a:ext cx="115144" cy="115144"/>
          </a:xfrm>
          <a:prstGeom prst="ellipse">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9" name="椭圆 28"/>
          <p:cNvSpPr/>
          <p:nvPr/>
        </p:nvSpPr>
        <p:spPr>
          <a:xfrm>
            <a:off x="7789403" y="4244891"/>
            <a:ext cx="45719" cy="45719"/>
          </a:xfrm>
          <a:prstGeom prst="ellipse">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0" name="椭圆 29"/>
          <p:cNvSpPr/>
          <p:nvPr/>
        </p:nvSpPr>
        <p:spPr>
          <a:xfrm>
            <a:off x="5356917" y="4103593"/>
            <a:ext cx="124689" cy="124689"/>
          </a:xfrm>
          <a:prstGeom prst="ellipse">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1" name="椭圆 30"/>
          <p:cNvSpPr/>
          <p:nvPr/>
        </p:nvSpPr>
        <p:spPr>
          <a:xfrm>
            <a:off x="4920345" y="2866921"/>
            <a:ext cx="129461" cy="129461"/>
          </a:xfrm>
          <a:prstGeom prst="ellipse">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2" name="椭圆 31"/>
          <p:cNvSpPr/>
          <p:nvPr/>
        </p:nvSpPr>
        <p:spPr>
          <a:xfrm>
            <a:off x="7582573" y="2963749"/>
            <a:ext cx="134233" cy="134233"/>
          </a:xfrm>
          <a:prstGeom prst="ellipse">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3" name="椭圆 32"/>
          <p:cNvSpPr/>
          <p:nvPr/>
        </p:nvSpPr>
        <p:spPr>
          <a:xfrm>
            <a:off x="8666915" y="1416834"/>
            <a:ext cx="139005" cy="139005"/>
          </a:xfrm>
          <a:prstGeom prst="ellipse">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35" name="直接连接符 34"/>
          <p:cNvCxnSpPr>
            <a:stCxn id="15" idx="3"/>
          </p:cNvCxnSpPr>
          <p:nvPr/>
        </p:nvCxnSpPr>
        <p:spPr>
          <a:xfrm flipH="1">
            <a:off x="4527550" y="1604305"/>
            <a:ext cx="70527" cy="1138077"/>
          </a:xfrm>
          <a:prstGeom prst="line">
            <a:avLst/>
          </a:prstGeom>
          <a:ln w="3175">
            <a:solidFill>
              <a:srgbClr val="7F7F7F">
                <a:alpha val="18000"/>
              </a:srgbClr>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a:endCxn id="26" idx="7"/>
          </p:cNvCxnSpPr>
          <p:nvPr/>
        </p:nvCxnSpPr>
        <p:spPr>
          <a:xfrm flipH="1">
            <a:off x="5847141" y="993373"/>
            <a:ext cx="342689" cy="1023874"/>
          </a:xfrm>
          <a:prstGeom prst="line">
            <a:avLst/>
          </a:prstGeom>
          <a:ln w="3175">
            <a:solidFill>
              <a:srgbClr val="7F7F7F">
                <a:alpha val="18000"/>
              </a:srgbClr>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a:off x="6189830" y="993373"/>
            <a:ext cx="90135" cy="1024451"/>
          </a:xfrm>
          <a:prstGeom prst="line">
            <a:avLst/>
          </a:prstGeom>
          <a:ln w="3175">
            <a:solidFill>
              <a:srgbClr val="7F7F7F">
                <a:alpha val="18000"/>
              </a:srgbClr>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a:stCxn id="18" idx="6"/>
            <a:endCxn id="33" idx="3"/>
          </p:cNvCxnSpPr>
          <p:nvPr/>
        </p:nvCxnSpPr>
        <p:spPr>
          <a:xfrm flipV="1">
            <a:off x="7018306" y="1535482"/>
            <a:ext cx="1668966" cy="423889"/>
          </a:xfrm>
          <a:prstGeom prst="line">
            <a:avLst/>
          </a:prstGeom>
          <a:ln w="3175">
            <a:solidFill>
              <a:srgbClr val="7F7F7F">
                <a:alpha val="18000"/>
              </a:srgbClr>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a:stCxn id="18" idx="2"/>
          </p:cNvCxnSpPr>
          <p:nvPr/>
        </p:nvCxnSpPr>
        <p:spPr>
          <a:xfrm flipH="1">
            <a:off x="6263923" y="1959371"/>
            <a:ext cx="686960" cy="57876"/>
          </a:xfrm>
          <a:prstGeom prst="line">
            <a:avLst/>
          </a:prstGeom>
          <a:ln w="3175">
            <a:solidFill>
              <a:srgbClr val="7F7F7F">
                <a:alpha val="18000"/>
              </a:srgbClr>
            </a:solidFill>
          </a:ln>
        </p:spPr>
        <p:style>
          <a:lnRef idx="1">
            <a:schemeClr val="accent1"/>
          </a:lnRef>
          <a:fillRef idx="0">
            <a:schemeClr val="accent1"/>
          </a:fillRef>
          <a:effectRef idx="0">
            <a:schemeClr val="accent1"/>
          </a:effectRef>
          <a:fontRef idx="minor">
            <a:schemeClr val="tx1"/>
          </a:fontRef>
        </p:style>
      </p:cxnSp>
      <p:cxnSp>
        <p:nvCxnSpPr>
          <p:cNvPr id="52" name="直接连接符 51"/>
          <p:cNvCxnSpPr>
            <a:stCxn id="15" idx="1"/>
          </p:cNvCxnSpPr>
          <p:nvPr/>
        </p:nvCxnSpPr>
        <p:spPr>
          <a:xfrm>
            <a:off x="4598077" y="1566753"/>
            <a:ext cx="676623" cy="937414"/>
          </a:xfrm>
          <a:prstGeom prst="line">
            <a:avLst/>
          </a:prstGeom>
          <a:ln w="3175">
            <a:solidFill>
              <a:srgbClr val="7F7F7F">
                <a:alpha val="18000"/>
              </a:srgbClr>
            </a:solidFill>
          </a:ln>
        </p:spPr>
        <p:style>
          <a:lnRef idx="1">
            <a:schemeClr val="accent1"/>
          </a:lnRef>
          <a:fillRef idx="0">
            <a:schemeClr val="accent1"/>
          </a:fillRef>
          <a:effectRef idx="0">
            <a:schemeClr val="accent1"/>
          </a:effectRef>
          <a:fontRef idx="minor">
            <a:schemeClr val="tx1"/>
          </a:fontRef>
        </p:style>
      </p:cxnSp>
      <p:cxnSp>
        <p:nvCxnSpPr>
          <p:cNvPr id="54" name="直接连接符 53"/>
          <p:cNvCxnSpPr/>
          <p:nvPr/>
        </p:nvCxnSpPr>
        <p:spPr>
          <a:xfrm flipV="1">
            <a:off x="3034065" y="4885875"/>
            <a:ext cx="2121555" cy="494061"/>
          </a:xfrm>
          <a:prstGeom prst="line">
            <a:avLst/>
          </a:prstGeom>
          <a:ln w="3175">
            <a:solidFill>
              <a:srgbClr val="7F7F7F">
                <a:alpha val="20000"/>
              </a:srgbClr>
            </a:solidFill>
          </a:ln>
        </p:spPr>
        <p:style>
          <a:lnRef idx="1">
            <a:schemeClr val="accent1"/>
          </a:lnRef>
          <a:fillRef idx="0">
            <a:schemeClr val="accent1"/>
          </a:fillRef>
          <a:effectRef idx="0">
            <a:schemeClr val="accent1"/>
          </a:effectRef>
          <a:fontRef idx="minor">
            <a:schemeClr val="tx1"/>
          </a:fontRef>
        </p:style>
      </p:cxnSp>
      <p:cxnSp>
        <p:nvCxnSpPr>
          <p:cNvPr id="57" name="直接连接符 56"/>
          <p:cNvCxnSpPr>
            <a:stCxn id="33" idx="3"/>
            <a:endCxn id="22" idx="0"/>
          </p:cNvCxnSpPr>
          <p:nvPr/>
        </p:nvCxnSpPr>
        <p:spPr>
          <a:xfrm flipH="1">
            <a:off x="8118051" y="1535482"/>
            <a:ext cx="569221" cy="1272789"/>
          </a:xfrm>
          <a:prstGeom prst="line">
            <a:avLst/>
          </a:prstGeom>
          <a:ln w="3175">
            <a:solidFill>
              <a:srgbClr val="7F7F7F">
                <a:alpha val="20000"/>
              </a:srgbClr>
            </a:solidFill>
          </a:ln>
        </p:spPr>
        <p:style>
          <a:lnRef idx="1">
            <a:schemeClr val="accent1"/>
          </a:lnRef>
          <a:fillRef idx="0">
            <a:schemeClr val="accent1"/>
          </a:fillRef>
          <a:effectRef idx="0">
            <a:schemeClr val="accent1"/>
          </a:effectRef>
          <a:fontRef idx="minor">
            <a:schemeClr val="tx1"/>
          </a:fontRef>
        </p:style>
      </p:cxnSp>
      <p:sp>
        <p:nvSpPr>
          <p:cNvPr id="59" name="椭圆 58"/>
          <p:cNvSpPr/>
          <p:nvPr/>
        </p:nvSpPr>
        <p:spPr>
          <a:xfrm>
            <a:off x="9018362" y="2903322"/>
            <a:ext cx="654466" cy="654466"/>
          </a:xfrm>
          <a:prstGeom prst="ellipse">
            <a:avLst/>
          </a:prstGeom>
          <a:solidFill>
            <a:srgbClr val="5252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椭圆 59"/>
          <p:cNvSpPr/>
          <p:nvPr/>
        </p:nvSpPr>
        <p:spPr>
          <a:xfrm>
            <a:off x="6295068" y="4490728"/>
            <a:ext cx="1398430" cy="1398430"/>
          </a:xfrm>
          <a:prstGeom prst="ellipse">
            <a:avLst/>
          </a:prstGeom>
          <a:solidFill>
            <a:srgbClr val="5252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p:cNvSpPr/>
          <p:nvPr/>
        </p:nvSpPr>
        <p:spPr>
          <a:xfrm>
            <a:off x="1492052" y="3028331"/>
            <a:ext cx="340890" cy="340890"/>
          </a:xfrm>
          <a:prstGeom prst="ellipse">
            <a:avLst/>
          </a:prstGeom>
          <a:solidFill>
            <a:srgbClr val="5252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椭圆 62"/>
          <p:cNvSpPr/>
          <p:nvPr/>
        </p:nvSpPr>
        <p:spPr>
          <a:xfrm>
            <a:off x="8262422" y="4100585"/>
            <a:ext cx="119916" cy="119916"/>
          </a:xfrm>
          <a:prstGeom prst="ellipse">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65" name="直接连接符 64"/>
          <p:cNvCxnSpPr>
            <a:stCxn id="59" idx="3"/>
            <a:endCxn id="63" idx="7"/>
          </p:cNvCxnSpPr>
          <p:nvPr/>
        </p:nvCxnSpPr>
        <p:spPr>
          <a:xfrm flipH="1">
            <a:off x="8364777" y="3461944"/>
            <a:ext cx="749429" cy="656202"/>
          </a:xfrm>
          <a:prstGeom prst="line">
            <a:avLst/>
          </a:prstGeom>
          <a:ln w="3175">
            <a:solidFill>
              <a:srgbClr val="333333"/>
            </a:solidFill>
          </a:ln>
        </p:spPr>
        <p:style>
          <a:lnRef idx="1">
            <a:schemeClr val="accent1"/>
          </a:lnRef>
          <a:fillRef idx="0">
            <a:schemeClr val="accent1"/>
          </a:fillRef>
          <a:effectRef idx="0">
            <a:schemeClr val="accent1"/>
          </a:effectRef>
          <a:fontRef idx="minor">
            <a:schemeClr val="tx1"/>
          </a:fontRef>
        </p:style>
      </p:cxnSp>
      <p:cxnSp>
        <p:nvCxnSpPr>
          <p:cNvPr id="68" name="直接连接符 67"/>
          <p:cNvCxnSpPr>
            <a:stCxn id="63" idx="2"/>
            <a:endCxn id="23" idx="7"/>
          </p:cNvCxnSpPr>
          <p:nvPr/>
        </p:nvCxnSpPr>
        <p:spPr>
          <a:xfrm flipH="1" flipV="1">
            <a:off x="6742806" y="3866562"/>
            <a:ext cx="1519616" cy="293981"/>
          </a:xfrm>
          <a:prstGeom prst="line">
            <a:avLst/>
          </a:prstGeom>
          <a:ln w="3175">
            <a:solidFill>
              <a:srgbClr val="333333"/>
            </a:solidFill>
          </a:ln>
        </p:spPr>
        <p:style>
          <a:lnRef idx="1">
            <a:schemeClr val="accent1"/>
          </a:lnRef>
          <a:fillRef idx="0">
            <a:schemeClr val="accent1"/>
          </a:fillRef>
          <a:effectRef idx="0">
            <a:schemeClr val="accent1"/>
          </a:effectRef>
          <a:fontRef idx="minor">
            <a:schemeClr val="tx1"/>
          </a:fontRef>
        </p:style>
      </p:cxnSp>
      <p:cxnSp>
        <p:nvCxnSpPr>
          <p:cNvPr id="70" name="直接连接符 69"/>
          <p:cNvCxnSpPr>
            <a:stCxn id="23" idx="4"/>
          </p:cNvCxnSpPr>
          <p:nvPr/>
        </p:nvCxnSpPr>
        <p:spPr>
          <a:xfrm>
            <a:off x="6710533" y="3944477"/>
            <a:ext cx="45641" cy="591439"/>
          </a:xfrm>
          <a:prstGeom prst="line">
            <a:avLst/>
          </a:prstGeom>
          <a:ln w="3175">
            <a:solidFill>
              <a:srgbClr val="333333"/>
            </a:solidFill>
          </a:ln>
        </p:spPr>
        <p:style>
          <a:lnRef idx="1">
            <a:schemeClr val="accent1"/>
          </a:lnRef>
          <a:fillRef idx="0">
            <a:schemeClr val="accent1"/>
          </a:fillRef>
          <a:effectRef idx="0">
            <a:schemeClr val="accent1"/>
          </a:effectRef>
          <a:fontRef idx="minor">
            <a:schemeClr val="tx1"/>
          </a:fontRef>
        </p:style>
      </p:cxnSp>
      <p:cxnSp>
        <p:nvCxnSpPr>
          <p:cNvPr id="72" name="直接连接符 71"/>
          <p:cNvCxnSpPr>
            <a:stCxn id="60" idx="2"/>
          </p:cNvCxnSpPr>
          <p:nvPr/>
        </p:nvCxnSpPr>
        <p:spPr>
          <a:xfrm flipH="1" flipV="1">
            <a:off x="3815290" y="3627120"/>
            <a:ext cx="2479778" cy="1562823"/>
          </a:xfrm>
          <a:prstGeom prst="line">
            <a:avLst/>
          </a:prstGeom>
          <a:ln w="3175">
            <a:solidFill>
              <a:srgbClr val="333333"/>
            </a:solidFill>
          </a:ln>
        </p:spPr>
        <p:style>
          <a:lnRef idx="1">
            <a:schemeClr val="accent1"/>
          </a:lnRef>
          <a:fillRef idx="0">
            <a:schemeClr val="accent1"/>
          </a:fillRef>
          <a:effectRef idx="0">
            <a:schemeClr val="accent1"/>
          </a:effectRef>
          <a:fontRef idx="minor">
            <a:schemeClr val="tx1"/>
          </a:fontRef>
        </p:style>
      </p:cxnSp>
      <p:cxnSp>
        <p:nvCxnSpPr>
          <p:cNvPr id="76" name="直接连接符 75"/>
          <p:cNvCxnSpPr/>
          <p:nvPr/>
        </p:nvCxnSpPr>
        <p:spPr>
          <a:xfrm flipH="1">
            <a:off x="2087705" y="3627120"/>
            <a:ext cx="1727586" cy="648576"/>
          </a:xfrm>
          <a:prstGeom prst="line">
            <a:avLst/>
          </a:prstGeom>
          <a:ln w="3175">
            <a:solidFill>
              <a:srgbClr val="333333"/>
            </a:solidFill>
          </a:ln>
        </p:spPr>
        <p:style>
          <a:lnRef idx="1">
            <a:schemeClr val="accent1"/>
          </a:lnRef>
          <a:fillRef idx="0">
            <a:schemeClr val="accent1"/>
          </a:fillRef>
          <a:effectRef idx="0">
            <a:schemeClr val="accent1"/>
          </a:effectRef>
          <a:fontRef idx="minor">
            <a:schemeClr val="tx1"/>
          </a:fontRef>
        </p:style>
      </p:cxnSp>
      <p:cxnSp>
        <p:nvCxnSpPr>
          <p:cNvPr id="78" name="直接连接符 77"/>
          <p:cNvCxnSpPr>
            <a:stCxn id="61" idx="4"/>
          </p:cNvCxnSpPr>
          <p:nvPr/>
        </p:nvCxnSpPr>
        <p:spPr>
          <a:xfrm>
            <a:off x="1662497" y="3369221"/>
            <a:ext cx="425208" cy="885707"/>
          </a:xfrm>
          <a:prstGeom prst="line">
            <a:avLst/>
          </a:prstGeom>
          <a:ln w="3175">
            <a:solidFill>
              <a:srgbClr val="333333"/>
            </a:solidFill>
          </a:ln>
        </p:spPr>
        <p:style>
          <a:lnRef idx="1">
            <a:schemeClr val="accent1"/>
          </a:lnRef>
          <a:fillRef idx="0">
            <a:schemeClr val="accent1"/>
          </a:fillRef>
          <a:effectRef idx="0">
            <a:schemeClr val="accent1"/>
          </a:effectRef>
          <a:fontRef idx="minor">
            <a:schemeClr val="tx1"/>
          </a:fontRef>
        </p:style>
      </p:cxnSp>
      <p:cxnSp>
        <p:nvCxnSpPr>
          <p:cNvPr id="87" name="直接连接符 86"/>
          <p:cNvCxnSpPr>
            <a:stCxn id="13" idx="0"/>
          </p:cNvCxnSpPr>
          <p:nvPr/>
        </p:nvCxnSpPr>
        <p:spPr>
          <a:xfrm flipV="1">
            <a:off x="3698510" y="3627120"/>
            <a:ext cx="116780" cy="908796"/>
          </a:xfrm>
          <a:prstGeom prst="line">
            <a:avLst/>
          </a:prstGeom>
          <a:ln w="3175">
            <a:solidFill>
              <a:srgbClr val="7F7F7F"/>
            </a:solidFill>
          </a:ln>
        </p:spPr>
        <p:style>
          <a:lnRef idx="1">
            <a:schemeClr val="accent1"/>
          </a:lnRef>
          <a:fillRef idx="0">
            <a:schemeClr val="accent1"/>
          </a:fillRef>
          <a:effectRef idx="0">
            <a:schemeClr val="accent1"/>
          </a:effectRef>
          <a:fontRef idx="minor">
            <a:schemeClr val="tx1"/>
          </a:fontRef>
        </p:style>
      </p:cxnSp>
      <p:sp>
        <p:nvSpPr>
          <p:cNvPr id="91" name="椭圆 90"/>
          <p:cNvSpPr/>
          <p:nvPr/>
        </p:nvSpPr>
        <p:spPr>
          <a:xfrm>
            <a:off x="4022705" y="1959035"/>
            <a:ext cx="100811" cy="100811"/>
          </a:xfrm>
          <a:prstGeom prst="ellipse">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2" name="椭圆 91"/>
          <p:cNvSpPr/>
          <p:nvPr/>
        </p:nvSpPr>
        <p:spPr>
          <a:xfrm>
            <a:off x="2747741" y="2735434"/>
            <a:ext cx="71659" cy="71659"/>
          </a:xfrm>
          <a:prstGeom prst="ellipse">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94" name="直接连接符 93"/>
          <p:cNvCxnSpPr>
            <a:stCxn id="92" idx="6"/>
            <a:endCxn id="19" idx="0"/>
          </p:cNvCxnSpPr>
          <p:nvPr/>
        </p:nvCxnSpPr>
        <p:spPr>
          <a:xfrm>
            <a:off x="2819400" y="2771264"/>
            <a:ext cx="1361189" cy="419623"/>
          </a:xfrm>
          <a:prstGeom prst="line">
            <a:avLst/>
          </a:prstGeom>
          <a:ln w="3175">
            <a:solidFill>
              <a:srgbClr val="7F7F7F">
                <a:alpha val="20000"/>
              </a:srgbClr>
            </a:solidFill>
          </a:ln>
        </p:spPr>
        <p:style>
          <a:lnRef idx="1">
            <a:schemeClr val="accent1"/>
          </a:lnRef>
          <a:fillRef idx="0">
            <a:schemeClr val="accent1"/>
          </a:fillRef>
          <a:effectRef idx="0">
            <a:schemeClr val="accent1"/>
          </a:effectRef>
          <a:fontRef idx="minor">
            <a:schemeClr val="tx1"/>
          </a:fontRef>
        </p:style>
      </p:cxnSp>
      <p:cxnSp>
        <p:nvCxnSpPr>
          <p:cNvPr id="96" name="直接连接符 95"/>
          <p:cNvCxnSpPr>
            <a:stCxn id="92" idx="1"/>
            <a:endCxn id="91" idx="2"/>
          </p:cNvCxnSpPr>
          <p:nvPr/>
        </p:nvCxnSpPr>
        <p:spPr>
          <a:xfrm flipV="1">
            <a:off x="2758235" y="2009441"/>
            <a:ext cx="1264470" cy="736487"/>
          </a:xfrm>
          <a:prstGeom prst="line">
            <a:avLst/>
          </a:prstGeom>
          <a:ln w="3175">
            <a:solidFill>
              <a:srgbClr val="7F7F7F">
                <a:alpha val="20000"/>
              </a:srgbClr>
            </a:solidFill>
          </a:ln>
        </p:spPr>
        <p:style>
          <a:lnRef idx="1">
            <a:schemeClr val="accent1"/>
          </a:lnRef>
          <a:fillRef idx="0">
            <a:schemeClr val="accent1"/>
          </a:fillRef>
          <a:effectRef idx="0">
            <a:schemeClr val="accent1"/>
          </a:effectRef>
          <a:fontRef idx="minor">
            <a:schemeClr val="tx1"/>
          </a:fontRef>
        </p:style>
      </p:cxnSp>
      <p:cxnSp>
        <p:nvCxnSpPr>
          <p:cNvPr id="98" name="直接连接符 97"/>
          <p:cNvCxnSpPr>
            <a:stCxn id="91" idx="6"/>
          </p:cNvCxnSpPr>
          <p:nvPr/>
        </p:nvCxnSpPr>
        <p:spPr>
          <a:xfrm>
            <a:off x="4123516" y="2009441"/>
            <a:ext cx="716454" cy="642173"/>
          </a:xfrm>
          <a:prstGeom prst="line">
            <a:avLst/>
          </a:prstGeom>
          <a:ln w="3175">
            <a:solidFill>
              <a:srgbClr val="7F7F7F">
                <a:alpha val="20000"/>
              </a:srgbClr>
            </a:solidFill>
          </a:ln>
        </p:spPr>
        <p:style>
          <a:lnRef idx="1">
            <a:schemeClr val="accent1"/>
          </a:lnRef>
          <a:fillRef idx="0">
            <a:schemeClr val="accent1"/>
          </a:fillRef>
          <a:effectRef idx="0">
            <a:schemeClr val="accent1"/>
          </a:effectRef>
          <a:fontRef idx="minor">
            <a:schemeClr val="tx1"/>
          </a:fontRef>
        </p:style>
      </p:cxnSp>
      <p:sp>
        <p:nvSpPr>
          <p:cNvPr id="5" name="椭圆 4"/>
          <p:cNvSpPr/>
          <p:nvPr/>
        </p:nvSpPr>
        <p:spPr>
          <a:xfrm>
            <a:off x="3574290" y="3276667"/>
            <a:ext cx="546034" cy="546034"/>
          </a:xfrm>
          <a:prstGeom prst="ellipse">
            <a:avLst/>
          </a:prstGeom>
          <a:solidFill>
            <a:srgbClr val="5252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矩形 101"/>
          <p:cNvSpPr/>
          <p:nvPr/>
        </p:nvSpPr>
        <p:spPr>
          <a:xfrm>
            <a:off x="312988" y="4823184"/>
            <a:ext cx="3666481" cy="1849094"/>
          </a:xfrm>
          <a:prstGeom prst="rect">
            <a:avLst/>
          </a:prstGeom>
        </p:spPr>
        <p:txBody>
          <a:bodyPr wrap="square" lIns="91438" tIns="45719" rIns="91438" bIns="45719">
            <a:spAutoFit/>
          </a:bodyPr>
          <a:lstStyle/>
          <a:p>
            <a:pPr lvl="0"/>
            <a:r>
              <a:rPr lang="en-US" altLang="zh-CN" sz="2000" dirty="0">
                <a:solidFill>
                  <a:prstClr val="black"/>
                </a:solidFill>
                <a:latin typeface="微软雅黑" panose="020B0503020204020204" pitchFamily="34" charset="-122"/>
                <a:ea typeface="微软雅黑" panose="020B0503020204020204" pitchFamily="34" charset="-122"/>
              </a:rPr>
              <a:t>GDAL </a:t>
            </a:r>
            <a:r>
              <a:rPr lang="zh-CN" altLang="en-US" sz="2000" dirty="0">
                <a:solidFill>
                  <a:prstClr val="black"/>
                </a:solidFill>
                <a:latin typeface="微软雅黑" panose="020B0503020204020204" pitchFamily="34" charset="-122"/>
                <a:ea typeface="微软雅黑" panose="020B0503020204020204" pitchFamily="34" charset="-122"/>
              </a:rPr>
              <a:t>提供对多种栅格数据的支持， 包括 </a:t>
            </a:r>
            <a:r>
              <a:rPr lang="en-US" altLang="zh-CN" sz="2000" dirty="0">
                <a:solidFill>
                  <a:prstClr val="black"/>
                </a:solidFill>
                <a:latin typeface="微软雅黑" panose="020B0503020204020204" pitchFamily="34" charset="-122"/>
                <a:ea typeface="微软雅黑" panose="020B0503020204020204" pitchFamily="34" charset="-122"/>
              </a:rPr>
              <a:t>Arc/Info ASCII Grid</a:t>
            </a:r>
            <a:r>
              <a:rPr lang="en-US" altLang="zh-CN" sz="2000" b="1" dirty="0">
                <a:solidFill>
                  <a:srgbClr val="FF0000"/>
                </a:solidFill>
                <a:latin typeface="微软雅黑" panose="020B0503020204020204" pitchFamily="34" charset="-122"/>
                <a:ea typeface="微软雅黑" panose="020B0503020204020204" pitchFamily="34" charset="-122"/>
              </a:rPr>
              <a:t>(</a:t>
            </a:r>
            <a:r>
              <a:rPr lang="en-US" altLang="zh-CN" sz="2000" b="1" dirty="0" err="1">
                <a:solidFill>
                  <a:srgbClr val="FF0000"/>
                </a:solidFill>
                <a:latin typeface="微软雅黑" panose="020B0503020204020204" pitchFamily="34" charset="-122"/>
                <a:ea typeface="微软雅黑" panose="020B0503020204020204" pitchFamily="34" charset="-122"/>
              </a:rPr>
              <a:t>asc</a:t>
            </a:r>
            <a:r>
              <a:rPr lang="en-US" altLang="zh-CN" sz="2000" b="1" dirty="0">
                <a:solidFill>
                  <a:srgbClr val="FF0000"/>
                </a:solidFill>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a:t>
            </a:r>
            <a:r>
              <a:rPr lang="en-US" altLang="zh-CN" sz="2000" b="1" dirty="0">
                <a:solidFill>
                  <a:srgbClr val="FF0000"/>
                </a:solidFill>
                <a:latin typeface="微软雅黑" panose="020B0503020204020204" pitchFamily="34" charset="-122"/>
                <a:ea typeface="微软雅黑" panose="020B0503020204020204" pitchFamily="34" charset="-122"/>
              </a:rPr>
              <a:t> </a:t>
            </a:r>
            <a:r>
              <a:rPr lang="en-US" altLang="zh-CN" sz="2000" dirty="0" err="1">
                <a:solidFill>
                  <a:prstClr val="black"/>
                </a:solidFill>
                <a:latin typeface="微软雅黑" panose="020B0503020204020204" pitchFamily="34" charset="-122"/>
                <a:ea typeface="微软雅黑" panose="020B0503020204020204" pitchFamily="34" charset="-122"/>
              </a:rPr>
              <a:t>GeoTiff</a:t>
            </a:r>
            <a:r>
              <a:rPr lang="en-US" altLang="zh-CN" sz="2000" b="1" dirty="0">
                <a:solidFill>
                  <a:srgbClr val="FF0000"/>
                </a:solidFill>
                <a:latin typeface="微软雅黑" panose="020B0503020204020204" pitchFamily="34" charset="-122"/>
                <a:ea typeface="微软雅黑" panose="020B0503020204020204" pitchFamily="34" charset="-122"/>
              </a:rPr>
              <a:t>(tiff)</a:t>
            </a:r>
            <a:r>
              <a:rPr lang="en-US" altLang="zh-CN" sz="2000" dirty="0">
                <a:latin typeface="微软雅黑" panose="020B0503020204020204" pitchFamily="34" charset="-122"/>
                <a:ea typeface="微软雅黑" panose="020B0503020204020204" pitchFamily="34" charset="-122"/>
              </a:rPr>
              <a:t>,</a:t>
            </a:r>
            <a:r>
              <a:rPr lang="en-US" altLang="zh-CN" sz="2000" b="1" dirty="0">
                <a:solidFill>
                  <a:srgbClr val="FF0000"/>
                </a:solidFill>
                <a:latin typeface="微软雅黑" panose="020B0503020204020204" pitchFamily="34" charset="-122"/>
                <a:ea typeface="微软雅黑" panose="020B0503020204020204" pitchFamily="34" charset="-122"/>
              </a:rPr>
              <a:t> </a:t>
            </a:r>
            <a:r>
              <a:rPr lang="en-US" altLang="zh-CN" sz="2000" dirty="0" err="1">
                <a:solidFill>
                  <a:prstClr val="black"/>
                </a:solidFill>
                <a:latin typeface="微软雅黑" panose="020B0503020204020204" pitchFamily="34" charset="-122"/>
                <a:ea typeface="微软雅黑" panose="020B0503020204020204" pitchFamily="34" charset="-122"/>
              </a:rPr>
              <a:t>Erdas</a:t>
            </a:r>
            <a:r>
              <a:rPr lang="en-US" altLang="zh-CN" sz="2000" dirty="0">
                <a:solidFill>
                  <a:prstClr val="black"/>
                </a:solidFill>
                <a:latin typeface="微软雅黑" panose="020B0503020204020204" pitchFamily="34" charset="-122"/>
                <a:ea typeface="微软雅黑" panose="020B0503020204020204" pitchFamily="34" charset="-122"/>
              </a:rPr>
              <a:t> Imagine Images</a:t>
            </a:r>
            <a:r>
              <a:rPr lang="en-US" altLang="zh-CN" sz="2000" b="1" dirty="0">
                <a:solidFill>
                  <a:srgbClr val="FF0000"/>
                </a:solidFill>
                <a:latin typeface="微软雅黑" panose="020B0503020204020204" pitchFamily="34" charset="-122"/>
                <a:ea typeface="微软雅黑" panose="020B0503020204020204" pitchFamily="34" charset="-122"/>
              </a:rPr>
              <a:t>(</a:t>
            </a:r>
            <a:r>
              <a:rPr lang="en-US" altLang="zh-CN" sz="2000" b="1" dirty="0" err="1">
                <a:solidFill>
                  <a:srgbClr val="FF0000"/>
                </a:solidFill>
                <a:latin typeface="微软雅黑" panose="020B0503020204020204" pitchFamily="34" charset="-122"/>
                <a:ea typeface="微软雅黑" panose="020B0503020204020204" pitchFamily="34" charset="-122"/>
              </a:rPr>
              <a:t>img</a:t>
            </a:r>
            <a:r>
              <a:rPr lang="en-US" altLang="zh-CN" sz="2000" b="1" dirty="0">
                <a:solidFill>
                  <a:srgbClr val="FF0000"/>
                </a:solidFill>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a:t>
            </a:r>
            <a:r>
              <a:rPr lang="en-US" altLang="zh-CN" sz="2000" b="1" dirty="0">
                <a:solidFill>
                  <a:srgbClr val="FF0000"/>
                </a:solidFill>
                <a:latin typeface="微软雅黑" panose="020B0503020204020204" pitchFamily="34" charset="-122"/>
                <a:ea typeface="微软雅黑" panose="020B0503020204020204" pitchFamily="34" charset="-122"/>
              </a:rPr>
              <a:t> </a:t>
            </a:r>
            <a:r>
              <a:rPr lang="en-US" altLang="zh-CN" sz="2000" dirty="0">
                <a:solidFill>
                  <a:prstClr val="black"/>
                </a:solidFill>
                <a:latin typeface="微软雅黑" panose="020B0503020204020204" pitchFamily="34" charset="-122"/>
                <a:ea typeface="微软雅黑" panose="020B0503020204020204" pitchFamily="34" charset="-122"/>
              </a:rPr>
              <a:t>ASCII DEM</a:t>
            </a:r>
            <a:r>
              <a:rPr lang="en-US" altLang="zh-CN" sz="2000" b="1" dirty="0">
                <a:solidFill>
                  <a:srgbClr val="FF0000"/>
                </a:solidFill>
                <a:latin typeface="微软雅黑" panose="020B0503020204020204" pitchFamily="34" charset="-122"/>
                <a:ea typeface="微软雅黑" panose="020B0503020204020204" pitchFamily="34" charset="-122"/>
              </a:rPr>
              <a:t>(dem) </a:t>
            </a:r>
            <a:r>
              <a:rPr lang="zh-CN" altLang="en-US" sz="2000" dirty="0">
                <a:solidFill>
                  <a:prstClr val="black"/>
                </a:solidFill>
                <a:latin typeface="微软雅黑" panose="020B0503020204020204" pitchFamily="34" charset="-122"/>
                <a:ea typeface="微软雅黑" panose="020B0503020204020204" pitchFamily="34" charset="-122"/>
              </a:rPr>
              <a:t>等格式。</a:t>
            </a:r>
          </a:p>
          <a:p>
            <a:pPr>
              <a:lnSpc>
                <a:spcPct val="130000"/>
              </a:lnSpc>
            </a:pPr>
            <a:r>
              <a:rPr lang="en-US" altLang="zh-CN" sz="1200" dirty="0">
                <a:latin typeface="微软雅黑 Light" panose="020B0502040204020203" pitchFamily="34" charset="-122"/>
                <a:ea typeface="微软雅黑 Light" panose="020B0502040204020203" pitchFamily="34" charset="-122"/>
              </a:rPr>
              <a:t>. </a:t>
            </a:r>
            <a:endParaRPr lang="zh-CN" altLang="en-US" sz="1200" dirty="0">
              <a:latin typeface="微软雅黑 Light" panose="020B0502040204020203" pitchFamily="34" charset="-122"/>
              <a:ea typeface="微软雅黑 Light" panose="020B0502040204020203" pitchFamily="34" charset="-122"/>
            </a:endParaRPr>
          </a:p>
        </p:txBody>
      </p:sp>
      <p:sp>
        <p:nvSpPr>
          <p:cNvPr id="12" name="椭圆 11"/>
          <p:cNvSpPr/>
          <p:nvPr/>
        </p:nvSpPr>
        <p:spPr>
          <a:xfrm>
            <a:off x="1678965" y="3960763"/>
            <a:ext cx="535036" cy="535038"/>
          </a:xfrm>
          <a:prstGeom prst="ellipse">
            <a:avLst/>
          </a:prstGeom>
          <a:solidFill>
            <a:srgbClr val="5252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文本框 107"/>
          <p:cNvSpPr txBox="1"/>
          <p:nvPr/>
        </p:nvSpPr>
        <p:spPr>
          <a:xfrm>
            <a:off x="541766" y="444511"/>
            <a:ext cx="5346543" cy="707886"/>
          </a:xfrm>
          <a:prstGeom prst="rect">
            <a:avLst/>
          </a:prstGeom>
          <a:noFill/>
        </p:spPr>
        <p:txBody>
          <a:bodyPr wrap="square" rtlCol="0">
            <a:spAutoFit/>
          </a:bodyPr>
          <a:lstStyle/>
          <a:p>
            <a:r>
              <a:rPr lang="en-US" altLang="zh-CN" sz="4000" spc="100" dirty="0">
                <a:latin typeface="明兰" panose="02010600030101010101" pitchFamily="2" charset="-122"/>
                <a:ea typeface="明兰" panose="02010600030101010101" pitchFamily="2" charset="-122"/>
              </a:rPr>
              <a:t>GDAL</a:t>
            </a:r>
            <a:r>
              <a:rPr lang="zh-CN" altLang="en-US" sz="4000" spc="100" dirty="0">
                <a:latin typeface="明兰" panose="02010600030101010101" pitchFamily="2" charset="-122"/>
                <a:ea typeface="明兰" panose="02010600030101010101" pitchFamily="2" charset="-122"/>
              </a:rPr>
              <a:t>特点</a:t>
            </a:r>
          </a:p>
        </p:txBody>
      </p:sp>
      <p:pic>
        <p:nvPicPr>
          <p:cNvPr id="8" name="图片 7"/>
          <p:cNvPicPr>
            <a:picLocks noChangeAspect="1"/>
          </p:cNvPicPr>
          <p:nvPr/>
        </p:nvPicPr>
        <p:blipFill>
          <a:blip r:embed="rId2" cstate="print">
            <a:extLst>
              <a:ext uri="{BEBA8EAE-BF5A-486C-A8C5-ECC9F3942E4B}">
                <a14:imgProps xmlns:a14="http://schemas.microsoft.com/office/drawing/2010/main">
                  <a14:imgLayer r:embed="rId3">
                    <a14:imgEffect>
                      <a14:saturation sat="0"/>
                    </a14:imgEffect>
                    <a14:imgEffect>
                      <a14:brightnessContrast bright="40000"/>
                    </a14:imgEffect>
                  </a14:imgLayer>
                </a14:imgProps>
              </a:ext>
              <a:ext uri="{28A0092B-C50C-407E-A947-70E740481C1C}">
                <a14:useLocalDpi xmlns:a14="http://schemas.microsoft.com/office/drawing/2010/main" val="0"/>
              </a:ext>
            </a:extLst>
          </a:blip>
          <a:stretch>
            <a:fillRect/>
          </a:stretch>
        </p:blipFill>
        <p:spPr>
          <a:xfrm>
            <a:off x="4252248" y="1300376"/>
            <a:ext cx="3549769" cy="3638402"/>
          </a:xfrm>
          <a:prstGeom prst="rect">
            <a:avLst/>
          </a:prstGeom>
        </p:spPr>
      </p:pic>
      <p:pic>
        <p:nvPicPr>
          <p:cNvPr id="64" name="图片 63">
            <a:extLst>
              <a:ext uri="{FF2B5EF4-FFF2-40B4-BE49-F238E27FC236}">
                <a16:creationId xmlns:a16="http://schemas.microsoft.com/office/drawing/2014/main" id="{30385226-352A-4CDF-BDD5-E81AE435EBD2}"/>
              </a:ext>
            </a:extLst>
          </p:cNvPr>
          <p:cNvPicPr>
            <a:picLocks noChangeAspect="1"/>
          </p:cNvPicPr>
          <p:nvPr/>
        </p:nvPicPr>
        <p:blipFill>
          <a:blip r:embed="rId4"/>
          <a:stretch>
            <a:fillRect/>
          </a:stretch>
        </p:blipFill>
        <p:spPr>
          <a:xfrm>
            <a:off x="10338903" y="133693"/>
            <a:ext cx="1662510" cy="1792056"/>
          </a:xfrm>
          <a:prstGeom prst="rect">
            <a:avLst/>
          </a:prstGeom>
          <a:effectLst/>
        </p:spPr>
      </p:pic>
      <p:sp>
        <p:nvSpPr>
          <p:cNvPr id="55" name="矩形 54">
            <a:extLst>
              <a:ext uri="{FF2B5EF4-FFF2-40B4-BE49-F238E27FC236}">
                <a16:creationId xmlns:a16="http://schemas.microsoft.com/office/drawing/2014/main" id="{2F5EEB1C-63BA-4F40-990D-93A474C85C8A}"/>
              </a:ext>
            </a:extLst>
          </p:cNvPr>
          <p:cNvSpPr/>
          <p:nvPr/>
        </p:nvSpPr>
        <p:spPr>
          <a:xfrm>
            <a:off x="521760" y="1412040"/>
            <a:ext cx="4190401" cy="1485918"/>
          </a:xfrm>
          <a:prstGeom prst="rect">
            <a:avLst/>
          </a:prstGeom>
        </p:spPr>
        <p:txBody>
          <a:bodyPr wrap="square" lIns="91438" tIns="45719" rIns="91438" bIns="45719">
            <a:spAutoFit/>
          </a:bodyPr>
          <a:lstStyle/>
          <a:p>
            <a:pPr algn="just">
              <a:lnSpc>
                <a:spcPct val="130000"/>
              </a:lnSpc>
              <a:spcBef>
                <a:spcPts val="1200"/>
              </a:spcBef>
            </a:pPr>
            <a:r>
              <a:rPr lang="en-US" altLang="zh-CN" sz="2400" dirty="0">
                <a:latin typeface="微软雅黑" panose="020B0503020204020204" pitchFamily="34" charset="-122"/>
                <a:ea typeface="微软雅黑" panose="020B0503020204020204" pitchFamily="34" charset="-122"/>
              </a:rPr>
              <a:t>GDAL</a:t>
            </a:r>
            <a:r>
              <a:rPr lang="zh-CN" altLang="en-US" sz="2400" dirty="0">
                <a:latin typeface="微软雅黑" panose="020B0503020204020204" pitchFamily="34" charset="-122"/>
                <a:ea typeface="微软雅黑" panose="020B0503020204020204" pitchFamily="34" charset="-122"/>
              </a:rPr>
              <a:t>主要提供了三大类数据的支持：</a:t>
            </a:r>
            <a:r>
              <a:rPr lang="zh-CN" altLang="en-US" sz="2400" b="1" u="sng" dirty="0">
                <a:solidFill>
                  <a:srgbClr val="FF0000"/>
                </a:solidFill>
                <a:latin typeface="微软雅黑" panose="020B0503020204020204" pitchFamily="34" charset="-122"/>
                <a:ea typeface="微软雅黑" panose="020B0503020204020204" pitchFamily="34" charset="-122"/>
              </a:rPr>
              <a:t>栅格数据</a:t>
            </a:r>
            <a:r>
              <a:rPr lang="zh-CN" altLang="en-US" sz="2400" dirty="0">
                <a:latin typeface="微软雅黑" panose="020B0503020204020204" pitchFamily="34" charset="-122"/>
                <a:ea typeface="微软雅黑" panose="020B0503020204020204" pitchFamily="34" charset="-122"/>
              </a:rPr>
              <a:t>、</a:t>
            </a:r>
            <a:r>
              <a:rPr lang="zh-CN" altLang="en-US" sz="2400" b="1" u="sng" dirty="0">
                <a:solidFill>
                  <a:srgbClr val="FF0000"/>
                </a:solidFill>
                <a:latin typeface="微软雅黑" panose="020B0503020204020204" pitchFamily="34" charset="-122"/>
                <a:ea typeface="微软雅黑" panose="020B0503020204020204" pitchFamily="34" charset="-122"/>
              </a:rPr>
              <a:t>矢量数据</a:t>
            </a:r>
            <a:r>
              <a:rPr lang="zh-CN" altLang="en-US" sz="2400" dirty="0">
                <a:latin typeface="微软雅黑" panose="020B0503020204020204" pitchFamily="34" charset="-122"/>
                <a:ea typeface="微软雅黑" panose="020B0503020204020204" pitchFamily="34" charset="-122"/>
              </a:rPr>
              <a:t>以及</a:t>
            </a:r>
            <a:r>
              <a:rPr lang="zh-CN" altLang="en-US" sz="2400" b="1" u="sng" dirty="0">
                <a:solidFill>
                  <a:srgbClr val="FF0000"/>
                </a:solidFill>
                <a:latin typeface="微软雅黑" panose="020B0503020204020204" pitchFamily="34" charset="-122"/>
                <a:ea typeface="微软雅黑" panose="020B0503020204020204" pitchFamily="34" charset="-122"/>
              </a:rPr>
              <a:t>空间网络数据</a:t>
            </a:r>
          </a:p>
        </p:txBody>
      </p:sp>
      <p:sp>
        <p:nvSpPr>
          <p:cNvPr id="56" name="矩形 55">
            <a:extLst>
              <a:ext uri="{FF2B5EF4-FFF2-40B4-BE49-F238E27FC236}">
                <a16:creationId xmlns:a16="http://schemas.microsoft.com/office/drawing/2014/main" id="{FF774BBA-87AC-4D56-9A44-B0E6A504C6A7}"/>
              </a:ext>
            </a:extLst>
          </p:cNvPr>
          <p:cNvSpPr/>
          <p:nvPr/>
        </p:nvSpPr>
        <p:spPr>
          <a:xfrm>
            <a:off x="8190706" y="4326368"/>
            <a:ext cx="3979706" cy="1938990"/>
          </a:xfrm>
          <a:prstGeom prst="rect">
            <a:avLst/>
          </a:prstGeom>
        </p:spPr>
        <p:txBody>
          <a:bodyPr wrap="square" lIns="91438" tIns="45719" rIns="91438" bIns="45719">
            <a:spAutoFit/>
          </a:bodyPr>
          <a:lstStyle/>
          <a:p>
            <a:pPr lvl="0"/>
            <a:r>
              <a:rPr lang="en-US" altLang="zh-CN" sz="2000" dirty="0">
                <a:solidFill>
                  <a:prstClr val="black"/>
                </a:solidFill>
                <a:latin typeface="微软雅黑" panose="020B0503020204020204" pitchFamily="34" charset="-122"/>
                <a:ea typeface="微软雅黑" panose="020B0503020204020204" pitchFamily="34" charset="-122"/>
              </a:rPr>
              <a:t>GDAL</a:t>
            </a:r>
            <a:r>
              <a:rPr lang="zh-CN" altLang="en-US" sz="2000" dirty="0">
                <a:solidFill>
                  <a:prstClr val="black"/>
                </a:solidFill>
                <a:latin typeface="微软雅黑" panose="020B0503020204020204" pitchFamily="34" charset="-122"/>
                <a:ea typeface="微软雅黑" panose="020B0503020204020204" pitchFamily="34" charset="-122"/>
              </a:rPr>
              <a:t>库还提供了一系列算法接口，比如矢量栅格化、栅格矢量化、图像校正算法以及</a:t>
            </a:r>
            <a:r>
              <a:rPr lang="en-US" altLang="zh-CN" sz="2000" dirty="0">
                <a:solidFill>
                  <a:prstClr val="black"/>
                </a:solidFill>
                <a:latin typeface="微软雅黑" panose="020B0503020204020204" pitchFamily="34" charset="-122"/>
                <a:ea typeface="微软雅黑" panose="020B0503020204020204" pitchFamily="34" charset="-122"/>
              </a:rPr>
              <a:t>DEM</a:t>
            </a:r>
            <a:r>
              <a:rPr lang="zh-CN" altLang="en-US" sz="2000" dirty="0">
                <a:solidFill>
                  <a:prstClr val="black"/>
                </a:solidFill>
                <a:latin typeface="微软雅黑" panose="020B0503020204020204" pitchFamily="34" charset="-122"/>
                <a:ea typeface="微软雅黑" panose="020B0503020204020204" pitchFamily="34" charset="-122"/>
              </a:rPr>
              <a:t>相关的算法接口等；同时对这些算法提供了一系列可以运行的程序或者脚本，方便人们使用 </a:t>
            </a:r>
            <a:r>
              <a:rPr lang="en-US" altLang="zh-CN" sz="1200" dirty="0">
                <a:latin typeface="微软雅黑 Light" panose="020B0502040204020203" pitchFamily="34" charset="-122"/>
                <a:ea typeface="微软雅黑 Light" panose="020B0502040204020203" pitchFamily="34" charset="-122"/>
              </a:rPr>
              <a:t>. </a:t>
            </a:r>
            <a:endParaRPr lang="zh-CN" altLang="en-US" sz="1200" dirty="0">
              <a:latin typeface="微软雅黑 Light" panose="020B0502040204020203" pitchFamily="34" charset="-122"/>
              <a:ea typeface="微软雅黑 Light" panose="020B0502040204020203" pitchFamily="34" charset="-122"/>
            </a:endParaRPr>
          </a:p>
        </p:txBody>
      </p:sp>
    </p:spTree>
    <p:extLst>
      <p:ext uri="{BB962C8B-B14F-4D97-AF65-F5344CB8AC3E}">
        <p14:creationId xmlns:p14="http://schemas.microsoft.com/office/powerpoint/2010/main" val="2956037125"/>
      </p:ext>
    </p:extLst>
  </p:cSld>
  <p:clrMapOvr>
    <a:masterClrMapping/>
  </p:clrMapOvr>
  <mc:AlternateContent xmlns:mc="http://schemas.openxmlformats.org/markup-compatibility/2006" xmlns:p14="http://schemas.microsoft.com/office/powerpoint/2010/main">
    <mc:Choice Requires="p14">
      <p:transition spd="slow" p14:dur="850">
        <p14:warp/>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60"/>
                                        </p:tgtEl>
                                        <p:attrNameLst>
                                          <p:attrName>style.visibility</p:attrName>
                                        </p:attrNameLst>
                                      </p:cBhvr>
                                      <p:to>
                                        <p:strVal val="visible"/>
                                      </p:to>
                                    </p:set>
                                    <p:anim calcmode="lin" valueType="num">
                                      <p:cBhvr>
                                        <p:cTn id="7" dur="500" fill="hold"/>
                                        <p:tgtEl>
                                          <p:spTgt spid="60"/>
                                        </p:tgtEl>
                                        <p:attrNameLst>
                                          <p:attrName>ppt_w</p:attrName>
                                        </p:attrNameLst>
                                      </p:cBhvr>
                                      <p:tavLst>
                                        <p:tav tm="0">
                                          <p:val>
                                            <p:fltVal val="0"/>
                                          </p:val>
                                        </p:tav>
                                        <p:tav tm="100000">
                                          <p:val>
                                            <p:strVal val="#ppt_w"/>
                                          </p:val>
                                        </p:tav>
                                      </p:tavLst>
                                    </p:anim>
                                    <p:anim calcmode="lin" valueType="num">
                                      <p:cBhvr>
                                        <p:cTn id="8" dur="500" fill="hold"/>
                                        <p:tgtEl>
                                          <p:spTgt spid="60"/>
                                        </p:tgtEl>
                                        <p:attrNameLst>
                                          <p:attrName>ppt_h</p:attrName>
                                        </p:attrNameLst>
                                      </p:cBhvr>
                                      <p:tavLst>
                                        <p:tav tm="0">
                                          <p:val>
                                            <p:fltVal val="0"/>
                                          </p:val>
                                        </p:tav>
                                        <p:tav tm="100000">
                                          <p:val>
                                            <p:strVal val="#ppt_h"/>
                                          </p:val>
                                        </p:tav>
                                      </p:tavLst>
                                    </p:anim>
                                    <p:animEffect transition="in" filter="fade">
                                      <p:cBhvr>
                                        <p:cTn id="9" dur="500"/>
                                        <p:tgtEl>
                                          <p:spTgt spid="60"/>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61"/>
                                        </p:tgtEl>
                                        <p:attrNameLst>
                                          <p:attrName>style.visibility</p:attrName>
                                        </p:attrNameLst>
                                      </p:cBhvr>
                                      <p:to>
                                        <p:strVal val="visible"/>
                                      </p:to>
                                    </p:set>
                                    <p:anim calcmode="lin" valueType="num">
                                      <p:cBhvr>
                                        <p:cTn id="14" dur="300" fill="hold"/>
                                        <p:tgtEl>
                                          <p:spTgt spid="61"/>
                                        </p:tgtEl>
                                        <p:attrNameLst>
                                          <p:attrName>ppt_w</p:attrName>
                                        </p:attrNameLst>
                                      </p:cBhvr>
                                      <p:tavLst>
                                        <p:tav tm="0">
                                          <p:val>
                                            <p:fltVal val="0"/>
                                          </p:val>
                                        </p:tav>
                                        <p:tav tm="100000">
                                          <p:val>
                                            <p:strVal val="#ppt_w"/>
                                          </p:val>
                                        </p:tav>
                                      </p:tavLst>
                                    </p:anim>
                                    <p:anim calcmode="lin" valueType="num">
                                      <p:cBhvr>
                                        <p:cTn id="15" dur="300" fill="hold"/>
                                        <p:tgtEl>
                                          <p:spTgt spid="61"/>
                                        </p:tgtEl>
                                        <p:attrNameLst>
                                          <p:attrName>ppt_h</p:attrName>
                                        </p:attrNameLst>
                                      </p:cBhvr>
                                      <p:tavLst>
                                        <p:tav tm="0">
                                          <p:val>
                                            <p:fltVal val="0"/>
                                          </p:val>
                                        </p:tav>
                                        <p:tav tm="100000">
                                          <p:val>
                                            <p:strVal val="#ppt_h"/>
                                          </p:val>
                                        </p:tav>
                                      </p:tavLst>
                                    </p:anim>
                                    <p:animEffect transition="in" filter="fade">
                                      <p:cBhvr>
                                        <p:cTn id="16" dur="300"/>
                                        <p:tgtEl>
                                          <p:spTgt spid="61"/>
                                        </p:tgtEl>
                                      </p:cBhvr>
                                    </p:animEffect>
                                  </p:childTnLst>
                                </p:cTn>
                              </p:par>
                            </p:childTnLst>
                          </p:cTn>
                        </p:par>
                        <p:par>
                          <p:cTn id="17" fill="hold">
                            <p:stCondLst>
                              <p:cond delay="300"/>
                            </p:stCondLst>
                            <p:childTnLst>
                              <p:par>
                                <p:cTn id="18" presetID="53" presetClass="entr" presetSubtype="16" fill="hold" grpId="0" nodeType="afterEffect">
                                  <p:stCondLst>
                                    <p:cond delay="0"/>
                                  </p:stCondLst>
                                  <p:childTnLst>
                                    <p:set>
                                      <p:cBhvr>
                                        <p:cTn id="19" dur="1" fill="hold">
                                          <p:stCondLst>
                                            <p:cond delay="0"/>
                                          </p:stCondLst>
                                        </p:cTn>
                                        <p:tgtEl>
                                          <p:spTgt spid="12"/>
                                        </p:tgtEl>
                                        <p:attrNameLst>
                                          <p:attrName>style.visibility</p:attrName>
                                        </p:attrNameLst>
                                      </p:cBhvr>
                                      <p:to>
                                        <p:strVal val="visible"/>
                                      </p:to>
                                    </p:set>
                                    <p:anim calcmode="lin" valueType="num">
                                      <p:cBhvr>
                                        <p:cTn id="20" dur="400" fill="hold"/>
                                        <p:tgtEl>
                                          <p:spTgt spid="12"/>
                                        </p:tgtEl>
                                        <p:attrNameLst>
                                          <p:attrName>ppt_w</p:attrName>
                                        </p:attrNameLst>
                                      </p:cBhvr>
                                      <p:tavLst>
                                        <p:tav tm="0">
                                          <p:val>
                                            <p:fltVal val="0"/>
                                          </p:val>
                                        </p:tav>
                                        <p:tav tm="100000">
                                          <p:val>
                                            <p:strVal val="#ppt_w"/>
                                          </p:val>
                                        </p:tav>
                                      </p:tavLst>
                                    </p:anim>
                                    <p:anim calcmode="lin" valueType="num">
                                      <p:cBhvr>
                                        <p:cTn id="21" dur="400" fill="hold"/>
                                        <p:tgtEl>
                                          <p:spTgt spid="12"/>
                                        </p:tgtEl>
                                        <p:attrNameLst>
                                          <p:attrName>ppt_h</p:attrName>
                                        </p:attrNameLst>
                                      </p:cBhvr>
                                      <p:tavLst>
                                        <p:tav tm="0">
                                          <p:val>
                                            <p:fltVal val="0"/>
                                          </p:val>
                                        </p:tav>
                                        <p:tav tm="100000">
                                          <p:val>
                                            <p:strVal val="#ppt_h"/>
                                          </p:val>
                                        </p:tav>
                                      </p:tavLst>
                                    </p:anim>
                                    <p:animEffect transition="in" filter="fade">
                                      <p:cBhvr>
                                        <p:cTn id="22" dur="400"/>
                                        <p:tgtEl>
                                          <p:spTgt spid="12"/>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02"/>
                                        </p:tgtEl>
                                        <p:attrNameLst>
                                          <p:attrName>style.visibility</p:attrName>
                                        </p:attrNameLst>
                                      </p:cBhvr>
                                      <p:to>
                                        <p:strVal val="visible"/>
                                      </p:to>
                                    </p:set>
                                    <p:animEffect transition="in" filter="fade">
                                      <p:cBhvr>
                                        <p:cTn id="25" dur="500"/>
                                        <p:tgtEl>
                                          <p:spTgt spid="102"/>
                                        </p:tgtEl>
                                      </p:cBhvr>
                                    </p:animEffect>
                                  </p:childTnLst>
                                </p:cTn>
                              </p:par>
                            </p:childTnLst>
                          </p:cTn>
                        </p:par>
                        <p:par>
                          <p:cTn id="26" fill="hold">
                            <p:stCondLst>
                              <p:cond delay="800"/>
                            </p:stCondLst>
                            <p:childTnLst>
                              <p:par>
                                <p:cTn id="27" presetID="53" presetClass="entr" presetSubtype="16" fill="hold" grpId="0" nodeType="afterEffect">
                                  <p:stCondLst>
                                    <p:cond delay="0"/>
                                  </p:stCondLst>
                                  <p:childTnLst>
                                    <p:set>
                                      <p:cBhvr>
                                        <p:cTn id="28" dur="1" fill="hold">
                                          <p:stCondLst>
                                            <p:cond delay="0"/>
                                          </p:stCondLst>
                                        </p:cTn>
                                        <p:tgtEl>
                                          <p:spTgt spid="5"/>
                                        </p:tgtEl>
                                        <p:attrNameLst>
                                          <p:attrName>style.visibility</p:attrName>
                                        </p:attrNameLst>
                                      </p:cBhvr>
                                      <p:to>
                                        <p:strVal val="visible"/>
                                      </p:to>
                                    </p:set>
                                    <p:anim calcmode="lin" valueType="num">
                                      <p:cBhvr>
                                        <p:cTn id="29" dur="500" fill="hold"/>
                                        <p:tgtEl>
                                          <p:spTgt spid="5"/>
                                        </p:tgtEl>
                                        <p:attrNameLst>
                                          <p:attrName>ppt_w</p:attrName>
                                        </p:attrNameLst>
                                      </p:cBhvr>
                                      <p:tavLst>
                                        <p:tav tm="0">
                                          <p:val>
                                            <p:fltVal val="0"/>
                                          </p:val>
                                        </p:tav>
                                        <p:tav tm="100000">
                                          <p:val>
                                            <p:strVal val="#ppt_w"/>
                                          </p:val>
                                        </p:tav>
                                      </p:tavLst>
                                    </p:anim>
                                    <p:anim calcmode="lin" valueType="num">
                                      <p:cBhvr>
                                        <p:cTn id="30" dur="500" fill="hold"/>
                                        <p:tgtEl>
                                          <p:spTgt spid="5"/>
                                        </p:tgtEl>
                                        <p:attrNameLst>
                                          <p:attrName>ppt_h</p:attrName>
                                        </p:attrNameLst>
                                      </p:cBhvr>
                                      <p:tavLst>
                                        <p:tav tm="0">
                                          <p:val>
                                            <p:fltVal val="0"/>
                                          </p:val>
                                        </p:tav>
                                        <p:tav tm="100000">
                                          <p:val>
                                            <p:strVal val="#ppt_h"/>
                                          </p:val>
                                        </p:tav>
                                      </p:tavLst>
                                    </p:anim>
                                    <p:animEffect transition="in" filter="fade">
                                      <p:cBhvr>
                                        <p:cTn id="31" dur="500"/>
                                        <p:tgtEl>
                                          <p:spTgt spid="5"/>
                                        </p:tgtEl>
                                      </p:cBhvr>
                                    </p:animEffect>
                                  </p:childTnLst>
                                </p:cTn>
                              </p:par>
                            </p:childTnLst>
                          </p:cTn>
                        </p:par>
                        <p:par>
                          <p:cTn id="32" fill="hold">
                            <p:stCondLst>
                              <p:cond delay="1300"/>
                            </p:stCondLst>
                            <p:childTnLst>
                              <p:par>
                                <p:cTn id="33" presetID="53" presetClass="entr" presetSubtype="16" fill="hold" grpId="0" nodeType="afterEffect">
                                  <p:stCondLst>
                                    <p:cond delay="0"/>
                                  </p:stCondLst>
                                  <p:childTnLst>
                                    <p:set>
                                      <p:cBhvr>
                                        <p:cTn id="34" dur="1" fill="hold">
                                          <p:stCondLst>
                                            <p:cond delay="0"/>
                                          </p:stCondLst>
                                        </p:cTn>
                                        <p:tgtEl>
                                          <p:spTgt spid="59"/>
                                        </p:tgtEl>
                                        <p:attrNameLst>
                                          <p:attrName>style.visibility</p:attrName>
                                        </p:attrNameLst>
                                      </p:cBhvr>
                                      <p:to>
                                        <p:strVal val="visible"/>
                                      </p:to>
                                    </p:set>
                                    <p:anim calcmode="lin" valueType="num">
                                      <p:cBhvr>
                                        <p:cTn id="35" dur="500" fill="hold"/>
                                        <p:tgtEl>
                                          <p:spTgt spid="59"/>
                                        </p:tgtEl>
                                        <p:attrNameLst>
                                          <p:attrName>ppt_w</p:attrName>
                                        </p:attrNameLst>
                                      </p:cBhvr>
                                      <p:tavLst>
                                        <p:tav tm="0">
                                          <p:val>
                                            <p:fltVal val="0"/>
                                          </p:val>
                                        </p:tav>
                                        <p:tav tm="100000">
                                          <p:val>
                                            <p:strVal val="#ppt_w"/>
                                          </p:val>
                                        </p:tav>
                                      </p:tavLst>
                                    </p:anim>
                                    <p:anim calcmode="lin" valueType="num">
                                      <p:cBhvr>
                                        <p:cTn id="36" dur="500" fill="hold"/>
                                        <p:tgtEl>
                                          <p:spTgt spid="59"/>
                                        </p:tgtEl>
                                        <p:attrNameLst>
                                          <p:attrName>ppt_h</p:attrName>
                                        </p:attrNameLst>
                                      </p:cBhvr>
                                      <p:tavLst>
                                        <p:tav tm="0">
                                          <p:val>
                                            <p:fltVal val="0"/>
                                          </p:val>
                                        </p:tav>
                                        <p:tav tm="100000">
                                          <p:val>
                                            <p:strVal val="#ppt_h"/>
                                          </p:val>
                                        </p:tav>
                                      </p:tavLst>
                                    </p:anim>
                                    <p:animEffect transition="in" filter="fade">
                                      <p:cBhvr>
                                        <p:cTn id="37" dur="500"/>
                                        <p:tgtEl>
                                          <p:spTgt spid="59"/>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55"/>
                                        </p:tgtEl>
                                        <p:attrNameLst>
                                          <p:attrName>style.visibility</p:attrName>
                                        </p:attrNameLst>
                                      </p:cBhvr>
                                      <p:to>
                                        <p:strVal val="visible"/>
                                      </p:to>
                                    </p:set>
                                    <p:animEffect transition="in" filter="fade">
                                      <p:cBhvr>
                                        <p:cTn id="40" dur="500"/>
                                        <p:tgtEl>
                                          <p:spTgt spid="55"/>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56"/>
                                        </p:tgtEl>
                                        <p:attrNameLst>
                                          <p:attrName>style.visibility</p:attrName>
                                        </p:attrNameLst>
                                      </p:cBhvr>
                                      <p:to>
                                        <p:strVal val="visible"/>
                                      </p:to>
                                    </p:set>
                                    <p:animEffect transition="in" filter="fade">
                                      <p:cBhvr>
                                        <p:cTn id="43"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60" grpId="0" animBg="1"/>
      <p:bldP spid="61" grpId="0" animBg="1"/>
      <p:bldP spid="5" grpId="0" animBg="1"/>
      <p:bldP spid="102" grpId="0"/>
      <p:bldP spid="12" grpId="0" animBg="1"/>
      <p:bldP spid="55" grpId="0"/>
      <p:bldP spid="5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8" name="图片 97"/>
          <p:cNvPicPr>
            <a:picLocks noChangeAspect="1"/>
          </p:cNvPicPr>
          <p:nvPr/>
        </p:nvPicPr>
        <p:blipFill rotWithShape="1">
          <a:blip r:embed="rId2" cstate="email">
            <a:clrChange>
              <a:clrFrom>
                <a:srgbClr val="FFFFFF"/>
              </a:clrFrom>
              <a:clrTo>
                <a:srgbClr val="FFFFFF">
                  <a:alpha val="0"/>
                </a:srgbClr>
              </a:clrTo>
            </a:clrChange>
            <a:extLst>
              <a:ext uri="{BEBA8EAE-BF5A-486C-A8C5-ECC9F3942E4B}">
                <a14:imgProps xmlns:a14="http://schemas.microsoft.com/office/drawing/2010/main">
                  <a14:imgLayer r:embed="rId3">
                    <a14:imgEffect>
                      <a14:saturation sat="0"/>
                    </a14:imgEffect>
                    <a14:imgEffect>
                      <a14:brightnessContrast contrast="10000"/>
                    </a14:imgEffect>
                  </a14:imgLayer>
                </a14:imgProps>
              </a:ext>
              <a:ext uri="{28A0092B-C50C-407E-A947-70E740481C1C}">
                <a14:useLocalDpi xmlns:a14="http://schemas.microsoft.com/office/drawing/2010/main"/>
              </a:ext>
            </a:extLst>
          </a:blip>
          <a:srcRect/>
          <a:stretch/>
        </p:blipFill>
        <p:spPr>
          <a:xfrm>
            <a:off x="-34958" y="5163602"/>
            <a:ext cx="12226958" cy="1694397"/>
          </a:xfrm>
          <a:prstGeom prst="rect">
            <a:avLst/>
          </a:prstGeom>
        </p:spPr>
      </p:pic>
      <p:sp>
        <p:nvSpPr>
          <p:cNvPr id="92" name="文本框 91"/>
          <p:cNvSpPr txBox="1"/>
          <p:nvPr/>
        </p:nvSpPr>
        <p:spPr>
          <a:xfrm>
            <a:off x="507040" y="454903"/>
            <a:ext cx="7707569" cy="769441"/>
          </a:xfrm>
          <a:prstGeom prst="rect">
            <a:avLst/>
          </a:prstGeom>
          <a:noFill/>
        </p:spPr>
        <p:txBody>
          <a:bodyPr wrap="square" rtlCol="0">
            <a:spAutoFit/>
          </a:bodyPr>
          <a:lstStyle/>
          <a:p>
            <a:r>
              <a:rPr lang="zh-CN" altLang="zh-CN" sz="4400" spc="100" dirty="0">
                <a:ea typeface="明兰" panose="02010600030101010101" pitchFamily="2" charset="-122"/>
              </a:rPr>
              <a:t>什么是栅格数据和矢量数据？</a:t>
            </a:r>
          </a:p>
        </p:txBody>
      </p:sp>
      <p:pic>
        <p:nvPicPr>
          <p:cNvPr id="6" name="图片 5">
            <a:extLst>
              <a:ext uri="{FF2B5EF4-FFF2-40B4-BE49-F238E27FC236}">
                <a16:creationId xmlns:a16="http://schemas.microsoft.com/office/drawing/2014/main" id="{767B0813-8ED5-40C3-A3CC-48F516C1FF44}"/>
              </a:ext>
            </a:extLst>
          </p:cNvPr>
          <p:cNvPicPr>
            <a:picLocks noChangeAspect="1"/>
          </p:cNvPicPr>
          <p:nvPr/>
        </p:nvPicPr>
        <p:blipFill>
          <a:blip r:embed="rId4"/>
          <a:stretch>
            <a:fillRect/>
          </a:stretch>
        </p:blipFill>
        <p:spPr>
          <a:xfrm>
            <a:off x="10338903" y="133693"/>
            <a:ext cx="1662510" cy="1792056"/>
          </a:xfrm>
          <a:prstGeom prst="rect">
            <a:avLst/>
          </a:prstGeom>
          <a:effectLst/>
        </p:spPr>
      </p:pic>
      <p:sp>
        <p:nvSpPr>
          <p:cNvPr id="2" name="文本框 1">
            <a:extLst>
              <a:ext uri="{FF2B5EF4-FFF2-40B4-BE49-F238E27FC236}">
                <a16:creationId xmlns:a16="http://schemas.microsoft.com/office/drawing/2014/main" id="{B30D3291-A241-4D32-BD49-B7F668FCB398}"/>
              </a:ext>
            </a:extLst>
          </p:cNvPr>
          <p:cNvSpPr txBox="1"/>
          <p:nvPr/>
        </p:nvSpPr>
        <p:spPr>
          <a:xfrm>
            <a:off x="467180" y="1715887"/>
            <a:ext cx="10702978" cy="5378395"/>
          </a:xfrm>
          <a:prstGeom prst="rect">
            <a:avLst/>
          </a:prstGeom>
          <a:noFill/>
        </p:spPr>
        <p:txBody>
          <a:bodyPr wrap="square" rtlCol="0">
            <a:spAutoFit/>
          </a:bodyPr>
          <a:lstStyle/>
          <a:p>
            <a:pPr>
              <a:spcBef>
                <a:spcPts val="120"/>
              </a:spcBef>
              <a:spcAft>
                <a:spcPts val="120"/>
              </a:spcAft>
            </a:pPr>
            <a:r>
              <a:rPr lang="zh-CN" altLang="zh-CN" sz="2800" b="1" kern="100" dirty="0">
                <a:solidFill>
                  <a:srgbClr val="000000"/>
                </a:solidFill>
                <a:effectLst/>
                <a:latin typeface="Arial" panose="020B0604020202020204" pitchFamily="34" charset="0"/>
                <a:ea typeface="等线" panose="02010600030101010101" pitchFamily="2" charset="-122"/>
                <a:cs typeface="Arial" panose="020B0604020202020204" pitchFamily="34" charset="0"/>
              </a:rPr>
              <a:t>栅格结构</a:t>
            </a:r>
            <a:r>
              <a:rPr lang="zh-CN" altLang="zh-CN" sz="2800" kern="100" dirty="0">
                <a:solidFill>
                  <a:srgbClr val="000000"/>
                </a:solidFill>
                <a:effectLst/>
                <a:latin typeface="Arial" panose="020B0604020202020204" pitchFamily="34" charset="0"/>
                <a:ea typeface="等线" panose="02010600030101010101" pitchFamily="2" charset="-122"/>
                <a:cs typeface="Arial" panose="020B0604020202020204" pitchFamily="34" charset="0"/>
              </a:rPr>
              <a:t>：以规则的阵列来表示空间地物或现象分布的数据组织，数据表示非几何属性特征。</a:t>
            </a:r>
            <a:endParaRPr lang="zh-CN" altLang="zh-CN" sz="2800" kern="100" dirty="0">
              <a:effectLst/>
              <a:latin typeface="等线" panose="02010600030101010101" pitchFamily="2" charset="-122"/>
              <a:ea typeface="等线" panose="02010600030101010101" pitchFamily="2" charset="-122"/>
              <a:cs typeface="Times New Roman" panose="02020603050405020304" pitchFamily="18" charset="0"/>
            </a:endParaRPr>
          </a:p>
          <a:p>
            <a:pPr>
              <a:spcBef>
                <a:spcPts val="120"/>
              </a:spcBef>
              <a:spcAft>
                <a:spcPts val="120"/>
              </a:spcAft>
            </a:pPr>
            <a:r>
              <a:rPr lang="zh-CN" altLang="zh-CN" sz="2800" b="1" kern="100" dirty="0">
                <a:solidFill>
                  <a:srgbClr val="000000"/>
                </a:solidFill>
                <a:effectLst/>
                <a:latin typeface="Arial" panose="020B0604020202020204" pitchFamily="34" charset="0"/>
                <a:ea typeface="等线" panose="02010600030101010101" pitchFamily="2" charset="-122"/>
                <a:cs typeface="Arial" panose="020B0604020202020204" pitchFamily="34" charset="0"/>
              </a:rPr>
              <a:t>优点</a:t>
            </a:r>
            <a:r>
              <a:rPr lang="zh-CN" altLang="zh-CN" sz="2800" kern="100" dirty="0">
                <a:solidFill>
                  <a:srgbClr val="000000"/>
                </a:solidFill>
                <a:effectLst/>
                <a:latin typeface="Arial" panose="020B0604020202020204" pitchFamily="34" charset="0"/>
                <a:ea typeface="等线" panose="02010600030101010101" pitchFamily="2" charset="-122"/>
                <a:cs typeface="Arial" panose="020B0604020202020204" pitchFamily="34" charset="0"/>
              </a:rPr>
              <a:t>：数据结构简单，便于空间分析和地表模拟</a:t>
            </a:r>
            <a:endParaRPr lang="zh-CN" altLang="zh-CN" sz="2800" kern="100" dirty="0">
              <a:effectLst/>
              <a:latin typeface="等线" panose="02010600030101010101" pitchFamily="2" charset="-122"/>
              <a:ea typeface="等线" panose="02010600030101010101" pitchFamily="2" charset="-122"/>
              <a:cs typeface="Times New Roman" panose="02020603050405020304" pitchFamily="18" charset="0"/>
            </a:endParaRPr>
          </a:p>
          <a:p>
            <a:pPr>
              <a:spcBef>
                <a:spcPts val="120"/>
              </a:spcBef>
              <a:spcAft>
                <a:spcPts val="120"/>
              </a:spcAft>
            </a:pPr>
            <a:r>
              <a:rPr lang="zh-CN" altLang="zh-CN" sz="2800" b="1" kern="100" dirty="0">
                <a:solidFill>
                  <a:srgbClr val="000000"/>
                </a:solidFill>
                <a:effectLst/>
                <a:latin typeface="Arial" panose="020B0604020202020204" pitchFamily="34" charset="0"/>
                <a:ea typeface="等线" panose="02010600030101010101" pitchFamily="2" charset="-122"/>
                <a:cs typeface="Arial" panose="020B0604020202020204" pitchFamily="34" charset="0"/>
              </a:rPr>
              <a:t>缺点</a:t>
            </a:r>
            <a:r>
              <a:rPr lang="zh-CN" altLang="zh-CN" sz="2800" kern="100" dirty="0">
                <a:solidFill>
                  <a:srgbClr val="000000"/>
                </a:solidFill>
                <a:effectLst/>
                <a:latin typeface="Arial" panose="020B0604020202020204" pitchFamily="34" charset="0"/>
                <a:ea typeface="等线" panose="02010600030101010101" pitchFamily="2" charset="-122"/>
                <a:cs typeface="Arial" panose="020B0604020202020204" pitchFamily="34" charset="0"/>
              </a:rPr>
              <a:t>：数据量大，投影转换比较复杂。</a:t>
            </a:r>
            <a:endParaRPr lang="zh-CN" altLang="zh-CN" sz="2800"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en-US" altLang="zh-CN" sz="2800" dirty="0"/>
          </a:p>
          <a:p>
            <a:pPr>
              <a:spcBef>
                <a:spcPts val="120"/>
              </a:spcBef>
              <a:spcAft>
                <a:spcPts val="120"/>
              </a:spcAft>
            </a:pPr>
            <a:r>
              <a:rPr lang="zh-CN" altLang="zh-CN" sz="2800" b="1" kern="100" dirty="0">
                <a:solidFill>
                  <a:srgbClr val="000000"/>
                </a:solidFill>
                <a:effectLst/>
                <a:latin typeface="Arial" panose="020B0604020202020204" pitchFamily="34" charset="0"/>
                <a:ea typeface="等线" panose="02010600030101010101" pitchFamily="2" charset="-122"/>
                <a:cs typeface="Arial" panose="020B0604020202020204" pitchFamily="34" charset="0"/>
              </a:rPr>
              <a:t>矢量数据</a:t>
            </a:r>
            <a:r>
              <a:rPr lang="zh-CN" altLang="zh-CN" sz="2800" kern="100" dirty="0">
                <a:solidFill>
                  <a:srgbClr val="000000"/>
                </a:solidFill>
                <a:effectLst/>
                <a:latin typeface="Arial" panose="020B0604020202020204" pitchFamily="34" charset="0"/>
                <a:ea typeface="等线" panose="02010600030101010101" pitchFamily="2" charset="-122"/>
                <a:cs typeface="Arial" panose="020B0604020202020204" pitchFamily="34" charset="0"/>
              </a:rPr>
              <a:t>：通过记录坐标的方式尽可能精确地表示点、线和多边形等地理实体，坐标空间设为连续，允许任意位置、长度和面积的精确定义。</a:t>
            </a:r>
            <a:endParaRPr lang="zh-CN" altLang="zh-CN" sz="2800" kern="100" dirty="0">
              <a:effectLst/>
              <a:latin typeface="等线" panose="02010600030101010101" pitchFamily="2" charset="-122"/>
              <a:ea typeface="等线" panose="02010600030101010101" pitchFamily="2" charset="-122"/>
              <a:cs typeface="Times New Roman" panose="02020603050405020304" pitchFamily="18" charset="0"/>
            </a:endParaRPr>
          </a:p>
          <a:p>
            <a:pPr>
              <a:spcBef>
                <a:spcPts val="120"/>
              </a:spcBef>
              <a:spcAft>
                <a:spcPts val="120"/>
              </a:spcAft>
            </a:pPr>
            <a:r>
              <a:rPr lang="zh-CN" altLang="zh-CN" sz="2800" b="1" kern="100" dirty="0">
                <a:solidFill>
                  <a:srgbClr val="000000"/>
                </a:solidFill>
                <a:effectLst/>
                <a:latin typeface="Arial" panose="020B0604020202020204" pitchFamily="34" charset="0"/>
                <a:ea typeface="等线" panose="02010600030101010101" pitchFamily="2" charset="-122"/>
                <a:cs typeface="Arial" panose="020B0604020202020204" pitchFamily="34" charset="0"/>
              </a:rPr>
              <a:t>优点</a:t>
            </a:r>
            <a:r>
              <a:rPr lang="zh-CN" altLang="zh-CN" sz="2800" kern="100" dirty="0">
                <a:solidFill>
                  <a:srgbClr val="000000"/>
                </a:solidFill>
                <a:effectLst/>
                <a:latin typeface="Arial" panose="020B0604020202020204" pitchFamily="34" charset="0"/>
                <a:ea typeface="等线" panose="02010600030101010101" pitchFamily="2" charset="-122"/>
                <a:cs typeface="Arial" panose="020B0604020202020204" pitchFamily="34" charset="0"/>
              </a:rPr>
              <a:t>：数据结构紧凑、冗余度低，有利于网络和检索分析，图形显示质量好、精度高；</a:t>
            </a:r>
            <a:br>
              <a:rPr lang="en-US" altLang="zh-CN" sz="2800" kern="100" dirty="0">
                <a:effectLst/>
                <a:latin typeface="Arial" panose="020B0604020202020204" pitchFamily="34" charset="0"/>
                <a:ea typeface="等线" panose="02010600030101010101" pitchFamily="2" charset="-122"/>
                <a:cs typeface="Times New Roman" panose="02020603050405020304" pitchFamily="18" charset="0"/>
              </a:rPr>
            </a:br>
            <a:r>
              <a:rPr lang="zh-CN" altLang="zh-CN" sz="2800" b="1" kern="100" dirty="0">
                <a:solidFill>
                  <a:srgbClr val="000000"/>
                </a:solidFill>
                <a:effectLst/>
                <a:latin typeface="Arial" panose="020B0604020202020204" pitchFamily="34" charset="0"/>
                <a:ea typeface="等线" panose="02010600030101010101" pitchFamily="2" charset="-122"/>
                <a:cs typeface="Arial" panose="020B0604020202020204" pitchFamily="34" charset="0"/>
              </a:rPr>
              <a:t>缺点</a:t>
            </a:r>
            <a:r>
              <a:rPr lang="zh-CN" altLang="zh-CN" sz="2800" kern="100" dirty="0">
                <a:solidFill>
                  <a:srgbClr val="000000"/>
                </a:solidFill>
                <a:effectLst/>
                <a:latin typeface="Arial" panose="020B0604020202020204" pitchFamily="34" charset="0"/>
                <a:ea typeface="等线" panose="02010600030101010101" pitchFamily="2" charset="-122"/>
                <a:cs typeface="Arial" panose="020B0604020202020204" pitchFamily="34" charset="0"/>
              </a:rPr>
              <a:t>：数据结构复杂，多边形叠加分析比较困难。</a:t>
            </a:r>
            <a:endParaRPr lang="zh-CN" altLang="zh-CN" sz="2800"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sz="2800" dirty="0"/>
          </a:p>
        </p:txBody>
      </p:sp>
    </p:spTree>
    <p:extLst>
      <p:ext uri="{BB962C8B-B14F-4D97-AF65-F5344CB8AC3E}">
        <p14:creationId xmlns:p14="http://schemas.microsoft.com/office/powerpoint/2010/main" val="465686627"/>
      </p:ext>
    </p:extLst>
  </p:cSld>
  <p:clrMapOvr>
    <a:masterClrMapping/>
  </p:clrMapOvr>
  <mc:AlternateContent xmlns:mc="http://schemas.openxmlformats.org/markup-compatibility/2006" xmlns:p14="http://schemas.microsoft.com/office/powerpoint/2010/main">
    <mc:Choice Requires="p14">
      <p:transition spd="slow" p14:dur="850">
        <p14:warp/>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cstate="hqprint">
            <a:extLst>
              <a:ext uri="{BEBA8EAE-BF5A-486C-A8C5-ECC9F3942E4B}">
                <a14:imgProps xmlns:a14="http://schemas.microsoft.com/office/drawing/2010/main">
                  <a14:imgLayer r:embed="rId4">
                    <a14:imgEffect>
                      <a14:brightnessContrast bright="-27000"/>
                    </a14:imgEffect>
                  </a14:imgLayer>
                </a14:imgProps>
              </a:ext>
              <a:ext uri="{28A0092B-C50C-407E-A947-70E740481C1C}">
                <a14:useLocalDpi xmlns:a14="http://schemas.microsoft.com/office/drawing/2010/main" val="0"/>
              </a:ext>
            </a:extLst>
          </a:blip>
          <a:stretch>
            <a:fillRect/>
          </a:stretch>
        </p:blipFill>
        <p:spPr>
          <a:xfrm>
            <a:off x="1098933" y="1736211"/>
            <a:ext cx="3544713" cy="3204421"/>
          </a:xfrm>
          <a:prstGeom prst="rect">
            <a:avLst/>
          </a:prstGeom>
        </p:spPr>
      </p:pic>
      <p:grpSp>
        <p:nvGrpSpPr>
          <p:cNvPr id="2" name="组合 1"/>
          <p:cNvGrpSpPr/>
          <p:nvPr/>
        </p:nvGrpSpPr>
        <p:grpSpPr>
          <a:xfrm>
            <a:off x="2671482" y="2703348"/>
            <a:ext cx="3149942" cy="1366210"/>
            <a:chOff x="0" y="2703348"/>
            <a:chExt cx="6365433" cy="1366210"/>
          </a:xfrm>
        </p:grpSpPr>
        <p:sp>
          <p:nvSpPr>
            <p:cNvPr id="35" name="椭圆 34"/>
            <p:cNvSpPr/>
            <p:nvPr/>
          </p:nvSpPr>
          <p:spPr>
            <a:xfrm>
              <a:off x="6187639" y="3343275"/>
              <a:ext cx="177794" cy="177794"/>
            </a:xfrm>
            <a:prstGeom prst="ellipse">
              <a:avLst/>
            </a:prstGeom>
            <a:solidFill>
              <a:srgbClr val="0E0E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cxnSp>
          <p:nvCxnSpPr>
            <p:cNvPr id="36" name="直接连接符 35"/>
            <p:cNvCxnSpPr/>
            <p:nvPr/>
          </p:nvCxnSpPr>
          <p:spPr>
            <a:xfrm flipV="1">
              <a:off x="0" y="3432172"/>
              <a:ext cx="6187639" cy="4291"/>
            </a:xfrm>
            <a:prstGeom prst="line">
              <a:avLst/>
            </a:prstGeom>
            <a:ln w="25400">
              <a:solidFill>
                <a:srgbClr val="0E0E0E"/>
              </a:solidFill>
            </a:ln>
          </p:spPr>
          <p:style>
            <a:lnRef idx="1">
              <a:schemeClr val="accent1"/>
            </a:lnRef>
            <a:fillRef idx="0">
              <a:schemeClr val="accent1"/>
            </a:fillRef>
            <a:effectRef idx="0">
              <a:schemeClr val="accent1"/>
            </a:effectRef>
            <a:fontRef idx="minor">
              <a:schemeClr val="tx1"/>
            </a:fontRef>
          </p:style>
        </p:cxnSp>
        <p:sp>
          <p:nvSpPr>
            <p:cNvPr id="37" name="任意多边形 36"/>
            <p:cNvSpPr/>
            <p:nvPr/>
          </p:nvSpPr>
          <p:spPr>
            <a:xfrm>
              <a:off x="3274470" y="3467103"/>
              <a:ext cx="2611980" cy="295274"/>
            </a:xfrm>
            <a:custGeom>
              <a:avLst/>
              <a:gdLst>
                <a:gd name="connsiteX0" fmla="*/ 309563 w 2371725"/>
                <a:gd name="connsiteY0" fmla="*/ 123825 h 280987"/>
                <a:gd name="connsiteX1" fmla="*/ 2371725 w 2371725"/>
                <a:gd name="connsiteY1" fmla="*/ 0 h 280987"/>
                <a:gd name="connsiteX2" fmla="*/ 2243138 w 2371725"/>
                <a:gd name="connsiteY2" fmla="*/ 252412 h 280987"/>
                <a:gd name="connsiteX3" fmla="*/ 0 w 2371725"/>
                <a:gd name="connsiteY3" fmla="*/ 280987 h 280987"/>
                <a:gd name="connsiteX4" fmla="*/ 309563 w 2371725"/>
                <a:gd name="connsiteY4" fmla="*/ 123825 h 280987"/>
                <a:gd name="connsiteX0" fmla="*/ 309563 w 2371725"/>
                <a:gd name="connsiteY0" fmla="*/ 123825 h 280987"/>
                <a:gd name="connsiteX1" fmla="*/ 2371725 w 2371725"/>
                <a:gd name="connsiteY1" fmla="*/ 0 h 280987"/>
                <a:gd name="connsiteX2" fmla="*/ 2243138 w 2371725"/>
                <a:gd name="connsiteY2" fmla="*/ 252412 h 280987"/>
                <a:gd name="connsiteX3" fmla="*/ 0 w 2371725"/>
                <a:gd name="connsiteY3" fmla="*/ 280987 h 280987"/>
                <a:gd name="connsiteX4" fmla="*/ 309563 w 2371725"/>
                <a:gd name="connsiteY4" fmla="*/ 123825 h 280987"/>
                <a:gd name="connsiteX0" fmla="*/ 309563 w 2371725"/>
                <a:gd name="connsiteY0" fmla="*/ 123825 h 280987"/>
                <a:gd name="connsiteX1" fmla="*/ 2371725 w 2371725"/>
                <a:gd name="connsiteY1" fmla="*/ 0 h 280987"/>
                <a:gd name="connsiteX2" fmla="*/ 2243138 w 2371725"/>
                <a:gd name="connsiteY2" fmla="*/ 252412 h 280987"/>
                <a:gd name="connsiteX3" fmla="*/ 0 w 2371725"/>
                <a:gd name="connsiteY3" fmla="*/ 280987 h 280987"/>
                <a:gd name="connsiteX4" fmla="*/ 309563 w 2371725"/>
                <a:gd name="connsiteY4" fmla="*/ 123825 h 280987"/>
                <a:gd name="connsiteX0" fmla="*/ 300038 w 2371725"/>
                <a:gd name="connsiteY0" fmla="*/ 90488 h 280987"/>
                <a:gd name="connsiteX1" fmla="*/ 2371725 w 2371725"/>
                <a:gd name="connsiteY1" fmla="*/ 0 h 280987"/>
                <a:gd name="connsiteX2" fmla="*/ 2243138 w 2371725"/>
                <a:gd name="connsiteY2" fmla="*/ 252412 h 280987"/>
                <a:gd name="connsiteX3" fmla="*/ 0 w 2371725"/>
                <a:gd name="connsiteY3" fmla="*/ 280987 h 280987"/>
                <a:gd name="connsiteX4" fmla="*/ 300038 w 2371725"/>
                <a:gd name="connsiteY4" fmla="*/ 90488 h 280987"/>
                <a:gd name="connsiteX0" fmla="*/ 300038 w 2371725"/>
                <a:gd name="connsiteY0" fmla="*/ 90488 h 280987"/>
                <a:gd name="connsiteX1" fmla="*/ 2371725 w 2371725"/>
                <a:gd name="connsiteY1" fmla="*/ 0 h 280987"/>
                <a:gd name="connsiteX2" fmla="*/ 2243138 w 2371725"/>
                <a:gd name="connsiteY2" fmla="*/ 252412 h 280987"/>
                <a:gd name="connsiteX3" fmla="*/ 0 w 2371725"/>
                <a:gd name="connsiteY3" fmla="*/ 280987 h 280987"/>
                <a:gd name="connsiteX4" fmla="*/ 300038 w 2371725"/>
                <a:gd name="connsiteY4" fmla="*/ 90488 h 280987"/>
                <a:gd name="connsiteX0" fmla="*/ 300038 w 2362200"/>
                <a:gd name="connsiteY0" fmla="*/ 104775 h 295274"/>
                <a:gd name="connsiteX1" fmla="*/ 2362200 w 2362200"/>
                <a:gd name="connsiteY1" fmla="*/ 0 h 295274"/>
                <a:gd name="connsiteX2" fmla="*/ 2243138 w 2362200"/>
                <a:gd name="connsiteY2" fmla="*/ 266699 h 295274"/>
                <a:gd name="connsiteX3" fmla="*/ 0 w 2362200"/>
                <a:gd name="connsiteY3" fmla="*/ 295274 h 295274"/>
                <a:gd name="connsiteX4" fmla="*/ 300038 w 2362200"/>
                <a:gd name="connsiteY4" fmla="*/ 104775 h 295274"/>
                <a:gd name="connsiteX0" fmla="*/ 36513 w 2362200"/>
                <a:gd name="connsiteY0" fmla="*/ 130175 h 295274"/>
                <a:gd name="connsiteX1" fmla="*/ 2362200 w 2362200"/>
                <a:gd name="connsiteY1" fmla="*/ 0 h 295274"/>
                <a:gd name="connsiteX2" fmla="*/ 2243138 w 2362200"/>
                <a:gd name="connsiteY2" fmla="*/ 266699 h 295274"/>
                <a:gd name="connsiteX3" fmla="*/ 0 w 2362200"/>
                <a:gd name="connsiteY3" fmla="*/ 295274 h 295274"/>
                <a:gd name="connsiteX4" fmla="*/ 36513 w 2362200"/>
                <a:gd name="connsiteY4" fmla="*/ 130175 h 295274"/>
                <a:gd name="connsiteX0" fmla="*/ 69537 w 2395224"/>
                <a:gd name="connsiteY0" fmla="*/ 130175 h 295274"/>
                <a:gd name="connsiteX1" fmla="*/ 2395224 w 2395224"/>
                <a:gd name="connsiteY1" fmla="*/ 0 h 295274"/>
                <a:gd name="connsiteX2" fmla="*/ 2276162 w 2395224"/>
                <a:gd name="connsiteY2" fmla="*/ 266699 h 295274"/>
                <a:gd name="connsiteX3" fmla="*/ 33024 w 2395224"/>
                <a:gd name="connsiteY3" fmla="*/ 295274 h 295274"/>
                <a:gd name="connsiteX4" fmla="*/ 69537 w 2395224"/>
                <a:gd name="connsiteY4" fmla="*/ 130175 h 295274"/>
                <a:gd name="connsiteX0" fmla="*/ 69537 w 2595249"/>
                <a:gd name="connsiteY0" fmla="*/ 130175 h 295274"/>
                <a:gd name="connsiteX1" fmla="*/ 2595249 w 2595249"/>
                <a:gd name="connsiteY1" fmla="*/ 0 h 295274"/>
                <a:gd name="connsiteX2" fmla="*/ 2276162 w 2595249"/>
                <a:gd name="connsiteY2" fmla="*/ 266699 h 295274"/>
                <a:gd name="connsiteX3" fmla="*/ 33024 w 2595249"/>
                <a:gd name="connsiteY3" fmla="*/ 295274 h 295274"/>
                <a:gd name="connsiteX4" fmla="*/ 69537 w 2595249"/>
                <a:gd name="connsiteY4" fmla="*/ 130175 h 295274"/>
                <a:gd name="connsiteX0" fmla="*/ 69537 w 2595249"/>
                <a:gd name="connsiteY0" fmla="*/ 130175 h 295274"/>
                <a:gd name="connsiteX1" fmla="*/ 2595249 w 2595249"/>
                <a:gd name="connsiteY1" fmla="*/ 0 h 295274"/>
                <a:gd name="connsiteX2" fmla="*/ 2276162 w 2595249"/>
                <a:gd name="connsiteY2" fmla="*/ 266699 h 295274"/>
                <a:gd name="connsiteX3" fmla="*/ 33024 w 2595249"/>
                <a:gd name="connsiteY3" fmla="*/ 295274 h 295274"/>
                <a:gd name="connsiteX4" fmla="*/ 69537 w 2595249"/>
                <a:gd name="connsiteY4" fmla="*/ 130175 h 295274"/>
                <a:gd name="connsiteX0" fmla="*/ 62456 w 2611980"/>
                <a:gd name="connsiteY0" fmla="*/ 139700 h 295274"/>
                <a:gd name="connsiteX1" fmla="*/ 2611980 w 2611980"/>
                <a:gd name="connsiteY1" fmla="*/ 0 h 295274"/>
                <a:gd name="connsiteX2" fmla="*/ 2292893 w 2611980"/>
                <a:gd name="connsiteY2" fmla="*/ 266699 h 295274"/>
                <a:gd name="connsiteX3" fmla="*/ 49755 w 2611980"/>
                <a:gd name="connsiteY3" fmla="*/ 295274 h 295274"/>
                <a:gd name="connsiteX4" fmla="*/ 62456 w 2611980"/>
                <a:gd name="connsiteY4" fmla="*/ 139700 h 295274"/>
                <a:gd name="connsiteX0" fmla="*/ 62456 w 2611980"/>
                <a:gd name="connsiteY0" fmla="*/ 139700 h 295274"/>
                <a:gd name="connsiteX1" fmla="*/ 2611980 w 2611980"/>
                <a:gd name="connsiteY1" fmla="*/ 0 h 295274"/>
                <a:gd name="connsiteX2" fmla="*/ 2292893 w 2611980"/>
                <a:gd name="connsiteY2" fmla="*/ 266699 h 295274"/>
                <a:gd name="connsiteX3" fmla="*/ 49755 w 2611980"/>
                <a:gd name="connsiteY3" fmla="*/ 295274 h 295274"/>
                <a:gd name="connsiteX4" fmla="*/ 62456 w 2611980"/>
                <a:gd name="connsiteY4" fmla="*/ 139700 h 2952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11980" h="295274">
                  <a:moveTo>
                    <a:pt x="62456" y="139700"/>
                  </a:moveTo>
                  <a:cubicBezTo>
                    <a:pt x="792706" y="60326"/>
                    <a:pt x="1562642" y="3175"/>
                    <a:pt x="2611980" y="0"/>
                  </a:cubicBezTo>
                  <a:lnTo>
                    <a:pt x="2292893" y="266699"/>
                  </a:lnTo>
                  <a:lnTo>
                    <a:pt x="49755" y="295274"/>
                  </a:lnTo>
                  <a:cubicBezTo>
                    <a:pt x="61926" y="240241"/>
                    <a:pt x="-76715" y="191558"/>
                    <a:pt x="62456" y="13970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p:nvGrpSpPr>
            <p:cNvPr id="38" name="组合 37"/>
            <p:cNvGrpSpPr/>
            <p:nvPr/>
          </p:nvGrpSpPr>
          <p:grpSpPr>
            <a:xfrm>
              <a:off x="2057454" y="2703348"/>
              <a:ext cx="3871464" cy="1366210"/>
              <a:chOff x="2057454" y="2646587"/>
              <a:chExt cx="3871464" cy="1366210"/>
            </a:xfrm>
          </p:grpSpPr>
          <p:sp>
            <p:nvSpPr>
              <p:cNvPr id="39" name="椭圆 38"/>
              <p:cNvSpPr/>
              <p:nvPr/>
            </p:nvSpPr>
            <p:spPr>
              <a:xfrm>
                <a:off x="2462789" y="2751713"/>
                <a:ext cx="90000" cy="90000"/>
              </a:xfrm>
              <a:prstGeom prst="ellipse">
                <a:avLst/>
              </a:prstGeom>
              <a:solidFill>
                <a:srgbClr val="0E0E0E">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40" name="椭圆 39"/>
              <p:cNvSpPr/>
              <p:nvPr/>
            </p:nvSpPr>
            <p:spPr>
              <a:xfrm>
                <a:off x="3585145" y="3115424"/>
                <a:ext cx="86727" cy="86727"/>
              </a:xfrm>
              <a:prstGeom prst="ellipse">
                <a:avLst/>
              </a:prstGeom>
              <a:solidFill>
                <a:srgbClr val="0E0E0E">
                  <a:alpha val="5636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41" name="椭圆 40"/>
              <p:cNvSpPr/>
              <p:nvPr/>
            </p:nvSpPr>
            <p:spPr>
              <a:xfrm>
                <a:off x="4404884" y="3255982"/>
                <a:ext cx="83455" cy="83455"/>
              </a:xfrm>
              <a:prstGeom prst="ellipse">
                <a:avLst/>
              </a:prstGeom>
              <a:solidFill>
                <a:srgbClr val="0E0E0E">
                  <a:alpha val="5272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42" name="椭圆 41"/>
              <p:cNvSpPr/>
              <p:nvPr/>
            </p:nvSpPr>
            <p:spPr>
              <a:xfrm>
                <a:off x="3570425" y="3641186"/>
                <a:ext cx="80182" cy="80182"/>
              </a:xfrm>
              <a:prstGeom prst="ellipse">
                <a:avLst/>
              </a:prstGeom>
              <a:solidFill>
                <a:srgbClr val="0E0E0E">
                  <a:alpha val="4909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43" name="椭圆 42"/>
              <p:cNvSpPr/>
              <p:nvPr/>
            </p:nvSpPr>
            <p:spPr>
              <a:xfrm>
                <a:off x="5595571" y="3274689"/>
                <a:ext cx="76909" cy="76909"/>
              </a:xfrm>
              <a:prstGeom prst="ellipse">
                <a:avLst/>
              </a:prstGeom>
              <a:solidFill>
                <a:srgbClr val="0E0E0E">
                  <a:alpha val="4545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59" name="椭圆 58"/>
              <p:cNvSpPr/>
              <p:nvPr/>
            </p:nvSpPr>
            <p:spPr>
              <a:xfrm>
                <a:off x="5883199" y="3467720"/>
                <a:ext cx="45719" cy="45719"/>
              </a:xfrm>
              <a:prstGeom prst="ellipse">
                <a:avLst/>
              </a:prstGeom>
              <a:solidFill>
                <a:srgbClr val="0E0E0E">
                  <a:alpha val="418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60" name="椭圆 59"/>
              <p:cNvSpPr/>
              <p:nvPr/>
            </p:nvSpPr>
            <p:spPr>
              <a:xfrm>
                <a:off x="4201455" y="3552144"/>
                <a:ext cx="70364" cy="70364"/>
              </a:xfrm>
              <a:prstGeom prst="ellipse">
                <a:avLst/>
              </a:prstGeom>
              <a:solidFill>
                <a:srgbClr val="0E0E0E">
                  <a:alpha val="381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61" name="椭圆 60"/>
              <p:cNvSpPr/>
              <p:nvPr/>
            </p:nvSpPr>
            <p:spPr>
              <a:xfrm>
                <a:off x="2443111" y="3945706"/>
                <a:ext cx="67091" cy="67091"/>
              </a:xfrm>
              <a:prstGeom prst="ellipse">
                <a:avLst/>
              </a:prstGeom>
              <a:solidFill>
                <a:srgbClr val="0E0E0E">
                  <a:alpha val="3454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62" name="椭圆 61"/>
              <p:cNvSpPr/>
              <p:nvPr/>
            </p:nvSpPr>
            <p:spPr>
              <a:xfrm>
                <a:off x="2057454" y="2646587"/>
                <a:ext cx="63818" cy="63818"/>
              </a:xfrm>
              <a:prstGeom prst="ellipse">
                <a:avLst/>
              </a:prstGeom>
              <a:solidFill>
                <a:srgbClr val="0E0E0E">
                  <a:alpha val="3090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63" name="椭圆 62"/>
              <p:cNvSpPr/>
              <p:nvPr/>
            </p:nvSpPr>
            <p:spPr>
              <a:xfrm>
                <a:off x="3089738" y="3647569"/>
                <a:ext cx="60545" cy="60545"/>
              </a:xfrm>
              <a:prstGeom prst="ellipse">
                <a:avLst/>
              </a:prstGeom>
              <a:solidFill>
                <a:srgbClr val="0E0E0E">
                  <a:alpha val="2727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64" name="椭圆 63"/>
              <p:cNvSpPr/>
              <p:nvPr/>
            </p:nvSpPr>
            <p:spPr>
              <a:xfrm>
                <a:off x="2779641" y="3085530"/>
                <a:ext cx="57273" cy="57273"/>
              </a:xfrm>
              <a:prstGeom prst="ellipse">
                <a:avLst/>
              </a:prstGeom>
              <a:solidFill>
                <a:srgbClr val="0E0E0E">
                  <a:alpha val="2363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65" name="椭圆 64"/>
              <p:cNvSpPr/>
              <p:nvPr/>
            </p:nvSpPr>
            <p:spPr>
              <a:xfrm>
                <a:off x="4971733" y="3576882"/>
                <a:ext cx="54000" cy="54000"/>
              </a:xfrm>
              <a:prstGeom prst="ellipse">
                <a:avLst/>
              </a:prstGeom>
              <a:solidFill>
                <a:srgbClr val="0E0E0E">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p:grpSp>
          <p:nvGrpSpPr>
            <p:cNvPr id="66" name="组合 65"/>
            <p:cNvGrpSpPr/>
            <p:nvPr/>
          </p:nvGrpSpPr>
          <p:grpSpPr>
            <a:xfrm>
              <a:off x="2662550" y="2972994"/>
              <a:ext cx="2720704" cy="871348"/>
              <a:chOff x="2133791" y="2806726"/>
              <a:chExt cx="3351856" cy="1073484"/>
            </a:xfrm>
          </p:grpSpPr>
          <p:sp>
            <p:nvSpPr>
              <p:cNvPr id="67" name="椭圆 66"/>
              <p:cNvSpPr/>
              <p:nvPr/>
            </p:nvSpPr>
            <p:spPr>
              <a:xfrm>
                <a:off x="2653368" y="2894140"/>
                <a:ext cx="53222" cy="53222"/>
              </a:xfrm>
              <a:prstGeom prst="ellipse">
                <a:avLst/>
              </a:prstGeom>
              <a:solidFill>
                <a:srgbClr val="0E0E0E">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68" name="椭圆 67"/>
              <p:cNvSpPr/>
              <p:nvPr/>
            </p:nvSpPr>
            <p:spPr>
              <a:xfrm>
                <a:off x="3810450" y="3115424"/>
                <a:ext cx="53222" cy="53222"/>
              </a:xfrm>
              <a:prstGeom prst="ellipse">
                <a:avLst/>
              </a:prstGeom>
              <a:solidFill>
                <a:srgbClr val="0E0E0E">
                  <a:alpha val="5636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69" name="椭圆 68"/>
              <p:cNvSpPr/>
              <p:nvPr/>
            </p:nvSpPr>
            <p:spPr>
              <a:xfrm>
                <a:off x="4795058" y="3166540"/>
                <a:ext cx="53222" cy="53222"/>
              </a:xfrm>
              <a:prstGeom prst="ellipse">
                <a:avLst/>
              </a:prstGeom>
              <a:solidFill>
                <a:srgbClr val="0E0E0E">
                  <a:alpha val="5272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70" name="椭圆 69"/>
              <p:cNvSpPr/>
              <p:nvPr/>
            </p:nvSpPr>
            <p:spPr>
              <a:xfrm>
                <a:off x="3672010" y="3635948"/>
                <a:ext cx="53222" cy="53222"/>
              </a:xfrm>
              <a:prstGeom prst="ellipse">
                <a:avLst/>
              </a:prstGeom>
              <a:solidFill>
                <a:srgbClr val="0E0E0E">
                  <a:alpha val="4909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71" name="椭圆 70"/>
              <p:cNvSpPr/>
              <p:nvPr/>
            </p:nvSpPr>
            <p:spPr>
              <a:xfrm>
                <a:off x="5285021" y="3230316"/>
                <a:ext cx="53222" cy="53222"/>
              </a:xfrm>
              <a:prstGeom prst="ellipse">
                <a:avLst/>
              </a:prstGeom>
              <a:solidFill>
                <a:srgbClr val="0E0E0E">
                  <a:alpha val="4545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72" name="椭圆 71"/>
              <p:cNvSpPr/>
              <p:nvPr/>
            </p:nvSpPr>
            <p:spPr>
              <a:xfrm>
                <a:off x="5432425" y="3479415"/>
                <a:ext cx="53222" cy="53222"/>
              </a:xfrm>
              <a:prstGeom prst="ellipse">
                <a:avLst/>
              </a:prstGeom>
              <a:solidFill>
                <a:srgbClr val="0E0E0E">
                  <a:alpha val="418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73" name="椭圆 72"/>
              <p:cNvSpPr/>
              <p:nvPr/>
            </p:nvSpPr>
            <p:spPr>
              <a:xfrm>
                <a:off x="4574638" y="3506114"/>
                <a:ext cx="53222" cy="53222"/>
              </a:xfrm>
              <a:prstGeom prst="ellipse">
                <a:avLst/>
              </a:prstGeom>
              <a:solidFill>
                <a:srgbClr val="0E0E0E">
                  <a:alpha val="381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74" name="椭圆 73"/>
              <p:cNvSpPr/>
              <p:nvPr/>
            </p:nvSpPr>
            <p:spPr>
              <a:xfrm>
                <a:off x="2419641" y="3826988"/>
                <a:ext cx="53222" cy="53222"/>
              </a:xfrm>
              <a:prstGeom prst="ellipse">
                <a:avLst/>
              </a:prstGeom>
              <a:solidFill>
                <a:srgbClr val="0E0E0E">
                  <a:alpha val="3454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75" name="椭圆 74"/>
              <p:cNvSpPr/>
              <p:nvPr/>
            </p:nvSpPr>
            <p:spPr>
              <a:xfrm>
                <a:off x="2133791" y="2806726"/>
                <a:ext cx="53222" cy="53222"/>
              </a:xfrm>
              <a:prstGeom prst="ellipse">
                <a:avLst/>
              </a:prstGeom>
              <a:solidFill>
                <a:srgbClr val="0E0E0E">
                  <a:alpha val="3090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76" name="椭圆 75"/>
              <p:cNvSpPr/>
              <p:nvPr/>
            </p:nvSpPr>
            <p:spPr>
              <a:xfrm>
                <a:off x="3061163" y="3609469"/>
                <a:ext cx="53222" cy="53222"/>
              </a:xfrm>
              <a:prstGeom prst="ellipse">
                <a:avLst/>
              </a:prstGeom>
              <a:solidFill>
                <a:srgbClr val="0E0E0E">
                  <a:alpha val="2727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77" name="椭圆 76"/>
              <p:cNvSpPr/>
              <p:nvPr/>
            </p:nvSpPr>
            <p:spPr>
              <a:xfrm>
                <a:off x="2810121" y="3085530"/>
                <a:ext cx="53222" cy="53222"/>
              </a:xfrm>
              <a:prstGeom prst="ellipse">
                <a:avLst/>
              </a:prstGeom>
              <a:solidFill>
                <a:srgbClr val="0E0E0E">
                  <a:alpha val="2363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78" name="椭圆 77"/>
              <p:cNvSpPr/>
              <p:nvPr/>
            </p:nvSpPr>
            <p:spPr>
              <a:xfrm>
                <a:off x="4971734" y="3614433"/>
                <a:ext cx="53222" cy="53222"/>
              </a:xfrm>
              <a:prstGeom prst="ellipse">
                <a:avLst/>
              </a:prstGeom>
              <a:solidFill>
                <a:srgbClr val="0E0E0E">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p:grpSp>
      <p:sp>
        <p:nvSpPr>
          <p:cNvPr id="79" name="文本框 78"/>
          <p:cNvSpPr txBox="1"/>
          <p:nvPr/>
        </p:nvSpPr>
        <p:spPr>
          <a:xfrm>
            <a:off x="6005760" y="2877867"/>
            <a:ext cx="4195703" cy="110799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6600" b="0" i="0" u="none" strike="noStrike" kern="1200" cap="none" spc="100" normalizeH="0" baseline="0" noProof="0" dirty="0">
                <a:ln>
                  <a:noFill/>
                </a:ln>
                <a:solidFill>
                  <a:prstClr val="black"/>
                </a:solidFill>
                <a:effectLst/>
                <a:uLnTx/>
                <a:uFillTx/>
                <a:latin typeface="明兰" panose="02010600030101010101" pitchFamily="2" charset="-122"/>
                <a:ea typeface="明兰" panose="02010600030101010101" pitchFamily="2" charset="-122"/>
                <a:cs typeface="+mn-cs"/>
              </a:rPr>
              <a:t>开篇前言</a:t>
            </a:r>
          </a:p>
        </p:txBody>
      </p:sp>
      <p:grpSp>
        <p:nvGrpSpPr>
          <p:cNvPr id="44" name="组合 43"/>
          <p:cNvGrpSpPr/>
          <p:nvPr/>
        </p:nvGrpSpPr>
        <p:grpSpPr>
          <a:xfrm rot="-5400000">
            <a:off x="7664596" y="-280424"/>
            <a:ext cx="478489" cy="560847"/>
            <a:chOff x="758562" y="2561597"/>
            <a:chExt cx="423517" cy="496415"/>
          </a:xfrm>
        </p:grpSpPr>
        <p:sp>
          <p:nvSpPr>
            <p:cNvPr id="45" name="任意多边形 44"/>
            <p:cNvSpPr/>
            <p:nvPr/>
          </p:nvSpPr>
          <p:spPr>
            <a:xfrm>
              <a:off x="769620" y="2581275"/>
              <a:ext cx="400050" cy="457200"/>
            </a:xfrm>
            <a:custGeom>
              <a:avLst/>
              <a:gdLst>
                <a:gd name="connsiteX0" fmla="*/ 11430 w 400050"/>
                <a:gd name="connsiteY0" fmla="*/ 346710 h 457200"/>
                <a:gd name="connsiteX1" fmla="*/ 0 w 400050"/>
                <a:gd name="connsiteY1" fmla="*/ 102870 h 457200"/>
                <a:gd name="connsiteX2" fmla="*/ 194310 w 400050"/>
                <a:gd name="connsiteY2" fmla="*/ 0 h 457200"/>
                <a:gd name="connsiteX3" fmla="*/ 400050 w 400050"/>
                <a:gd name="connsiteY3" fmla="*/ 100965 h 457200"/>
                <a:gd name="connsiteX4" fmla="*/ 398145 w 400050"/>
                <a:gd name="connsiteY4" fmla="*/ 342900 h 457200"/>
                <a:gd name="connsiteX5" fmla="*/ 200025 w 400050"/>
                <a:gd name="connsiteY5" fmla="*/ 457200 h 457200"/>
                <a:gd name="connsiteX6" fmla="*/ 11430 w 400050"/>
                <a:gd name="connsiteY6" fmla="*/ 34671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0050" h="457200">
                  <a:moveTo>
                    <a:pt x="11430" y="346710"/>
                  </a:moveTo>
                  <a:lnTo>
                    <a:pt x="0" y="102870"/>
                  </a:lnTo>
                  <a:lnTo>
                    <a:pt x="194310" y="0"/>
                  </a:lnTo>
                  <a:lnTo>
                    <a:pt x="400050" y="100965"/>
                  </a:lnTo>
                  <a:lnTo>
                    <a:pt x="398145" y="342900"/>
                  </a:lnTo>
                  <a:lnTo>
                    <a:pt x="200025" y="457200"/>
                  </a:lnTo>
                  <a:lnTo>
                    <a:pt x="11430" y="346710"/>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46" name="任意多边形 45"/>
            <p:cNvSpPr/>
            <p:nvPr/>
          </p:nvSpPr>
          <p:spPr>
            <a:xfrm>
              <a:off x="819997" y="2563286"/>
              <a:ext cx="356155" cy="297401"/>
            </a:xfrm>
            <a:custGeom>
              <a:avLst/>
              <a:gdLst>
                <a:gd name="connsiteX0" fmla="*/ 53340 w 161925"/>
                <a:gd name="connsiteY0" fmla="*/ 0 h 102870"/>
                <a:gd name="connsiteX1" fmla="*/ 0 w 161925"/>
                <a:gd name="connsiteY1" fmla="*/ 100965 h 102870"/>
                <a:gd name="connsiteX2" fmla="*/ 112395 w 161925"/>
                <a:gd name="connsiteY2" fmla="*/ 102870 h 102870"/>
                <a:gd name="connsiteX3" fmla="*/ 161925 w 161925"/>
                <a:gd name="connsiteY3" fmla="*/ 26670 h 102870"/>
                <a:gd name="connsiteX4" fmla="*/ 53340 w 161925"/>
                <a:gd name="connsiteY4" fmla="*/ 0 h 102870"/>
                <a:gd name="connsiteX0" fmla="*/ 71987 w 161925"/>
                <a:gd name="connsiteY0" fmla="*/ 0 h 126282"/>
                <a:gd name="connsiteX1" fmla="*/ 0 w 161925"/>
                <a:gd name="connsiteY1" fmla="*/ 124377 h 126282"/>
                <a:gd name="connsiteX2" fmla="*/ 112395 w 161925"/>
                <a:gd name="connsiteY2" fmla="*/ 126282 h 126282"/>
                <a:gd name="connsiteX3" fmla="*/ 161925 w 161925"/>
                <a:gd name="connsiteY3" fmla="*/ 50082 h 126282"/>
                <a:gd name="connsiteX4" fmla="*/ 71987 w 161925"/>
                <a:gd name="connsiteY4" fmla="*/ 0 h 126282"/>
                <a:gd name="connsiteX0" fmla="*/ 71987 w 172492"/>
                <a:gd name="connsiteY0" fmla="*/ 0 h 126282"/>
                <a:gd name="connsiteX1" fmla="*/ 0 w 172492"/>
                <a:gd name="connsiteY1" fmla="*/ 124377 h 126282"/>
                <a:gd name="connsiteX2" fmla="*/ 112395 w 172492"/>
                <a:gd name="connsiteY2" fmla="*/ 126282 h 126282"/>
                <a:gd name="connsiteX3" fmla="*/ 172492 w 172492"/>
                <a:gd name="connsiteY3" fmla="*/ 42002 h 126282"/>
                <a:gd name="connsiteX4" fmla="*/ 71987 w 172492"/>
                <a:gd name="connsiteY4" fmla="*/ 0 h 1262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492" h="126282">
                  <a:moveTo>
                    <a:pt x="71987" y="0"/>
                  </a:moveTo>
                  <a:lnTo>
                    <a:pt x="0" y="124377"/>
                  </a:lnTo>
                  <a:lnTo>
                    <a:pt x="112395" y="126282"/>
                  </a:lnTo>
                  <a:lnTo>
                    <a:pt x="172492" y="42002"/>
                  </a:lnTo>
                  <a:lnTo>
                    <a:pt x="71987" y="0"/>
                  </a:lnTo>
                  <a:close/>
                </a:path>
              </a:pathLst>
            </a:custGeom>
            <a:solidFill>
              <a:srgbClr val="7474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47" name="任意多边形 46"/>
            <p:cNvSpPr/>
            <p:nvPr/>
          </p:nvSpPr>
          <p:spPr>
            <a:xfrm>
              <a:off x="758562" y="2561597"/>
              <a:ext cx="213040" cy="295688"/>
            </a:xfrm>
            <a:custGeom>
              <a:avLst/>
              <a:gdLst>
                <a:gd name="connsiteX0" fmla="*/ 0 w 754380"/>
                <a:gd name="connsiteY0" fmla="*/ 266700 h 906780"/>
                <a:gd name="connsiteX1" fmla="*/ 251460 w 754380"/>
                <a:gd name="connsiteY1" fmla="*/ 906780 h 906780"/>
                <a:gd name="connsiteX2" fmla="*/ 754380 w 754380"/>
                <a:gd name="connsiteY2" fmla="*/ 0 h 906780"/>
                <a:gd name="connsiteX3" fmla="*/ 0 w 754380"/>
                <a:gd name="connsiteY3" fmla="*/ 266700 h 906780"/>
                <a:gd name="connsiteX0" fmla="*/ 0 w 754380"/>
                <a:gd name="connsiteY0" fmla="*/ 266700 h 952500"/>
                <a:gd name="connsiteX1" fmla="*/ 274320 w 754380"/>
                <a:gd name="connsiteY1" fmla="*/ 952500 h 952500"/>
                <a:gd name="connsiteX2" fmla="*/ 754380 w 754380"/>
                <a:gd name="connsiteY2" fmla="*/ 0 h 952500"/>
                <a:gd name="connsiteX3" fmla="*/ 0 w 754380"/>
                <a:gd name="connsiteY3" fmla="*/ 266700 h 952500"/>
                <a:gd name="connsiteX0" fmla="*/ 0 w 948690"/>
                <a:gd name="connsiteY0" fmla="*/ 468630 h 1154430"/>
                <a:gd name="connsiteX1" fmla="*/ 274320 w 948690"/>
                <a:gd name="connsiteY1" fmla="*/ 1154430 h 1154430"/>
                <a:gd name="connsiteX2" fmla="*/ 948690 w 948690"/>
                <a:gd name="connsiteY2" fmla="*/ 0 h 1154430"/>
                <a:gd name="connsiteX3" fmla="*/ 0 w 948690"/>
                <a:gd name="connsiteY3" fmla="*/ 468630 h 1154430"/>
              </a:gdLst>
              <a:ahLst/>
              <a:cxnLst>
                <a:cxn ang="0">
                  <a:pos x="connsiteX0" y="connsiteY0"/>
                </a:cxn>
                <a:cxn ang="0">
                  <a:pos x="connsiteX1" y="connsiteY1"/>
                </a:cxn>
                <a:cxn ang="0">
                  <a:pos x="connsiteX2" y="connsiteY2"/>
                </a:cxn>
                <a:cxn ang="0">
                  <a:pos x="connsiteX3" y="connsiteY3"/>
                </a:cxn>
              </a:cxnLst>
              <a:rect l="l" t="t" r="r" b="b"/>
              <a:pathLst>
                <a:path w="948690" h="1154430">
                  <a:moveTo>
                    <a:pt x="0" y="468630"/>
                  </a:moveTo>
                  <a:lnTo>
                    <a:pt x="274320" y="1154430"/>
                  </a:lnTo>
                  <a:lnTo>
                    <a:pt x="948690" y="0"/>
                  </a:lnTo>
                  <a:lnTo>
                    <a:pt x="0" y="468630"/>
                  </a:lnTo>
                  <a:close/>
                </a:path>
              </a:pathLst>
            </a:custGeom>
            <a:solidFill>
              <a:srgbClr val="9393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48" name="任意多边形 47"/>
            <p:cNvSpPr/>
            <p:nvPr/>
          </p:nvSpPr>
          <p:spPr>
            <a:xfrm>
              <a:off x="758562" y="2680186"/>
              <a:ext cx="62457" cy="264460"/>
            </a:xfrm>
            <a:custGeom>
              <a:avLst/>
              <a:gdLst>
                <a:gd name="connsiteX0" fmla="*/ 0 w 278130"/>
                <a:gd name="connsiteY0" fmla="*/ 0 h 1032510"/>
                <a:gd name="connsiteX1" fmla="*/ 87630 w 278130"/>
                <a:gd name="connsiteY1" fmla="*/ 1032510 h 1032510"/>
                <a:gd name="connsiteX2" fmla="*/ 278130 w 278130"/>
                <a:gd name="connsiteY2" fmla="*/ 674370 h 1032510"/>
                <a:gd name="connsiteX3" fmla="*/ 0 w 278130"/>
                <a:gd name="connsiteY3" fmla="*/ 0 h 1032510"/>
                <a:gd name="connsiteX0" fmla="*/ 0 w 262890"/>
                <a:gd name="connsiteY0" fmla="*/ 0 h 1032510"/>
                <a:gd name="connsiteX1" fmla="*/ 87630 w 262890"/>
                <a:gd name="connsiteY1" fmla="*/ 1032510 h 1032510"/>
                <a:gd name="connsiteX2" fmla="*/ 262890 w 262890"/>
                <a:gd name="connsiteY2" fmla="*/ 685800 h 1032510"/>
                <a:gd name="connsiteX3" fmla="*/ 0 w 262890"/>
                <a:gd name="connsiteY3" fmla="*/ 0 h 1032510"/>
                <a:gd name="connsiteX0" fmla="*/ 0 w 274320"/>
                <a:gd name="connsiteY0" fmla="*/ 0 h 1032510"/>
                <a:gd name="connsiteX1" fmla="*/ 87630 w 274320"/>
                <a:gd name="connsiteY1" fmla="*/ 1032510 h 1032510"/>
                <a:gd name="connsiteX2" fmla="*/ 274320 w 274320"/>
                <a:gd name="connsiteY2" fmla="*/ 704850 h 1032510"/>
                <a:gd name="connsiteX3" fmla="*/ 0 w 274320"/>
                <a:gd name="connsiteY3" fmla="*/ 0 h 1032510"/>
                <a:gd name="connsiteX0" fmla="*/ 0 w 278130"/>
                <a:gd name="connsiteY0" fmla="*/ 0 h 1032510"/>
                <a:gd name="connsiteX1" fmla="*/ 87630 w 278130"/>
                <a:gd name="connsiteY1" fmla="*/ 1032510 h 1032510"/>
                <a:gd name="connsiteX2" fmla="*/ 278130 w 278130"/>
                <a:gd name="connsiteY2" fmla="*/ 691515 h 1032510"/>
                <a:gd name="connsiteX3" fmla="*/ 0 w 278130"/>
                <a:gd name="connsiteY3" fmla="*/ 0 h 1032510"/>
              </a:gdLst>
              <a:ahLst/>
              <a:cxnLst>
                <a:cxn ang="0">
                  <a:pos x="connsiteX0" y="connsiteY0"/>
                </a:cxn>
                <a:cxn ang="0">
                  <a:pos x="connsiteX1" y="connsiteY1"/>
                </a:cxn>
                <a:cxn ang="0">
                  <a:pos x="connsiteX2" y="connsiteY2"/>
                </a:cxn>
                <a:cxn ang="0">
                  <a:pos x="connsiteX3" y="connsiteY3"/>
                </a:cxn>
              </a:cxnLst>
              <a:rect l="l" t="t" r="r" b="b"/>
              <a:pathLst>
                <a:path w="278130" h="1032510">
                  <a:moveTo>
                    <a:pt x="0" y="0"/>
                  </a:moveTo>
                  <a:lnTo>
                    <a:pt x="87630" y="1032510"/>
                  </a:lnTo>
                  <a:lnTo>
                    <a:pt x="278130" y="691515"/>
                  </a:lnTo>
                  <a:lnTo>
                    <a:pt x="0" y="0"/>
                  </a:lnTo>
                  <a:close/>
                </a:path>
              </a:pathLst>
            </a:custGeom>
            <a:solidFill>
              <a:srgbClr val="8686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49" name="任意多边形 48"/>
            <p:cNvSpPr/>
            <p:nvPr/>
          </p:nvSpPr>
          <p:spPr>
            <a:xfrm>
              <a:off x="776106" y="2853730"/>
              <a:ext cx="405973" cy="204282"/>
            </a:xfrm>
            <a:custGeom>
              <a:avLst/>
              <a:gdLst>
                <a:gd name="connsiteX0" fmla="*/ 0 w 1798320"/>
                <a:gd name="connsiteY0" fmla="*/ 342900 h 797560"/>
                <a:gd name="connsiteX1" fmla="*/ 833120 w 1798320"/>
                <a:gd name="connsiteY1" fmla="*/ 797560 h 797560"/>
                <a:gd name="connsiteX2" fmla="*/ 1798320 w 1798320"/>
                <a:gd name="connsiteY2" fmla="*/ 317500 h 797560"/>
                <a:gd name="connsiteX3" fmla="*/ 1231900 w 1798320"/>
                <a:gd name="connsiteY3" fmla="*/ 27940 h 797560"/>
                <a:gd name="connsiteX4" fmla="*/ 203200 w 1798320"/>
                <a:gd name="connsiteY4" fmla="*/ 0 h 797560"/>
                <a:gd name="connsiteX5" fmla="*/ 0 w 1798320"/>
                <a:gd name="connsiteY5" fmla="*/ 342900 h 797560"/>
                <a:gd name="connsiteX0" fmla="*/ 0 w 1798320"/>
                <a:gd name="connsiteY0" fmla="*/ 342900 h 797560"/>
                <a:gd name="connsiteX1" fmla="*/ 833120 w 1798320"/>
                <a:gd name="connsiteY1" fmla="*/ 797560 h 797560"/>
                <a:gd name="connsiteX2" fmla="*/ 1798320 w 1798320"/>
                <a:gd name="connsiteY2" fmla="*/ 317500 h 797560"/>
                <a:gd name="connsiteX3" fmla="*/ 1237615 w 1798320"/>
                <a:gd name="connsiteY3" fmla="*/ 18415 h 797560"/>
                <a:gd name="connsiteX4" fmla="*/ 203200 w 1798320"/>
                <a:gd name="connsiteY4" fmla="*/ 0 h 797560"/>
                <a:gd name="connsiteX5" fmla="*/ 0 w 1798320"/>
                <a:gd name="connsiteY5" fmla="*/ 342900 h 797560"/>
                <a:gd name="connsiteX0" fmla="*/ 0 w 1802130"/>
                <a:gd name="connsiteY0" fmla="*/ 342900 h 797560"/>
                <a:gd name="connsiteX1" fmla="*/ 833120 w 1802130"/>
                <a:gd name="connsiteY1" fmla="*/ 797560 h 797560"/>
                <a:gd name="connsiteX2" fmla="*/ 1802130 w 1802130"/>
                <a:gd name="connsiteY2" fmla="*/ 311785 h 797560"/>
                <a:gd name="connsiteX3" fmla="*/ 1237615 w 1802130"/>
                <a:gd name="connsiteY3" fmla="*/ 18415 h 797560"/>
                <a:gd name="connsiteX4" fmla="*/ 203200 w 1802130"/>
                <a:gd name="connsiteY4" fmla="*/ 0 h 797560"/>
                <a:gd name="connsiteX5" fmla="*/ 0 w 1802130"/>
                <a:gd name="connsiteY5" fmla="*/ 342900 h 797560"/>
                <a:gd name="connsiteX0" fmla="*/ 0 w 1807845"/>
                <a:gd name="connsiteY0" fmla="*/ 342900 h 797560"/>
                <a:gd name="connsiteX1" fmla="*/ 833120 w 1807845"/>
                <a:gd name="connsiteY1" fmla="*/ 797560 h 797560"/>
                <a:gd name="connsiteX2" fmla="*/ 1807845 w 1807845"/>
                <a:gd name="connsiteY2" fmla="*/ 307975 h 797560"/>
                <a:gd name="connsiteX3" fmla="*/ 1237615 w 1807845"/>
                <a:gd name="connsiteY3" fmla="*/ 18415 h 797560"/>
                <a:gd name="connsiteX4" fmla="*/ 203200 w 1807845"/>
                <a:gd name="connsiteY4" fmla="*/ 0 h 797560"/>
                <a:gd name="connsiteX5" fmla="*/ 0 w 1807845"/>
                <a:gd name="connsiteY5" fmla="*/ 342900 h 797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07845" h="797560">
                  <a:moveTo>
                    <a:pt x="0" y="342900"/>
                  </a:moveTo>
                  <a:lnTo>
                    <a:pt x="833120" y="797560"/>
                  </a:lnTo>
                  <a:lnTo>
                    <a:pt x="1807845" y="307975"/>
                  </a:lnTo>
                  <a:lnTo>
                    <a:pt x="1237615" y="18415"/>
                  </a:lnTo>
                  <a:lnTo>
                    <a:pt x="203200" y="0"/>
                  </a:lnTo>
                  <a:lnTo>
                    <a:pt x="0" y="342900"/>
                  </a:lnTo>
                  <a:close/>
                </a:path>
              </a:pathLst>
            </a:custGeom>
            <a:solidFill>
              <a:srgbClr val="343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50" name="任意多边形 49"/>
            <p:cNvSpPr/>
            <p:nvPr/>
          </p:nvSpPr>
          <p:spPr>
            <a:xfrm>
              <a:off x="1051746" y="2662135"/>
              <a:ext cx="128908" cy="270641"/>
            </a:xfrm>
            <a:custGeom>
              <a:avLst/>
              <a:gdLst>
                <a:gd name="connsiteX0" fmla="*/ 551180 w 574040"/>
                <a:gd name="connsiteY0" fmla="*/ 0 h 1056640"/>
                <a:gd name="connsiteX1" fmla="*/ 574040 w 574040"/>
                <a:gd name="connsiteY1" fmla="*/ 1056640 h 1056640"/>
                <a:gd name="connsiteX2" fmla="*/ 0 w 574040"/>
                <a:gd name="connsiteY2" fmla="*/ 769620 h 1056640"/>
                <a:gd name="connsiteX3" fmla="*/ 551180 w 574040"/>
                <a:gd name="connsiteY3" fmla="*/ 0 h 1056640"/>
              </a:gdLst>
              <a:ahLst/>
              <a:cxnLst>
                <a:cxn ang="0">
                  <a:pos x="connsiteX0" y="connsiteY0"/>
                </a:cxn>
                <a:cxn ang="0">
                  <a:pos x="connsiteX1" y="connsiteY1"/>
                </a:cxn>
                <a:cxn ang="0">
                  <a:pos x="connsiteX2" y="connsiteY2"/>
                </a:cxn>
                <a:cxn ang="0">
                  <a:pos x="connsiteX3" y="connsiteY3"/>
                </a:cxn>
              </a:cxnLst>
              <a:rect l="l" t="t" r="r" b="b"/>
              <a:pathLst>
                <a:path w="574040" h="1056640">
                  <a:moveTo>
                    <a:pt x="551180" y="0"/>
                  </a:moveTo>
                  <a:lnTo>
                    <a:pt x="574040" y="1056640"/>
                  </a:lnTo>
                  <a:lnTo>
                    <a:pt x="0" y="769620"/>
                  </a:lnTo>
                  <a:lnTo>
                    <a:pt x="551180" y="0"/>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p:grpSp>
        <p:nvGrpSpPr>
          <p:cNvPr id="51" name="组合 50"/>
          <p:cNvGrpSpPr/>
          <p:nvPr/>
        </p:nvGrpSpPr>
        <p:grpSpPr>
          <a:xfrm rot="-5400000">
            <a:off x="11746772" y="6396336"/>
            <a:ext cx="300471" cy="352188"/>
            <a:chOff x="758562" y="2561597"/>
            <a:chExt cx="423517" cy="496415"/>
          </a:xfrm>
        </p:grpSpPr>
        <p:sp>
          <p:nvSpPr>
            <p:cNvPr id="52" name="任意多边形 51"/>
            <p:cNvSpPr/>
            <p:nvPr/>
          </p:nvSpPr>
          <p:spPr>
            <a:xfrm>
              <a:off x="769620" y="2581275"/>
              <a:ext cx="400050" cy="457200"/>
            </a:xfrm>
            <a:custGeom>
              <a:avLst/>
              <a:gdLst>
                <a:gd name="connsiteX0" fmla="*/ 11430 w 400050"/>
                <a:gd name="connsiteY0" fmla="*/ 346710 h 457200"/>
                <a:gd name="connsiteX1" fmla="*/ 0 w 400050"/>
                <a:gd name="connsiteY1" fmla="*/ 102870 h 457200"/>
                <a:gd name="connsiteX2" fmla="*/ 194310 w 400050"/>
                <a:gd name="connsiteY2" fmla="*/ 0 h 457200"/>
                <a:gd name="connsiteX3" fmla="*/ 400050 w 400050"/>
                <a:gd name="connsiteY3" fmla="*/ 100965 h 457200"/>
                <a:gd name="connsiteX4" fmla="*/ 398145 w 400050"/>
                <a:gd name="connsiteY4" fmla="*/ 342900 h 457200"/>
                <a:gd name="connsiteX5" fmla="*/ 200025 w 400050"/>
                <a:gd name="connsiteY5" fmla="*/ 457200 h 457200"/>
                <a:gd name="connsiteX6" fmla="*/ 11430 w 400050"/>
                <a:gd name="connsiteY6" fmla="*/ 34671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0050" h="457200">
                  <a:moveTo>
                    <a:pt x="11430" y="346710"/>
                  </a:moveTo>
                  <a:lnTo>
                    <a:pt x="0" y="102870"/>
                  </a:lnTo>
                  <a:lnTo>
                    <a:pt x="194310" y="0"/>
                  </a:lnTo>
                  <a:lnTo>
                    <a:pt x="400050" y="100965"/>
                  </a:lnTo>
                  <a:lnTo>
                    <a:pt x="398145" y="342900"/>
                  </a:lnTo>
                  <a:lnTo>
                    <a:pt x="200025" y="457200"/>
                  </a:lnTo>
                  <a:lnTo>
                    <a:pt x="11430" y="346710"/>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53" name="任意多边形 52"/>
            <p:cNvSpPr/>
            <p:nvPr/>
          </p:nvSpPr>
          <p:spPr>
            <a:xfrm>
              <a:off x="819997" y="2563286"/>
              <a:ext cx="356155" cy="297401"/>
            </a:xfrm>
            <a:custGeom>
              <a:avLst/>
              <a:gdLst>
                <a:gd name="connsiteX0" fmla="*/ 53340 w 161925"/>
                <a:gd name="connsiteY0" fmla="*/ 0 h 102870"/>
                <a:gd name="connsiteX1" fmla="*/ 0 w 161925"/>
                <a:gd name="connsiteY1" fmla="*/ 100965 h 102870"/>
                <a:gd name="connsiteX2" fmla="*/ 112395 w 161925"/>
                <a:gd name="connsiteY2" fmla="*/ 102870 h 102870"/>
                <a:gd name="connsiteX3" fmla="*/ 161925 w 161925"/>
                <a:gd name="connsiteY3" fmla="*/ 26670 h 102870"/>
                <a:gd name="connsiteX4" fmla="*/ 53340 w 161925"/>
                <a:gd name="connsiteY4" fmla="*/ 0 h 102870"/>
                <a:gd name="connsiteX0" fmla="*/ 71987 w 161925"/>
                <a:gd name="connsiteY0" fmla="*/ 0 h 126282"/>
                <a:gd name="connsiteX1" fmla="*/ 0 w 161925"/>
                <a:gd name="connsiteY1" fmla="*/ 124377 h 126282"/>
                <a:gd name="connsiteX2" fmla="*/ 112395 w 161925"/>
                <a:gd name="connsiteY2" fmla="*/ 126282 h 126282"/>
                <a:gd name="connsiteX3" fmla="*/ 161925 w 161925"/>
                <a:gd name="connsiteY3" fmla="*/ 50082 h 126282"/>
                <a:gd name="connsiteX4" fmla="*/ 71987 w 161925"/>
                <a:gd name="connsiteY4" fmla="*/ 0 h 126282"/>
                <a:gd name="connsiteX0" fmla="*/ 71987 w 172492"/>
                <a:gd name="connsiteY0" fmla="*/ 0 h 126282"/>
                <a:gd name="connsiteX1" fmla="*/ 0 w 172492"/>
                <a:gd name="connsiteY1" fmla="*/ 124377 h 126282"/>
                <a:gd name="connsiteX2" fmla="*/ 112395 w 172492"/>
                <a:gd name="connsiteY2" fmla="*/ 126282 h 126282"/>
                <a:gd name="connsiteX3" fmla="*/ 172492 w 172492"/>
                <a:gd name="connsiteY3" fmla="*/ 42002 h 126282"/>
                <a:gd name="connsiteX4" fmla="*/ 71987 w 172492"/>
                <a:gd name="connsiteY4" fmla="*/ 0 h 1262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492" h="126282">
                  <a:moveTo>
                    <a:pt x="71987" y="0"/>
                  </a:moveTo>
                  <a:lnTo>
                    <a:pt x="0" y="124377"/>
                  </a:lnTo>
                  <a:lnTo>
                    <a:pt x="112395" y="126282"/>
                  </a:lnTo>
                  <a:lnTo>
                    <a:pt x="172492" y="42002"/>
                  </a:lnTo>
                  <a:lnTo>
                    <a:pt x="71987" y="0"/>
                  </a:lnTo>
                  <a:close/>
                </a:path>
              </a:pathLst>
            </a:custGeom>
            <a:solidFill>
              <a:srgbClr val="7474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54" name="任意多边形 53"/>
            <p:cNvSpPr/>
            <p:nvPr/>
          </p:nvSpPr>
          <p:spPr>
            <a:xfrm>
              <a:off x="758562" y="2561597"/>
              <a:ext cx="213040" cy="295688"/>
            </a:xfrm>
            <a:custGeom>
              <a:avLst/>
              <a:gdLst>
                <a:gd name="connsiteX0" fmla="*/ 0 w 754380"/>
                <a:gd name="connsiteY0" fmla="*/ 266700 h 906780"/>
                <a:gd name="connsiteX1" fmla="*/ 251460 w 754380"/>
                <a:gd name="connsiteY1" fmla="*/ 906780 h 906780"/>
                <a:gd name="connsiteX2" fmla="*/ 754380 w 754380"/>
                <a:gd name="connsiteY2" fmla="*/ 0 h 906780"/>
                <a:gd name="connsiteX3" fmla="*/ 0 w 754380"/>
                <a:gd name="connsiteY3" fmla="*/ 266700 h 906780"/>
                <a:gd name="connsiteX0" fmla="*/ 0 w 754380"/>
                <a:gd name="connsiteY0" fmla="*/ 266700 h 952500"/>
                <a:gd name="connsiteX1" fmla="*/ 274320 w 754380"/>
                <a:gd name="connsiteY1" fmla="*/ 952500 h 952500"/>
                <a:gd name="connsiteX2" fmla="*/ 754380 w 754380"/>
                <a:gd name="connsiteY2" fmla="*/ 0 h 952500"/>
                <a:gd name="connsiteX3" fmla="*/ 0 w 754380"/>
                <a:gd name="connsiteY3" fmla="*/ 266700 h 952500"/>
                <a:gd name="connsiteX0" fmla="*/ 0 w 948690"/>
                <a:gd name="connsiteY0" fmla="*/ 468630 h 1154430"/>
                <a:gd name="connsiteX1" fmla="*/ 274320 w 948690"/>
                <a:gd name="connsiteY1" fmla="*/ 1154430 h 1154430"/>
                <a:gd name="connsiteX2" fmla="*/ 948690 w 948690"/>
                <a:gd name="connsiteY2" fmla="*/ 0 h 1154430"/>
                <a:gd name="connsiteX3" fmla="*/ 0 w 948690"/>
                <a:gd name="connsiteY3" fmla="*/ 468630 h 1154430"/>
              </a:gdLst>
              <a:ahLst/>
              <a:cxnLst>
                <a:cxn ang="0">
                  <a:pos x="connsiteX0" y="connsiteY0"/>
                </a:cxn>
                <a:cxn ang="0">
                  <a:pos x="connsiteX1" y="connsiteY1"/>
                </a:cxn>
                <a:cxn ang="0">
                  <a:pos x="connsiteX2" y="connsiteY2"/>
                </a:cxn>
                <a:cxn ang="0">
                  <a:pos x="connsiteX3" y="connsiteY3"/>
                </a:cxn>
              </a:cxnLst>
              <a:rect l="l" t="t" r="r" b="b"/>
              <a:pathLst>
                <a:path w="948690" h="1154430">
                  <a:moveTo>
                    <a:pt x="0" y="468630"/>
                  </a:moveTo>
                  <a:lnTo>
                    <a:pt x="274320" y="1154430"/>
                  </a:lnTo>
                  <a:lnTo>
                    <a:pt x="948690" y="0"/>
                  </a:lnTo>
                  <a:lnTo>
                    <a:pt x="0" y="468630"/>
                  </a:lnTo>
                  <a:close/>
                </a:path>
              </a:pathLst>
            </a:custGeom>
            <a:solidFill>
              <a:srgbClr val="9393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55" name="任意多边形 54"/>
            <p:cNvSpPr/>
            <p:nvPr/>
          </p:nvSpPr>
          <p:spPr>
            <a:xfrm>
              <a:off x="758562" y="2680186"/>
              <a:ext cx="62457" cy="264460"/>
            </a:xfrm>
            <a:custGeom>
              <a:avLst/>
              <a:gdLst>
                <a:gd name="connsiteX0" fmla="*/ 0 w 278130"/>
                <a:gd name="connsiteY0" fmla="*/ 0 h 1032510"/>
                <a:gd name="connsiteX1" fmla="*/ 87630 w 278130"/>
                <a:gd name="connsiteY1" fmla="*/ 1032510 h 1032510"/>
                <a:gd name="connsiteX2" fmla="*/ 278130 w 278130"/>
                <a:gd name="connsiteY2" fmla="*/ 674370 h 1032510"/>
                <a:gd name="connsiteX3" fmla="*/ 0 w 278130"/>
                <a:gd name="connsiteY3" fmla="*/ 0 h 1032510"/>
                <a:gd name="connsiteX0" fmla="*/ 0 w 262890"/>
                <a:gd name="connsiteY0" fmla="*/ 0 h 1032510"/>
                <a:gd name="connsiteX1" fmla="*/ 87630 w 262890"/>
                <a:gd name="connsiteY1" fmla="*/ 1032510 h 1032510"/>
                <a:gd name="connsiteX2" fmla="*/ 262890 w 262890"/>
                <a:gd name="connsiteY2" fmla="*/ 685800 h 1032510"/>
                <a:gd name="connsiteX3" fmla="*/ 0 w 262890"/>
                <a:gd name="connsiteY3" fmla="*/ 0 h 1032510"/>
                <a:gd name="connsiteX0" fmla="*/ 0 w 274320"/>
                <a:gd name="connsiteY0" fmla="*/ 0 h 1032510"/>
                <a:gd name="connsiteX1" fmla="*/ 87630 w 274320"/>
                <a:gd name="connsiteY1" fmla="*/ 1032510 h 1032510"/>
                <a:gd name="connsiteX2" fmla="*/ 274320 w 274320"/>
                <a:gd name="connsiteY2" fmla="*/ 704850 h 1032510"/>
                <a:gd name="connsiteX3" fmla="*/ 0 w 274320"/>
                <a:gd name="connsiteY3" fmla="*/ 0 h 1032510"/>
                <a:gd name="connsiteX0" fmla="*/ 0 w 278130"/>
                <a:gd name="connsiteY0" fmla="*/ 0 h 1032510"/>
                <a:gd name="connsiteX1" fmla="*/ 87630 w 278130"/>
                <a:gd name="connsiteY1" fmla="*/ 1032510 h 1032510"/>
                <a:gd name="connsiteX2" fmla="*/ 278130 w 278130"/>
                <a:gd name="connsiteY2" fmla="*/ 691515 h 1032510"/>
                <a:gd name="connsiteX3" fmla="*/ 0 w 278130"/>
                <a:gd name="connsiteY3" fmla="*/ 0 h 1032510"/>
              </a:gdLst>
              <a:ahLst/>
              <a:cxnLst>
                <a:cxn ang="0">
                  <a:pos x="connsiteX0" y="connsiteY0"/>
                </a:cxn>
                <a:cxn ang="0">
                  <a:pos x="connsiteX1" y="connsiteY1"/>
                </a:cxn>
                <a:cxn ang="0">
                  <a:pos x="connsiteX2" y="connsiteY2"/>
                </a:cxn>
                <a:cxn ang="0">
                  <a:pos x="connsiteX3" y="connsiteY3"/>
                </a:cxn>
              </a:cxnLst>
              <a:rect l="l" t="t" r="r" b="b"/>
              <a:pathLst>
                <a:path w="278130" h="1032510">
                  <a:moveTo>
                    <a:pt x="0" y="0"/>
                  </a:moveTo>
                  <a:lnTo>
                    <a:pt x="87630" y="1032510"/>
                  </a:lnTo>
                  <a:lnTo>
                    <a:pt x="278130" y="691515"/>
                  </a:lnTo>
                  <a:lnTo>
                    <a:pt x="0" y="0"/>
                  </a:lnTo>
                  <a:close/>
                </a:path>
              </a:pathLst>
            </a:custGeom>
            <a:solidFill>
              <a:srgbClr val="8686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56" name="任意多边形 55"/>
            <p:cNvSpPr/>
            <p:nvPr/>
          </p:nvSpPr>
          <p:spPr>
            <a:xfrm>
              <a:off x="776106" y="2853730"/>
              <a:ext cx="405973" cy="204282"/>
            </a:xfrm>
            <a:custGeom>
              <a:avLst/>
              <a:gdLst>
                <a:gd name="connsiteX0" fmla="*/ 0 w 1798320"/>
                <a:gd name="connsiteY0" fmla="*/ 342900 h 797560"/>
                <a:gd name="connsiteX1" fmla="*/ 833120 w 1798320"/>
                <a:gd name="connsiteY1" fmla="*/ 797560 h 797560"/>
                <a:gd name="connsiteX2" fmla="*/ 1798320 w 1798320"/>
                <a:gd name="connsiteY2" fmla="*/ 317500 h 797560"/>
                <a:gd name="connsiteX3" fmla="*/ 1231900 w 1798320"/>
                <a:gd name="connsiteY3" fmla="*/ 27940 h 797560"/>
                <a:gd name="connsiteX4" fmla="*/ 203200 w 1798320"/>
                <a:gd name="connsiteY4" fmla="*/ 0 h 797560"/>
                <a:gd name="connsiteX5" fmla="*/ 0 w 1798320"/>
                <a:gd name="connsiteY5" fmla="*/ 342900 h 797560"/>
                <a:gd name="connsiteX0" fmla="*/ 0 w 1798320"/>
                <a:gd name="connsiteY0" fmla="*/ 342900 h 797560"/>
                <a:gd name="connsiteX1" fmla="*/ 833120 w 1798320"/>
                <a:gd name="connsiteY1" fmla="*/ 797560 h 797560"/>
                <a:gd name="connsiteX2" fmla="*/ 1798320 w 1798320"/>
                <a:gd name="connsiteY2" fmla="*/ 317500 h 797560"/>
                <a:gd name="connsiteX3" fmla="*/ 1237615 w 1798320"/>
                <a:gd name="connsiteY3" fmla="*/ 18415 h 797560"/>
                <a:gd name="connsiteX4" fmla="*/ 203200 w 1798320"/>
                <a:gd name="connsiteY4" fmla="*/ 0 h 797560"/>
                <a:gd name="connsiteX5" fmla="*/ 0 w 1798320"/>
                <a:gd name="connsiteY5" fmla="*/ 342900 h 797560"/>
                <a:gd name="connsiteX0" fmla="*/ 0 w 1802130"/>
                <a:gd name="connsiteY0" fmla="*/ 342900 h 797560"/>
                <a:gd name="connsiteX1" fmla="*/ 833120 w 1802130"/>
                <a:gd name="connsiteY1" fmla="*/ 797560 h 797560"/>
                <a:gd name="connsiteX2" fmla="*/ 1802130 w 1802130"/>
                <a:gd name="connsiteY2" fmla="*/ 311785 h 797560"/>
                <a:gd name="connsiteX3" fmla="*/ 1237615 w 1802130"/>
                <a:gd name="connsiteY3" fmla="*/ 18415 h 797560"/>
                <a:gd name="connsiteX4" fmla="*/ 203200 w 1802130"/>
                <a:gd name="connsiteY4" fmla="*/ 0 h 797560"/>
                <a:gd name="connsiteX5" fmla="*/ 0 w 1802130"/>
                <a:gd name="connsiteY5" fmla="*/ 342900 h 797560"/>
                <a:gd name="connsiteX0" fmla="*/ 0 w 1807845"/>
                <a:gd name="connsiteY0" fmla="*/ 342900 h 797560"/>
                <a:gd name="connsiteX1" fmla="*/ 833120 w 1807845"/>
                <a:gd name="connsiteY1" fmla="*/ 797560 h 797560"/>
                <a:gd name="connsiteX2" fmla="*/ 1807845 w 1807845"/>
                <a:gd name="connsiteY2" fmla="*/ 307975 h 797560"/>
                <a:gd name="connsiteX3" fmla="*/ 1237615 w 1807845"/>
                <a:gd name="connsiteY3" fmla="*/ 18415 h 797560"/>
                <a:gd name="connsiteX4" fmla="*/ 203200 w 1807845"/>
                <a:gd name="connsiteY4" fmla="*/ 0 h 797560"/>
                <a:gd name="connsiteX5" fmla="*/ 0 w 1807845"/>
                <a:gd name="connsiteY5" fmla="*/ 342900 h 797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07845" h="797560">
                  <a:moveTo>
                    <a:pt x="0" y="342900"/>
                  </a:moveTo>
                  <a:lnTo>
                    <a:pt x="833120" y="797560"/>
                  </a:lnTo>
                  <a:lnTo>
                    <a:pt x="1807845" y="307975"/>
                  </a:lnTo>
                  <a:lnTo>
                    <a:pt x="1237615" y="18415"/>
                  </a:lnTo>
                  <a:lnTo>
                    <a:pt x="203200" y="0"/>
                  </a:lnTo>
                  <a:lnTo>
                    <a:pt x="0" y="342900"/>
                  </a:lnTo>
                  <a:close/>
                </a:path>
              </a:pathLst>
            </a:custGeom>
            <a:solidFill>
              <a:srgbClr val="343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57" name="任意多边形 56"/>
            <p:cNvSpPr/>
            <p:nvPr/>
          </p:nvSpPr>
          <p:spPr>
            <a:xfrm>
              <a:off x="1051746" y="2662135"/>
              <a:ext cx="128908" cy="270641"/>
            </a:xfrm>
            <a:custGeom>
              <a:avLst/>
              <a:gdLst>
                <a:gd name="connsiteX0" fmla="*/ 551180 w 574040"/>
                <a:gd name="connsiteY0" fmla="*/ 0 h 1056640"/>
                <a:gd name="connsiteX1" fmla="*/ 574040 w 574040"/>
                <a:gd name="connsiteY1" fmla="*/ 1056640 h 1056640"/>
                <a:gd name="connsiteX2" fmla="*/ 0 w 574040"/>
                <a:gd name="connsiteY2" fmla="*/ 769620 h 1056640"/>
                <a:gd name="connsiteX3" fmla="*/ 551180 w 574040"/>
                <a:gd name="connsiteY3" fmla="*/ 0 h 1056640"/>
              </a:gdLst>
              <a:ahLst/>
              <a:cxnLst>
                <a:cxn ang="0">
                  <a:pos x="connsiteX0" y="connsiteY0"/>
                </a:cxn>
                <a:cxn ang="0">
                  <a:pos x="connsiteX1" y="connsiteY1"/>
                </a:cxn>
                <a:cxn ang="0">
                  <a:pos x="connsiteX2" y="connsiteY2"/>
                </a:cxn>
                <a:cxn ang="0">
                  <a:pos x="connsiteX3" y="connsiteY3"/>
                </a:cxn>
              </a:cxnLst>
              <a:rect l="l" t="t" r="r" b="b"/>
              <a:pathLst>
                <a:path w="574040" h="1056640">
                  <a:moveTo>
                    <a:pt x="551180" y="0"/>
                  </a:moveTo>
                  <a:lnTo>
                    <a:pt x="574040" y="1056640"/>
                  </a:lnTo>
                  <a:lnTo>
                    <a:pt x="0" y="769620"/>
                  </a:lnTo>
                  <a:lnTo>
                    <a:pt x="551180" y="0"/>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p:grpSp>
        <p:nvGrpSpPr>
          <p:cNvPr id="58" name="组合 57"/>
          <p:cNvGrpSpPr/>
          <p:nvPr/>
        </p:nvGrpSpPr>
        <p:grpSpPr>
          <a:xfrm>
            <a:off x="11952755" y="5772966"/>
            <a:ext cx="478489" cy="560847"/>
            <a:chOff x="758562" y="2561597"/>
            <a:chExt cx="423517" cy="496415"/>
          </a:xfrm>
        </p:grpSpPr>
        <p:sp>
          <p:nvSpPr>
            <p:cNvPr id="82" name="任意多边形 81"/>
            <p:cNvSpPr/>
            <p:nvPr/>
          </p:nvSpPr>
          <p:spPr>
            <a:xfrm>
              <a:off x="769620" y="2581275"/>
              <a:ext cx="400050" cy="457200"/>
            </a:xfrm>
            <a:custGeom>
              <a:avLst/>
              <a:gdLst>
                <a:gd name="connsiteX0" fmla="*/ 11430 w 400050"/>
                <a:gd name="connsiteY0" fmla="*/ 346710 h 457200"/>
                <a:gd name="connsiteX1" fmla="*/ 0 w 400050"/>
                <a:gd name="connsiteY1" fmla="*/ 102870 h 457200"/>
                <a:gd name="connsiteX2" fmla="*/ 194310 w 400050"/>
                <a:gd name="connsiteY2" fmla="*/ 0 h 457200"/>
                <a:gd name="connsiteX3" fmla="*/ 400050 w 400050"/>
                <a:gd name="connsiteY3" fmla="*/ 100965 h 457200"/>
                <a:gd name="connsiteX4" fmla="*/ 398145 w 400050"/>
                <a:gd name="connsiteY4" fmla="*/ 342900 h 457200"/>
                <a:gd name="connsiteX5" fmla="*/ 200025 w 400050"/>
                <a:gd name="connsiteY5" fmla="*/ 457200 h 457200"/>
                <a:gd name="connsiteX6" fmla="*/ 11430 w 400050"/>
                <a:gd name="connsiteY6" fmla="*/ 34671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0050" h="457200">
                  <a:moveTo>
                    <a:pt x="11430" y="346710"/>
                  </a:moveTo>
                  <a:lnTo>
                    <a:pt x="0" y="102870"/>
                  </a:lnTo>
                  <a:lnTo>
                    <a:pt x="194310" y="0"/>
                  </a:lnTo>
                  <a:lnTo>
                    <a:pt x="400050" y="100965"/>
                  </a:lnTo>
                  <a:lnTo>
                    <a:pt x="398145" y="342900"/>
                  </a:lnTo>
                  <a:lnTo>
                    <a:pt x="200025" y="457200"/>
                  </a:lnTo>
                  <a:lnTo>
                    <a:pt x="11430" y="346710"/>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83" name="任意多边形 82"/>
            <p:cNvSpPr/>
            <p:nvPr/>
          </p:nvSpPr>
          <p:spPr>
            <a:xfrm>
              <a:off x="819997" y="2563286"/>
              <a:ext cx="356155" cy="297401"/>
            </a:xfrm>
            <a:custGeom>
              <a:avLst/>
              <a:gdLst>
                <a:gd name="connsiteX0" fmla="*/ 53340 w 161925"/>
                <a:gd name="connsiteY0" fmla="*/ 0 h 102870"/>
                <a:gd name="connsiteX1" fmla="*/ 0 w 161925"/>
                <a:gd name="connsiteY1" fmla="*/ 100965 h 102870"/>
                <a:gd name="connsiteX2" fmla="*/ 112395 w 161925"/>
                <a:gd name="connsiteY2" fmla="*/ 102870 h 102870"/>
                <a:gd name="connsiteX3" fmla="*/ 161925 w 161925"/>
                <a:gd name="connsiteY3" fmla="*/ 26670 h 102870"/>
                <a:gd name="connsiteX4" fmla="*/ 53340 w 161925"/>
                <a:gd name="connsiteY4" fmla="*/ 0 h 102870"/>
                <a:gd name="connsiteX0" fmla="*/ 71987 w 161925"/>
                <a:gd name="connsiteY0" fmla="*/ 0 h 126282"/>
                <a:gd name="connsiteX1" fmla="*/ 0 w 161925"/>
                <a:gd name="connsiteY1" fmla="*/ 124377 h 126282"/>
                <a:gd name="connsiteX2" fmla="*/ 112395 w 161925"/>
                <a:gd name="connsiteY2" fmla="*/ 126282 h 126282"/>
                <a:gd name="connsiteX3" fmla="*/ 161925 w 161925"/>
                <a:gd name="connsiteY3" fmla="*/ 50082 h 126282"/>
                <a:gd name="connsiteX4" fmla="*/ 71987 w 161925"/>
                <a:gd name="connsiteY4" fmla="*/ 0 h 126282"/>
                <a:gd name="connsiteX0" fmla="*/ 71987 w 172492"/>
                <a:gd name="connsiteY0" fmla="*/ 0 h 126282"/>
                <a:gd name="connsiteX1" fmla="*/ 0 w 172492"/>
                <a:gd name="connsiteY1" fmla="*/ 124377 h 126282"/>
                <a:gd name="connsiteX2" fmla="*/ 112395 w 172492"/>
                <a:gd name="connsiteY2" fmla="*/ 126282 h 126282"/>
                <a:gd name="connsiteX3" fmla="*/ 172492 w 172492"/>
                <a:gd name="connsiteY3" fmla="*/ 42002 h 126282"/>
                <a:gd name="connsiteX4" fmla="*/ 71987 w 172492"/>
                <a:gd name="connsiteY4" fmla="*/ 0 h 1262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492" h="126282">
                  <a:moveTo>
                    <a:pt x="71987" y="0"/>
                  </a:moveTo>
                  <a:lnTo>
                    <a:pt x="0" y="124377"/>
                  </a:lnTo>
                  <a:lnTo>
                    <a:pt x="112395" y="126282"/>
                  </a:lnTo>
                  <a:lnTo>
                    <a:pt x="172492" y="42002"/>
                  </a:lnTo>
                  <a:lnTo>
                    <a:pt x="71987" y="0"/>
                  </a:lnTo>
                  <a:close/>
                </a:path>
              </a:pathLst>
            </a:custGeom>
            <a:solidFill>
              <a:srgbClr val="7474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84" name="任意多边形 83"/>
            <p:cNvSpPr/>
            <p:nvPr/>
          </p:nvSpPr>
          <p:spPr>
            <a:xfrm>
              <a:off x="758562" y="2561597"/>
              <a:ext cx="213040" cy="295688"/>
            </a:xfrm>
            <a:custGeom>
              <a:avLst/>
              <a:gdLst>
                <a:gd name="connsiteX0" fmla="*/ 0 w 754380"/>
                <a:gd name="connsiteY0" fmla="*/ 266700 h 906780"/>
                <a:gd name="connsiteX1" fmla="*/ 251460 w 754380"/>
                <a:gd name="connsiteY1" fmla="*/ 906780 h 906780"/>
                <a:gd name="connsiteX2" fmla="*/ 754380 w 754380"/>
                <a:gd name="connsiteY2" fmla="*/ 0 h 906780"/>
                <a:gd name="connsiteX3" fmla="*/ 0 w 754380"/>
                <a:gd name="connsiteY3" fmla="*/ 266700 h 906780"/>
                <a:gd name="connsiteX0" fmla="*/ 0 w 754380"/>
                <a:gd name="connsiteY0" fmla="*/ 266700 h 952500"/>
                <a:gd name="connsiteX1" fmla="*/ 274320 w 754380"/>
                <a:gd name="connsiteY1" fmla="*/ 952500 h 952500"/>
                <a:gd name="connsiteX2" fmla="*/ 754380 w 754380"/>
                <a:gd name="connsiteY2" fmla="*/ 0 h 952500"/>
                <a:gd name="connsiteX3" fmla="*/ 0 w 754380"/>
                <a:gd name="connsiteY3" fmla="*/ 266700 h 952500"/>
                <a:gd name="connsiteX0" fmla="*/ 0 w 948690"/>
                <a:gd name="connsiteY0" fmla="*/ 468630 h 1154430"/>
                <a:gd name="connsiteX1" fmla="*/ 274320 w 948690"/>
                <a:gd name="connsiteY1" fmla="*/ 1154430 h 1154430"/>
                <a:gd name="connsiteX2" fmla="*/ 948690 w 948690"/>
                <a:gd name="connsiteY2" fmla="*/ 0 h 1154430"/>
                <a:gd name="connsiteX3" fmla="*/ 0 w 948690"/>
                <a:gd name="connsiteY3" fmla="*/ 468630 h 1154430"/>
              </a:gdLst>
              <a:ahLst/>
              <a:cxnLst>
                <a:cxn ang="0">
                  <a:pos x="connsiteX0" y="connsiteY0"/>
                </a:cxn>
                <a:cxn ang="0">
                  <a:pos x="connsiteX1" y="connsiteY1"/>
                </a:cxn>
                <a:cxn ang="0">
                  <a:pos x="connsiteX2" y="connsiteY2"/>
                </a:cxn>
                <a:cxn ang="0">
                  <a:pos x="connsiteX3" y="connsiteY3"/>
                </a:cxn>
              </a:cxnLst>
              <a:rect l="l" t="t" r="r" b="b"/>
              <a:pathLst>
                <a:path w="948690" h="1154430">
                  <a:moveTo>
                    <a:pt x="0" y="468630"/>
                  </a:moveTo>
                  <a:lnTo>
                    <a:pt x="274320" y="1154430"/>
                  </a:lnTo>
                  <a:lnTo>
                    <a:pt x="948690" y="0"/>
                  </a:lnTo>
                  <a:lnTo>
                    <a:pt x="0" y="468630"/>
                  </a:lnTo>
                  <a:close/>
                </a:path>
              </a:pathLst>
            </a:custGeom>
            <a:solidFill>
              <a:srgbClr val="9393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85" name="任意多边形 84"/>
            <p:cNvSpPr/>
            <p:nvPr/>
          </p:nvSpPr>
          <p:spPr>
            <a:xfrm>
              <a:off x="758562" y="2680186"/>
              <a:ext cx="62457" cy="264460"/>
            </a:xfrm>
            <a:custGeom>
              <a:avLst/>
              <a:gdLst>
                <a:gd name="connsiteX0" fmla="*/ 0 w 278130"/>
                <a:gd name="connsiteY0" fmla="*/ 0 h 1032510"/>
                <a:gd name="connsiteX1" fmla="*/ 87630 w 278130"/>
                <a:gd name="connsiteY1" fmla="*/ 1032510 h 1032510"/>
                <a:gd name="connsiteX2" fmla="*/ 278130 w 278130"/>
                <a:gd name="connsiteY2" fmla="*/ 674370 h 1032510"/>
                <a:gd name="connsiteX3" fmla="*/ 0 w 278130"/>
                <a:gd name="connsiteY3" fmla="*/ 0 h 1032510"/>
                <a:gd name="connsiteX0" fmla="*/ 0 w 262890"/>
                <a:gd name="connsiteY0" fmla="*/ 0 h 1032510"/>
                <a:gd name="connsiteX1" fmla="*/ 87630 w 262890"/>
                <a:gd name="connsiteY1" fmla="*/ 1032510 h 1032510"/>
                <a:gd name="connsiteX2" fmla="*/ 262890 w 262890"/>
                <a:gd name="connsiteY2" fmla="*/ 685800 h 1032510"/>
                <a:gd name="connsiteX3" fmla="*/ 0 w 262890"/>
                <a:gd name="connsiteY3" fmla="*/ 0 h 1032510"/>
                <a:gd name="connsiteX0" fmla="*/ 0 w 274320"/>
                <a:gd name="connsiteY0" fmla="*/ 0 h 1032510"/>
                <a:gd name="connsiteX1" fmla="*/ 87630 w 274320"/>
                <a:gd name="connsiteY1" fmla="*/ 1032510 h 1032510"/>
                <a:gd name="connsiteX2" fmla="*/ 274320 w 274320"/>
                <a:gd name="connsiteY2" fmla="*/ 704850 h 1032510"/>
                <a:gd name="connsiteX3" fmla="*/ 0 w 274320"/>
                <a:gd name="connsiteY3" fmla="*/ 0 h 1032510"/>
                <a:gd name="connsiteX0" fmla="*/ 0 w 278130"/>
                <a:gd name="connsiteY0" fmla="*/ 0 h 1032510"/>
                <a:gd name="connsiteX1" fmla="*/ 87630 w 278130"/>
                <a:gd name="connsiteY1" fmla="*/ 1032510 h 1032510"/>
                <a:gd name="connsiteX2" fmla="*/ 278130 w 278130"/>
                <a:gd name="connsiteY2" fmla="*/ 691515 h 1032510"/>
                <a:gd name="connsiteX3" fmla="*/ 0 w 278130"/>
                <a:gd name="connsiteY3" fmla="*/ 0 h 1032510"/>
              </a:gdLst>
              <a:ahLst/>
              <a:cxnLst>
                <a:cxn ang="0">
                  <a:pos x="connsiteX0" y="connsiteY0"/>
                </a:cxn>
                <a:cxn ang="0">
                  <a:pos x="connsiteX1" y="connsiteY1"/>
                </a:cxn>
                <a:cxn ang="0">
                  <a:pos x="connsiteX2" y="connsiteY2"/>
                </a:cxn>
                <a:cxn ang="0">
                  <a:pos x="connsiteX3" y="connsiteY3"/>
                </a:cxn>
              </a:cxnLst>
              <a:rect l="l" t="t" r="r" b="b"/>
              <a:pathLst>
                <a:path w="278130" h="1032510">
                  <a:moveTo>
                    <a:pt x="0" y="0"/>
                  </a:moveTo>
                  <a:lnTo>
                    <a:pt x="87630" y="1032510"/>
                  </a:lnTo>
                  <a:lnTo>
                    <a:pt x="278130" y="691515"/>
                  </a:lnTo>
                  <a:lnTo>
                    <a:pt x="0" y="0"/>
                  </a:lnTo>
                  <a:close/>
                </a:path>
              </a:pathLst>
            </a:custGeom>
            <a:solidFill>
              <a:srgbClr val="8686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86" name="任意多边形 85"/>
            <p:cNvSpPr/>
            <p:nvPr/>
          </p:nvSpPr>
          <p:spPr>
            <a:xfrm>
              <a:off x="776106" y="2853730"/>
              <a:ext cx="405973" cy="204282"/>
            </a:xfrm>
            <a:custGeom>
              <a:avLst/>
              <a:gdLst>
                <a:gd name="connsiteX0" fmla="*/ 0 w 1798320"/>
                <a:gd name="connsiteY0" fmla="*/ 342900 h 797560"/>
                <a:gd name="connsiteX1" fmla="*/ 833120 w 1798320"/>
                <a:gd name="connsiteY1" fmla="*/ 797560 h 797560"/>
                <a:gd name="connsiteX2" fmla="*/ 1798320 w 1798320"/>
                <a:gd name="connsiteY2" fmla="*/ 317500 h 797560"/>
                <a:gd name="connsiteX3" fmla="*/ 1231900 w 1798320"/>
                <a:gd name="connsiteY3" fmla="*/ 27940 h 797560"/>
                <a:gd name="connsiteX4" fmla="*/ 203200 w 1798320"/>
                <a:gd name="connsiteY4" fmla="*/ 0 h 797560"/>
                <a:gd name="connsiteX5" fmla="*/ 0 w 1798320"/>
                <a:gd name="connsiteY5" fmla="*/ 342900 h 797560"/>
                <a:gd name="connsiteX0" fmla="*/ 0 w 1798320"/>
                <a:gd name="connsiteY0" fmla="*/ 342900 h 797560"/>
                <a:gd name="connsiteX1" fmla="*/ 833120 w 1798320"/>
                <a:gd name="connsiteY1" fmla="*/ 797560 h 797560"/>
                <a:gd name="connsiteX2" fmla="*/ 1798320 w 1798320"/>
                <a:gd name="connsiteY2" fmla="*/ 317500 h 797560"/>
                <a:gd name="connsiteX3" fmla="*/ 1237615 w 1798320"/>
                <a:gd name="connsiteY3" fmla="*/ 18415 h 797560"/>
                <a:gd name="connsiteX4" fmla="*/ 203200 w 1798320"/>
                <a:gd name="connsiteY4" fmla="*/ 0 h 797560"/>
                <a:gd name="connsiteX5" fmla="*/ 0 w 1798320"/>
                <a:gd name="connsiteY5" fmla="*/ 342900 h 797560"/>
                <a:gd name="connsiteX0" fmla="*/ 0 w 1802130"/>
                <a:gd name="connsiteY0" fmla="*/ 342900 h 797560"/>
                <a:gd name="connsiteX1" fmla="*/ 833120 w 1802130"/>
                <a:gd name="connsiteY1" fmla="*/ 797560 h 797560"/>
                <a:gd name="connsiteX2" fmla="*/ 1802130 w 1802130"/>
                <a:gd name="connsiteY2" fmla="*/ 311785 h 797560"/>
                <a:gd name="connsiteX3" fmla="*/ 1237615 w 1802130"/>
                <a:gd name="connsiteY3" fmla="*/ 18415 h 797560"/>
                <a:gd name="connsiteX4" fmla="*/ 203200 w 1802130"/>
                <a:gd name="connsiteY4" fmla="*/ 0 h 797560"/>
                <a:gd name="connsiteX5" fmla="*/ 0 w 1802130"/>
                <a:gd name="connsiteY5" fmla="*/ 342900 h 797560"/>
                <a:gd name="connsiteX0" fmla="*/ 0 w 1807845"/>
                <a:gd name="connsiteY0" fmla="*/ 342900 h 797560"/>
                <a:gd name="connsiteX1" fmla="*/ 833120 w 1807845"/>
                <a:gd name="connsiteY1" fmla="*/ 797560 h 797560"/>
                <a:gd name="connsiteX2" fmla="*/ 1807845 w 1807845"/>
                <a:gd name="connsiteY2" fmla="*/ 307975 h 797560"/>
                <a:gd name="connsiteX3" fmla="*/ 1237615 w 1807845"/>
                <a:gd name="connsiteY3" fmla="*/ 18415 h 797560"/>
                <a:gd name="connsiteX4" fmla="*/ 203200 w 1807845"/>
                <a:gd name="connsiteY4" fmla="*/ 0 h 797560"/>
                <a:gd name="connsiteX5" fmla="*/ 0 w 1807845"/>
                <a:gd name="connsiteY5" fmla="*/ 342900 h 797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07845" h="797560">
                  <a:moveTo>
                    <a:pt x="0" y="342900"/>
                  </a:moveTo>
                  <a:lnTo>
                    <a:pt x="833120" y="797560"/>
                  </a:lnTo>
                  <a:lnTo>
                    <a:pt x="1807845" y="307975"/>
                  </a:lnTo>
                  <a:lnTo>
                    <a:pt x="1237615" y="18415"/>
                  </a:lnTo>
                  <a:lnTo>
                    <a:pt x="203200" y="0"/>
                  </a:lnTo>
                  <a:lnTo>
                    <a:pt x="0" y="342900"/>
                  </a:lnTo>
                  <a:close/>
                </a:path>
              </a:pathLst>
            </a:custGeom>
            <a:solidFill>
              <a:srgbClr val="343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87" name="任意多边形 86"/>
            <p:cNvSpPr/>
            <p:nvPr/>
          </p:nvSpPr>
          <p:spPr>
            <a:xfrm>
              <a:off x="1051746" y="2662135"/>
              <a:ext cx="128908" cy="270641"/>
            </a:xfrm>
            <a:custGeom>
              <a:avLst/>
              <a:gdLst>
                <a:gd name="connsiteX0" fmla="*/ 551180 w 574040"/>
                <a:gd name="connsiteY0" fmla="*/ 0 h 1056640"/>
                <a:gd name="connsiteX1" fmla="*/ 574040 w 574040"/>
                <a:gd name="connsiteY1" fmla="*/ 1056640 h 1056640"/>
                <a:gd name="connsiteX2" fmla="*/ 0 w 574040"/>
                <a:gd name="connsiteY2" fmla="*/ 769620 h 1056640"/>
                <a:gd name="connsiteX3" fmla="*/ 551180 w 574040"/>
                <a:gd name="connsiteY3" fmla="*/ 0 h 1056640"/>
              </a:gdLst>
              <a:ahLst/>
              <a:cxnLst>
                <a:cxn ang="0">
                  <a:pos x="connsiteX0" y="connsiteY0"/>
                </a:cxn>
                <a:cxn ang="0">
                  <a:pos x="connsiteX1" y="connsiteY1"/>
                </a:cxn>
                <a:cxn ang="0">
                  <a:pos x="connsiteX2" y="connsiteY2"/>
                </a:cxn>
                <a:cxn ang="0">
                  <a:pos x="connsiteX3" y="connsiteY3"/>
                </a:cxn>
              </a:cxnLst>
              <a:rect l="l" t="t" r="r" b="b"/>
              <a:pathLst>
                <a:path w="574040" h="1056640">
                  <a:moveTo>
                    <a:pt x="551180" y="0"/>
                  </a:moveTo>
                  <a:lnTo>
                    <a:pt x="574040" y="1056640"/>
                  </a:lnTo>
                  <a:lnTo>
                    <a:pt x="0" y="769620"/>
                  </a:lnTo>
                  <a:lnTo>
                    <a:pt x="551180" y="0"/>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p:spTree>
    <p:extLst>
      <p:ext uri="{BB962C8B-B14F-4D97-AF65-F5344CB8AC3E}">
        <p14:creationId xmlns:p14="http://schemas.microsoft.com/office/powerpoint/2010/main" val="2891565242"/>
      </p:ext>
    </p:extLst>
  </p:cSld>
  <p:clrMapOvr>
    <a:masterClrMapping/>
  </p:clrMapOvr>
  <mc:AlternateContent xmlns:mc="http://schemas.openxmlformats.org/markup-compatibility/2006" xmlns:p14="http://schemas.microsoft.com/office/powerpoint/2010/main">
    <mc:Choice Requires="p14">
      <p:transition spd="slow" p14:dur="850">
        <p14:warp/>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250" fill="hold"/>
                                        <p:tgtEl>
                                          <p:spTgt spid="2"/>
                                        </p:tgtEl>
                                        <p:attrNameLst>
                                          <p:attrName>ppt_x</p:attrName>
                                        </p:attrNameLst>
                                      </p:cBhvr>
                                      <p:tavLst>
                                        <p:tav tm="0">
                                          <p:val>
                                            <p:strVal val="0-#ppt_w/2"/>
                                          </p:val>
                                        </p:tav>
                                        <p:tav tm="100000">
                                          <p:val>
                                            <p:strVal val="#ppt_x"/>
                                          </p:val>
                                        </p:tav>
                                      </p:tavLst>
                                    </p:anim>
                                    <p:anim calcmode="lin" valueType="num">
                                      <p:cBhvr additive="base">
                                        <p:cTn id="8" dur="25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10" presetClass="entr" presetSubtype="0" fill="hold" grpId="0" nodeType="afterEffect">
                                  <p:stCondLst>
                                    <p:cond delay="0"/>
                                  </p:stCondLst>
                                  <p:childTnLst>
                                    <p:set>
                                      <p:cBhvr>
                                        <p:cTn id="11" dur="1" fill="hold">
                                          <p:stCondLst>
                                            <p:cond delay="0"/>
                                          </p:stCondLst>
                                        </p:cTn>
                                        <p:tgtEl>
                                          <p:spTgt spid="79"/>
                                        </p:tgtEl>
                                        <p:attrNameLst>
                                          <p:attrName>style.visibility</p:attrName>
                                        </p:attrNameLst>
                                      </p:cBhvr>
                                      <p:to>
                                        <p:strVal val="visible"/>
                                      </p:to>
                                    </p:set>
                                    <p:animEffect transition="in" filter="fade">
                                      <p:cBhvr>
                                        <p:cTn id="12" dur="50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8" name="图片 97"/>
          <p:cNvPicPr>
            <a:picLocks noChangeAspect="1"/>
          </p:cNvPicPr>
          <p:nvPr/>
        </p:nvPicPr>
        <p:blipFill rotWithShape="1">
          <a:blip r:embed="rId2" cstate="email">
            <a:clrChange>
              <a:clrFrom>
                <a:srgbClr val="FFFFFF"/>
              </a:clrFrom>
              <a:clrTo>
                <a:srgbClr val="FFFFFF">
                  <a:alpha val="0"/>
                </a:srgbClr>
              </a:clrTo>
            </a:clrChange>
            <a:extLst>
              <a:ext uri="{BEBA8EAE-BF5A-486C-A8C5-ECC9F3942E4B}">
                <a14:imgProps xmlns:a14="http://schemas.microsoft.com/office/drawing/2010/main">
                  <a14:imgLayer r:embed="rId3">
                    <a14:imgEffect>
                      <a14:saturation sat="0"/>
                    </a14:imgEffect>
                    <a14:imgEffect>
                      <a14:brightnessContrast contrast="10000"/>
                    </a14:imgEffect>
                  </a14:imgLayer>
                </a14:imgProps>
              </a:ext>
              <a:ext uri="{28A0092B-C50C-407E-A947-70E740481C1C}">
                <a14:useLocalDpi xmlns:a14="http://schemas.microsoft.com/office/drawing/2010/main"/>
              </a:ext>
            </a:extLst>
          </a:blip>
          <a:srcRect/>
          <a:stretch/>
        </p:blipFill>
        <p:spPr>
          <a:xfrm>
            <a:off x="-34958" y="5163602"/>
            <a:ext cx="12226958" cy="1694397"/>
          </a:xfrm>
          <a:prstGeom prst="rect">
            <a:avLst/>
          </a:prstGeom>
        </p:spPr>
      </p:pic>
      <p:sp>
        <p:nvSpPr>
          <p:cNvPr id="92" name="文本框 91"/>
          <p:cNvSpPr txBox="1"/>
          <p:nvPr/>
        </p:nvSpPr>
        <p:spPr>
          <a:xfrm>
            <a:off x="507040" y="454903"/>
            <a:ext cx="7707569" cy="769441"/>
          </a:xfrm>
          <a:prstGeom prst="rect">
            <a:avLst/>
          </a:prstGeom>
          <a:noFill/>
        </p:spPr>
        <p:txBody>
          <a:bodyPr wrap="square" rtlCol="0">
            <a:spAutoFit/>
          </a:bodyPr>
          <a:lstStyle/>
          <a:p>
            <a:r>
              <a:rPr lang="zh-CN" altLang="zh-CN" sz="4400" spc="100" dirty="0">
                <a:ea typeface="明兰" panose="02010600030101010101" pitchFamily="2" charset="-122"/>
              </a:rPr>
              <a:t>什么是栅格数据和矢量数据？</a:t>
            </a:r>
          </a:p>
        </p:txBody>
      </p:sp>
      <p:pic>
        <p:nvPicPr>
          <p:cNvPr id="6" name="图片 5">
            <a:extLst>
              <a:ext uri="{FF2B5EF4-FFF2-40B4-BE49-F238E27FC236}">
                <a16:creationId xmlns:a16="http://schemas.microsoft.com/office/drawing/2014/main" id="{767B0813-8ED5-40C3-A3CC-48F516C1FF44}"/>
              </a:ext>
            </a:extLst>
          </p:cNvPr>
          <p:cNvPicPr>
            <a:picLocks noChangeAspect="1"/>
          </p:cNvPicPr>
          <p:nvPr/>
        </p:nvPicPr>
        <p:blipFill>
          <a:blip r:embed="rId4"/>
          <a:stretch>
            <a:fillRect/>
          </a:stretch>
        </p:blipFill>
        <p:spPr>
          <a:xfrm>
            <a:off x="10338903" y="133693"/>
            <a:ext cx="1662510" cy="1792056"/>
          </a:xfrm>
          <a:prstGeom prst="rect">
            <a:avLst/>
          </a:prstGeom>
          <a:effectLst/>
        </p:spPr>
      </p:pic>
      <p:sp>
        <p:nvSpPr>
          <p:cNvPr id="2" name="文本框 1">
            <a:extLst>
              <a:ext uri="{FF2B5EF4-FFF2-40B4-BE49-F238E27FC236}">
                <a16:creationId xmlns:a16="http://schemas.microsoft.com/office/drawing/2014/main" id="{B30D3291-A241-4D32-BD49-B7F668FCB398}"/>
              </a:ext>
            </a:extLst>
          </p:cNvPr>
          <p:cNvSpPr txBox="1"/>
          <p:nvPr/>
        </p:nvSpPr>
        <p:spPr>
          <a:xfrm>
            <a:off x="467180" y="1715887"/>
            <a:ext cx="10702978" cy="4824398"/>
          </a:xfrm>
          <a:prstGeom prst="rect">
            <a:avLst/>
          </a:prstGeom>
          <a:noFill/>
        </p:spPr>
        <p:txBody>
          <a:bodyPr wrap="square" rtlCol="0">
            <a:spAutoFit/>
          </a:bodyPr>
          <a:lstStyle/>
          <a:p>
            <a:pPr>
              <a:spcBef>
                <a:spcPts val="120"/>
              </a:spcBef>
              <a:spcAft>
                <a:spcPts val="120"/>
              </a:spcAft>
            </a:pPr>
            <a:r>
              <a:rPr lang="zh-CN" altLang="zh-CN" sz="3200" b="1" kern="100" dirty="0">
                <a:solidFill>
                  <a:srgbClr val="000000"/>
                </a:solidFill>
                <a:effectLst/>
                <a:latin typeface="Arial" panose="020B0604020202020204" pitchFamily="34" charset="0"/>
                <a:ea typeface="等线" panose="02010600030101010101" pitchFamily="2" charset="-122"/>
                <a:cs typeface="Arial" panose="020B0604020202020204" pitchFamily="34" charset="0"/>
              </a:rPr>
              <a:t>总的来说：</a:t>
            </a:r>
            <a:r>
              <a:rPr lang="zh-CN" altLang="zh-CN" sz="3200" kern="100" dirty="0">
                <a:solidFill>
                  <a:srgbClr val="000000"/>
                </a:solidFill>
                <a:effectLst/>
                <a:latin typeface="Arial" panose="020B0604020202020204" pitchFamily="34" charset="0"/>
                <a:ea typeface="等线" panose="02010600030101010101" pitchFamily="2" charset="-122"/>
                <a:cs typeface="Arial" panose="020B0604020202020204" pitchFamily="34" charset="0"/>
              </a:rPr>
              <a:t>栅格数据操作容易实现，矢量数据操作则比较复杂；栅格结构是矢量结构在某种程度上的一种近似</a:t>
            </a:r>
            <a:r>
              <a:rPr lang="zh-CN" altLang="en-US" sz="3200" kern="100" dirty="0">
                <a:solidFill>
                  <a:srgbClr val="000000"/>
                </a:solidFill>
                <a:effectLst/>
                <a:latin typeface="Arial" panose="020B0604020202020204" pitchFamily="34" charset="0"/>
                <a:ea typeface="等线" panose="02010600030101010101" pitchFamily="2" charset="-122"/>
                <a:cs typeface="Arial" panose="020B0604020202020204" pitchFamily="34" charset="0"/>
              </a:rPr>
              <a:t>；</a:t>
            </a:r>
            <a:endParaRPr lang="en-US" altLang="zh-CN" sz="3200" kern="100" dirty="0">
              <a:solidFill>
                <a:srgbClr val="000000"/>
              </a:solidFill>
              <a:effectLst/>
              <a:latin typeface="Arial" panose="020B0604020202020204" pitchFamily="34" charset="0"/>
              <a:ea typeface="等线" panose="02010600030101010101" pitchFamily="2" charset="-122"/>
              <a:cs typeface="Arial" panose="020B0604020202020204" pitchFamily="34" charset="0"/>
            </a:endParaRPr>
          </a:p>
          <a:p>
            <a:pPr>
              <a:spcBef>
                <a:spcPts val="120"/>
              </a:spcBef>
              <a:spcAft>
                <a:spcPts val="120"/>
              </a:spcAft>
            </a:pPr>
            <a:endParaRPr lang="zh-CN" altLang="zh-CN" sz="3200" kern="100" dirty="0">
              <a:effectLst/>
              <a:latin typeface="等线" panose="02010600030101010101" pitchFamily="2" charset="-122"/>
              <a:ea typeface="等线" panose="02010600030101010101" pitchFamily="2" charset="-122"/>
              <a:cs typeface="Times New Roman" panose="02020603050405020304" pitchFamily="18" charset="0"/>
            </a:endParaRPr>
          </a:p>
          <a:p>
            <a:pPr>
              <a:spcBef>
                <a:spcPts val="120"/>
              </a:spcBef>
              <a:spcAft>
                <a:spcPts val="120"/>
              </a:spcAft>
            </a:pPr>
            <a:r>
              <a:rPr lang="zh-CN" altLang="zh-CN" sz="3200" kern="100" dirty="0">
                <a:solidFill>
                  <a:srgbClr val="000000"/>
                </a:solidFill>
                <a:effectLst/>
                <a:latin typeface="Arial" panose="020B0604020202020204" pitchFamily="34" charset="0"/>
                <a:ea typeface="等线" panose="02010600030101010101" pitchFamily="2" charset="-122"/>
                <a:cs typeface="Arial" panose="020B0604020202020204" pitchFamily="34" charset="0"/>
              </a:rPr>
              <a:t>在坐标位置搜索、计算多边形形状面积等方面栅格结构更为有效，而且易于遥感相结合，易于信息共享；</a:t>
            </a:r>
            <a:endParaRPr lang="en-US" altLang="zh-CN" sz="3200" kern="100" dirty="0">
              <a:solidFill>
                <a:srgbClr val="000000"/>
              </a:solidFill>
              <a:effectLst/>
              <a:latin typeface="Arial" panose="020B0604020202020204" pitchFamily="34" charset="0"/>
              <a:ea typeface="等线" panose="02010600030101010101" pitchFamily="2" charset="-122"/>
              <a:cs typeface="Arial" panose="020B0604020202020204" pitchFamily="34" charset="0"/>
            </a:endParaRPr>
          </a:p>
          <a:p>
            <a:pPr>
              <a:spcBef>
                <a:spcPts val="120"/>
              </a:spcBef>
              <a:spcAft>
                <a:spcPts val="120"/>
              </a:spcAft>
            </a:pPr>
            <a:endParaRPr lang="zh-CN" altLang="zh-CN" sz="3200" kern="100" dirty="0">
              <a:effectLst/>
              <a:latin typeface="等线" panose="02010600030101010101" pitchFamily="2" charset="-122"/>
              <a:ea typeface="等线" panose="02010600030101010101" pitchFamily="2" charset="-122"/>
              <a:cs typeface="Times New Roman" panose="02020603050405020304" pitchFamily="18" charset="0"/>
            </a:endParaRPr>
          </a:p>
          <a:p>
            <a:pPr>
              <a:spcBef>
                <a:spcPts val="120"/>
              </a:spcBef>
              <a:spcAft>
                <a:spcPts val="120"/>
              </a:spcAft>
            </a:pPr>
            <a:r>
              <a:rPr lang="zh-CN" altLang="zh-CN" sz="3200" kern="100" dirty="0">
                <a:solidFill>
                  <a:srgbClr val="000000"/>
                </a:solidFill>
                <a:effectLst/>
                <a:latin typeface="Arial" panose="020B0604020202020204" pitchFamily="34" charset="0"/>
                <a:ea typeface="等线" panose="02010600030101010101" pitchFamily="2" charset="-122"/>
                <a:cs typeface="Arial" panose="020B0604020202020204" pitchFamily="34" charset="0"/>
              </a:rPr>
              <a:t>矢量结构对于拓扑关系的搜索则更为高效，网络信息只有用矢量才能完全描述，而且精度较高。</a:t>
            </a:r>
            <a:endParaRPr lang="zh-CN" altLang="zh-CN" sz="3200"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sz="4400" dirty="0"/>
          </a:p>
        </p:txBody>
      </p:sp>
    </p:spTree>
    <p:extLst>
      <p:ext uri="{BB962C8B-B14F-4D97-AF65-F5344CB8AC3E}">
        <p14:creationId xmlns:p14="http://schemas.microsoft.com/office/powerpoint/2010/main" val="442986802"/>
      </p:ext>
    </p:extLst>
  </p:cSld>
  <p:clrMapOvr>
    <a:masterClrMapping/>
  </p:clrMapOvr>
  <mc:AlternateContent xmlns:mc="http://schemas.openxmlformats.org/markup-compatibility/2006" xmlns:p14="http://schemas.microsoft.com/office/powerpoint/2010/main">
    <mc:Choice Requires="p14">
      <p:transition spd="slow" p14:dur="850">
        <p14:warp/>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8" name="图片 97"/>
          <p:cNvPicPr>
            <a:picLocks noChangeAspect="1"/>
          </p:cNvPicPr>
          <p:nvPr/>
        </p:nvPicPr>
        <p:blipFill rotWithShape="1">
          <a:blip r:embed="rId2" cstate="email">
            <a:clrChange>
              <a:clrFrom>
                <a:srgbClr val="FFFFFF"/>
              </a:clrFrom>
              <a:clrTo>
                <a:srgbClr val="FFFFFF">
                  <a:alpha val="0"/>
                </a:srgbClr>
              </a:clrTo>
            </a:clrChange>
            <a:extLst>
              <a:ext uri="{BEBA8EAE-BF5A-486C-A8C5-ECC9F3942E4B}">
                <a14:imgProps xmlns:a14="http://schemas.microsoft.com/office/drawing/2010/main">
                  <a14:imgLayer r:embed="rId3">
                    <a14:imgEffect>
                      <a14:saturation sat="0"/>
                    </a14:imgEffect>
                    <a14:imgEffect>
                      <a14:brightnessContrast contrast="10000"/>
                    </a14:imgEffect>
                  </a14:imgLayer>
                </a14:imgProps>
              </a:ext>
              <a:ext uri="{28A0092B-C50C-407E-A947-70E740481C1C}">
                <a14:useLocalDpi xmlns:a14="http://schemas.microsoft.com/office/drawing/2010/main"/>
              </a:ext>
            </a:extLst>
          </a:blip>
          <a:srcRect/>
          <a:stretch/>
        </p:blipFill>
        <p:spPr>
          <a:xfrm>
            <a:off x="-34958" y="5163602"/>
            <a:ext cx="12226958" cy="1694397"/>
          </a:xfrm>
          <a:prstGeom prst="rect">
            <a:avLst/>
          </a:prstGeom>
        </p:spPr>
      </p:pic>
      <p:sp>
        <p:nvSpPr>
          <p:cNvPr id="92" name="文本框 91"/>
          <p:cNvSpPr txBox="1"/>
          <p:nvPr/>
        </p:nvSpPr>
        <p:spPr>
          <a:xfrm>
            <a:off x="507040" y="454903"/>
            <a:ext cx="7707569" cy="769441"/>
          </a:xfrm>
          <a:prstGeom prst="rect">
            <a:avLst/>
          </a:prstGeom>
          <a:noFill/>
        </p:spPr>
        <p:txBody>
          <a:bodyPr wrap="square" rtlCol="0">
            <a:spAutoFit/>
          </a:bodyPr>
          <a:lstStyle/>
          <a:p>
            <a:r>
              <a:rPr lang="en-US" altLang="zh-CN" sz="4400" spc="100" dirty="0">
                <a:latin typeface="明兰" panose="02010600030101010101" pitchFamily="2" charset="-122"/>
                <a:ea typeface="明兰" panose="02010600030101010101" pitchFamily="2" charset="-122"/>
              </a:rPr>
              <a:t>GDAL</a:t>
            </a:r>
            <a:r>
              <a:rPr lang="zh-CN" altLang="en-US" sz="4400" spc="100" dirty="0">
                <a:latin typeface="明兰" panose="02010600030101010101" pitchFamily="2" charset="-122"/>
                <a:ea typeface="明兰" panose="02010600030101010101" pitchFamily="2" charset="-122"/>
              </a:rPr>
              <a:t>支持的数据格式（部分）</a:t>
            </a:r>
          </a:p>
        </p:txBody>
      </p:sp>
      <p:pic>
        <p:nvPicPr>
          <p:cNvPr id="6" name="图片 5">
            <a:extLst>
              <a:ext uri="{FF2B5EF4-FFF2-40B4-BE49-F238E27FC236}">
                <a16:creationId xmlns:a16="http://schemas.microsoft.com/office/drawing/2014/main" id="{767B0813-8ED5-40C3-A3CC-48F516C1FF44}"/>
              </a:ext>
            </a:extLst>
          </p:cNvPr>
          <p:cNvPicPr>
            <a:picLocks noChangeAspect="1"/>
          </p:cNvPicPr>
          <p:nvPr/>
        </p:nvPicPr>
        <p:blipFill>
          <a:blip r:embed="rId4"/>
          <a:stretch>
            <a:fillRect/>
          </a:stretch>
        </p:blipFill>
        <p:spPr>
          <a:xfrm>
            <a:off x="10338903" y="133693"/>
            <a:ext cx="1662510" cy="1792056"/>
          </a:xfrm>
          <a:prstGeom prst="rect">
            <a:avLst/>
          </a:prstGeom>
          <a:effectLst/>
        </p:spPr>
      </p:pic>
      <p:graphicFrame>
        <p:nvGraphicFramePr>
          <p:cNvPr id="3" name="表格 2">
            <a:extLst>
              <a:ext uri="{FF2B5EF4-FFF2-40B4-BE49-F238E27FC236}">
                <a16:creationId xmlns:a16="http://schemas.microsoft.com/office/drawing/2014/main" id="{948025E4-EBA2-47E1-8CD6-EEEBD0D2C619}"/>
              </a:ext>
            </a:extLst>
          </p:cNvPr>
          <p:cNvGraphicFramePr>
            <a:graphicFrameLocks noGrp="1"/>
          </p:cNvGraphicFramePr>
          <p:nvPr/>
        </p:nvGraphicFramePr>
        <p:xfrm>
          <a:off x="674703" y="1755523"/>
          <a:ext cx="11221374" cy="4602480"/>
        </p:xfrm>
        <a:graphic>
          <a:graphicData uri="http://schemas.openxmlformats.org/drawingml/2006/table">
            <a:tbl>
              <a:tblPr/>
              <a:tblGrid>
                <a:gridCol w="5396357">
                  <a:extLst>
                    <a:ext uri="{9D8B030D-6E8A-4147-A177-3AD203B41FA5}">
                      <a16:colId xmlns:a16="http://schemas.microsoft.com/office/drawing/2014/main" val="2636571916"/>
                    </a:ext>
                  </a:extLst>
                </a:gridCol>
                <a:gridCol w="5825017">
                  <a:extLst>
                    <a:ext uri="{9D8B030D-6E8A-4147-A177-3AD203B41FA5}">
                      <a16:colId xmlns:a16="http://schemas.microsoft.com/office/drawing/2014/main" val="2762821198"/>
                    </a:ext>
                  </a:extLst>
                </a:gridCol>
              </a:tblGrid>
              <a:tr h="0">
                <a:tc>
                  <a:txBody>
                    <a:bodyPr/>
                    <a:lstStyle/>
                    <a:p>
                      <a:r>
                        <a:rPr lang="en-US" sz="2000" b="1" dirty="0">
                          <a:effectLst/>
                          <a:latin typeface="微软雅黑" panose="020B0503020204020204" pitchFamily="34" charset="-122"/>
                          <a:ea typeface="微软雅黑" panose="020B0503020204020204" pitchFamily="34" charset="-122"/>
                        </a:rPr>
                        <a:t>Raster data format name </a:t>
                      </a:r>
                    </a:p>
                  </a:txBody>
                  <a:tcPr marL="76200" marR="76200" anchor="ctr">
                    <a:lnL>
                      <a:noFill/>
                    </a:lnL>
                    <a:lnR>
                      <a:noFill/>
                    </a:lnR>
                    <a:lnT>
                      <a:noFill/>
                    </a:lnT>
                    <a:lnB>
                      <a:noFill/>
                    </a:lnB>
                  </a:tcPr>
                </a:tc>
                <a:tc>
                  <a:txBody>
                    <a:bodyPr/>
                    <a:lstStyle/>
                    <a:p>
                      <a:r>
                        <a:rPr lang="en-US" sz="2000" b="1" dirty="0">
                          <a:effectLst/>
                          <a:latin typeface="微软雅黑" panose="020B0503020204020204" pitchFamily="34" charset="-122"/>
                          <a:ea typeface="微软雅黑" panose="020B0503020204020204" pitchFamily="34" charset="-122"/>
                        </a:rPr>
                        <a:t>Code</a:t>
                      </a:r>
                      <a:r>
                        <a:rPr lang="en-US" dirty="0">
                          <a:effectLst/>
                          <a:latin typeface="微软雅黑" panose="020B0503020204020204" pitchFamily="34" charset="-122"/>
                          <a:ea typeface="微软雅黑" panose="020B0503020204020204" pitchFamily="34" charset="-122"/>
                        </a:rPr>
                        <a:t> </a:t>
                      </a:r>
                    </a:p>
                  </a:txBody>
                  <a:tcPr marL="76200" marR="76200" anchor="ctr">
                    <a:lnL>
                      <a:noFill/>
                    </a:lnL>
                    <a:lnR>
                      <a:noFill/>
                    </a:lnR>
                    <a:lnT>
                      <a:noFill/>
                    </a:lnT>
                    <a:lnB>
                      <a:noFill/>
                    </a:lnB>
                  </a:tcPr>
                </a:tc>
                <a:extLst>
                  <a:ext uri="{0D108BD9-81ED-4DB2-BD59-A6C34878D82A}">
                    <a16:rowId xmlns:a16="http://schemas.microsoft.com/office/drawing/2014/main" val="2327527465"/>
                  </a:ext>
                </a:extLst>
              </a:tr>
              <a:tr h="0">
                <a:tc>
                  <a:txBody>
                    <a:bodyPr/>
                    <a:lstStyle/>
                    <a:p>
                      <a:r>
                        <a:rPr lang="en-US" dirty="0">
                          <a:latin typeface="微软雅黑" panose="020B0503020204020204" pitchFamily="34" charset="-122"/>
                          <a:ea typeface="微软雅黑" panose="020B0503020204020204" pitchFamily="34" charset="-122"/>
                          <a:hlinkClick r:id="rId5" tooltip="Arc/Info ASCII Grid"/>
                        </a:rPr>
                        <a:t>Arc/Info ASCII Grid</a:t>
                      </a:r>
                      <a:endParaRPr lang="en-US" dirty="0">
                        <a:latin typeface="微软雅黑" panose="020B0503020204020204" pitchFamily="34" charset="-122"/>
                        <a:ea typeface="微软雅黑" panose="020B0503020204020204" pitchFamily="34" charset="-122"/>
                      </a:endParaRPr>
                    </a:p>
                  </a:txBody>
                  <a:tcPr anchor="ctr">
                    <a:lnL>
                      <a:noFill/>
                    </a:lnL>
                    <a:lnR>
                      <a:noFill/>
                    </a:lnR>
                    <a:lnT>
                      <a:noFill/>
                    </a:lnT>
                    <a:lnB>
                      <a:noFill/>
                    </a:lnB>
                  </a:tcPr>
                </a:tc>
                <a:tc>
                  <a:txBody>
                    <a:bodyPr/>
                    <a:lstStyle/>
                    <a:p>
                      <a:r>
                        <a:rPr lang="en-US" dirty="0" err="1">
                          <a:latin typeface="微软雅黑" panose="020B0503020204020204" pitchFamily="34" charset="-122"/>
                          <a:ea typeface="微软雅黑" panose="020B0503020204020204" pitchFamily="34" charset="-122"/>
                        </a:rPr>
                        <a:t>AAIGrid</a:t>
                      </a:r>
                      <a:r>
                        <a:rPr lang="en-US" dirty="0">
                          <a:latin typeface="微软雅黑" panose="020B0503020204020204" pitchFamily="34" charset="-122"/>
                          <a:ea typeface="微软雅黑" panose="020B0503020204020204" pitchFamily="34" charset="-122"/>
                        </a:rPr>
                        <a:t> </a:t>
                      </a:r>
                    </a:p>
                  </a:txBody>
                  <a:tcPr anchor="ctr">
                    <a:lnL>
                      <a:noFill/>
                    </a:lnL>
                    <a:lnR>
                      <a:noFill/>
                    </a:lnR>
                    <a:lnT>
                      <a:noFill/>
                    </a:lnT>
                    <a:lnB>
                      <a:noFill/>
                    </a:lnB>
                  </a:tcPr>
                </a:tc>
                <a:extLst>
                  <a:ext uri="{0D108BD9-81ED-4DB2-BD59-A6C34878D82A}">
                    <a16:rowId xmlns:a16="http://schemas.microsoft.com/office/drawing/2014/main" val="3429491804"/>
                  </a:ext>
                </a:extLst>
              </a:tr>
              <a:tr h="0">
                <a:tc>
                  <a:txBody>
                    <a:bodyPr/>
                    <a:lstStyle/>
                    <a:p>
                      <a:r>
                        <a:rPr lang="de-DE" dirty="0">
                          <a:latin typeface="微软雅黑" panose="020B0503020204020204" pitchFamily="34" charset="-122"/>
                          <a:ea typeface="微软雅黑" panose="020B0503020204020204" pitchFamily="34" charset="-122"/>
                        </a:rPr>
                        <a:t>ADRG/ARC Digitalized Raster Graphics (.gen/.thf)</a:t>
                      </a:r>
                    </a:p>
                  </a:txBody>
                  <a:tcPr anchor="ctr">
                    <a:lnL>
                      <a:noFill/>
                    </a:lnL>
                    <a:lnR>
                      <a:noFill/>
                    </a:lnR>
                    <a:lnT>
                      <a:noFill/>
                    </a:lnT>
                    <a:lnB>
                      <a:noFill/>
                    </a:lnB>
                  </a:tcPr>
                </a:tc>
                <a:tc>
                  <a:txBody>
                    <a:bodyPr/>
                    <a:lstStyle/>
                    <a:p>
                      <a:r>
                        <a:rPr lang="en-US" dirty="0">
                          <a:latin typeface="微软雅黑" panose="020B0503020204020204" pitchFamily="34" charset="-122"/>
                          <a:ea typeface="微软雅黑" panose="020B0503020204020204" pitchFamily="34" charset="-122"/>
                        </a:rPr>
                        <a:t>ADRG </a:t>
                      </a:r>
                    </a:p>
                  </a:txBody>
                  <a:tcPr anchor="ctr">
                    <a:lnL>
                      <a:noFill/>
                    </a:lnL>
                    <a:lnR>
                      <a:noFill/>
                    </a:lnR>
                    <a:lnT>
                      <a:noFill/>
                    </a:lnT>
                    <a:lnB>
                      <a:noFill/>
                    </a:lnB>
                  </a:tcPr>
                </a:tc>
                <a:extLst>
                  <a:ext uri="{0D108BD9-81ED-4DB2-BD59-A6C34878D82A}">
                    <a16:rowId xmlns:a16="http://schemas.microsoft.com/office/drawing/2014/main" val="1353345031"/>
                  </a:ext>
                </a:extLst>
              </a:tr>
              <a:tr h="0">
                <a:tc>
                  <a:txBody>
                    <a:bodyPr/>
                    <a:lstStyle/>
                    <a:p>
                      <a:r>
                        <a:rPr lang="en-US" dirty="0">
                          <a:latin typeface="微软雅黑" panose="020B0503020204020204" pitchFamily="34" charset="-122"/>
                          <a:ea typeface="微软雅黑" panose="020B0503020204020204" pitchFamily="34" charset="-122"/>
                          <a:hlinkClick r:id="rId6" tooltip="Bathymetric Attributed Grid"/>
                        </a:rPr>
                        <a:t>Bathymetric Attributed Grid</a:t>
                      </a:r>
                      <a:r>
                        <a:rPr lang="en-US" dirty="0">
                          <a:latin typeface="微软雅黑" panose="020B0503020204020204" pitchFamily="34" charset="-122"/>
                          <a:ea typeface="微软雅黑" panose="020B0503020204020204" pitchFamily="34" charset="-122"/>
                        </a:rPr>
                        <a:t> (.bag)</a:t>
                      </a:r>
                    </a:p>
                  </a:txBody>
                  <a:tcPr anchor="ctr">
                    <a:lnL>
                      <a:noFill/>
                    </a:lnL>
                    <a:lnR>
                      <a:noFill/>
                    </a:lnR>
                    <a:lnT>
                      <a:noFill/>
                    </a:lnT>
                    <a:lnB>
                      <a:noFill/>
                    </a:lnB>
                  </a:tcPr>
                </a:tc>
                <a:tc>
                  <a:txBody>
                    <a:bodyPr/>
                    <a:lstStyle/>
                    <a:p>
                      <a:r>
                        <a:rPr lang="en-US" dirty="0">
                          <a:latin typeface="微软雅黑" panose="020B0503020204020204" pitchFamily="34" charset="-122"/>
                          <a:ea typeface="微软雅黑" panose="020B0503020204020204" pitchFamily="34" charset="-122"/>
                        </a:rPr>
                        <a:t>BAG </a:t>
                      </a:r>
                    </a:p>
                  </a:txBody>
                  <a:tcPr anchor="ctr">
                    <a:lnL>
                      <a:noFill/>
                    </a:lnL>
                    <a:lnR>
                      <a:noFill/>
                    </a:lnR>
                    <a:lnT>
                      <a:noFill/>
                    </a:lnT>
                    <a:lnB>
                      <a:noFill/>
                    </a:lnB>
                  </a:tcPr>
                </a:tc>
                <a:extLst>
                  <a:ext uri="{0D108BD9-81ED-4DB2-BD59-A6C34878D82A}">
                    <a16:rowId xmlns:a16="http://schemas.microsoft.com/office/drawing/2014/main" val="2209998617"/>
                  </a:ext>
                </a:extLst>
              </a:tr>
              <a:tr h="0">
                <a:tc>
                  <a:txBody>
                    <a:bodyPr/>
                    <a:lstStyle/>
                    <a:p>
                      <a:r>
                        <a:rPr lang="en-US" dirty="0">
                          <a:latin typeface="微软雅黑" panose="020B0503020204020204" pitchFamily="34" charset="-122"/>
                          <a:ea typeface="微软雅黑" panose="020B0503020204020204" pitchFamily="34" charset="-122"/>
                        </a:rPr>
                        <a:t>Magellan BLX Topo (.</a:t>
                      </a:r>
                      <a:r>
                        <a:rPr lang="en-US" dirty="0" err="1">
                          <a:latin typeface="微软雅黑" panose="020B0503020204020204" pitchFamily="34" charset="-122"/>
                          <a:ea typeface="微软雅黑" panose="020B0503020204020204" pitchFamily="34" charset="-122"/>
                        </a:rPr>
                        <a:t>blx</a:t>
                      </a:r>
                      <a:r>
                        <a:rPr lang="en-US" dirty="0">
                          <a:latin typeface="微软雅黑" panose="020B0503020204020204" pitchFamily="34" charset="-122"/>
                          <a:ea typeface="微软雅黑" panose="020B0503020204020204" pitchFamily="34" charset="-122"/>
                        </a:rPr>
                        <a:t>, .</a:t>
                      </a:r>
                      <a:r>
                        <a:rPr lang="en-US" dirty="0" err="1">
                          <a:latin typeface="微软雅黑" panose="020B0503020204020204" pitchFamily="34" charset="-122"/>
                          <a:ea typeface="微软雅黑" panose="020B0503020204020204" pitchFamily="34" charset="-122"/>
                        </a:rPr>
                        <a:t>xlb</a:t>
                      </a:r>
                      <a:r>
                        <a:rPr lang="en-US" dirty="0">
                          <a:latin typeface="微软雅黑" panose="020B0503020204020204" pitchFamily="34" charset="-122"/>
                          <a:ea typeface="微软雅黑" panose="020B0503020204020204" pitchFamily="34" charset="-122"/>
                        </a:rPr>
                        <a:t>)</a:t>
                      </a:r>
                    </a:p>
                  </a:txBody>
                  <a:tcPr anchor="ctr">
                    <a:lnL>
                      <a:noFill/>
                    </a:lnL>
                    <a:lnR>
                      <a:noFill/>
                    </a:lnR>
                    <a:lnT>
                      <a:noFill/>
                    </a:lnT>
                    <a:lnB>
                      <a:noFill/>
                    </a:lnB>
                  </a:tcPr>
                </a:tc>
                <a:tc>
                  <a:txBody>
                    <a:bodyPr/>
                    <a:lstStyle/>
                    <a:p>
                      <a:r>
                        <a:rPr lang="en-US">
                          <a:latin typeface="微软雅黑" panose="020B0503020204020204" pitchFamily="34" charset="-122"/>
                          <a:ea typeface="微软雅黑" panose="020B0503020204020204" pitchFamily="34" charset="-122"/>
                        </a:rPr>
                        <a:t>BLX </a:t>
                      </a:r>
                    </a:p>
                  </a:txBody>
                  <a:tcPr anchor="ctr">
                    <a:lnL>
                      <a:noFill/>
                    </a:lnL>
                    <a:lnR>
                      <a:noFill/>
                    </a:lnR>
                    <a:lnT>
                      <a:noFill/>
                    </a:lnT>
                    <a:lnB>
                      <a:noFill/>
                    </a:lnB>
                  </a:tcPr>
                </a:tc>
                <a:extLst>
                  <a:ext uri="{0D108BD9-81ED-4DB2-BD59-A6C34878D82A}">
                    <a16:rowId xmlns:a16="http://schemas.microsoft.com/office/drawing/2014/main" val="1521018939"/>
                  </a:ext>
                </a:extLst>
              </a:tr>
              <a:tr h="0">
                <a:tc>
                  <a:txBody>
                    <a:bodyPr/>
                    <a:lstStyle/>
                    <a:p>
                      <a:r>
                        <a:rPr lang="en-US" dirty="0">
                          <a:latin typeface="微软雅黑" panose="020B0503020204020204" pitchFamily="34" charset="-122"/>
                          <a:ea typeface="微软雅黑" panose="020B0503020204020204" pitchFamily="34" charset="-122"/>
                          <a:hlinkClick r:id="rId7" tooltip="BMP file format"/>
                        </a:rPr>
                        <a:t>Microsoft Windows Device Independent Bitmap</a:t>
                      </a:r>
                      <a:r>
                        <a:rPr lang="en-US" dirty="0">
                          <a:latin typeface="微软雅黑" panose="020B0503020204020204" pitchFamily="34" charset="-122"/>
                          <a:ea typeface="微软雅黑" panose="020B0503020204020204" pitchFamily="34" charset="-122"/>
                        </a:rPr>
                        <a:t> (.bmp)</a:t>
                      </a:r>
                    </a:p>
                  </a:txBody>
                  <a:tcPr anchor="ctr">
                    <a:lnL>
                      <a:noFill/>
                    </a:lnL>
                    <a:lnR>
                      <a:noFill/>
                    </a:lnR>
                    <a:lnT>
                      <a:noFill/>
                    </a:lnT>
                    <a:lnB>
                      <a:noFill/>
                    </a:lnB>
                  </a:tcPr>
                </a:tc>
                <a:tc>
                  <a:txBody>
                    <a:bodyPr/>
                    <a:lstStyle/>
                    <a:p>
                      <a:r>
                        <a:rPr lang="en-US" dirty="0">
                          <a:latin typeface="微软雅黑" panose="020B0503020204020204" pitchFamily="34" charset="-122"/>
                          <a:ea typeface="微软雅黑" panose="020B0503020204020204" pitchFamily="34" charset="-122"/>
                        </a:rPr>
                        <a:t>BMP </a:t>
                      </a:r>
                    </a:p>
                  </a:txBody>
                  <a:tcPr anchor="ctr">
                    <a:lnL>
                      <a:noFill/>
                    </a:lnL>
                    <a:lnR>
                      <a:noFill/>
                    </a:lnR>
                    <a:lnT>
                      <a:noFill/>
                    </a:lnT>
                    <a:lnB>
                      <a:noFill/>
                    </a:lnB>
                  </a:tcPr>
                </a:tc>
                <a:extLst>
                  <a:ext uri="{0D108BD9-81ED-4DB2-BD59-A6C34878D82A}">
                    <a16:rowId xmlns:a16="http://schemas.microsoft.com/office/drawing/2014/main" val="704962820"/>
                  </a:ext>
                </a:extLst>
              </a:tr>
              <a:tr h="0">
                <a:tc>
                  <a:txBody>
                    <a:bodyPr/>
                    <a:lstStyle/>
                    <a:p>
                      <a:r>
                        <a:rPr lang="en-US" dirty="0">
                          <a:latin typeface="微软雅黑" panose="020B0503020204020204" pitchFamily="34" charset="-122"/>
                          <a:ea typeface="微软雅黑" panose="020B0503020204020204" pitchFamily="34" charset="-122"/>
                        </a:rPr>
                        <a:t>VTP </a:t>
                      </a:r>
                      <a:r>
                        <a:rPr lang="en-US" dirty="0">
                          <a:latin typeface="微软雅黑" panose="020B0503020204020204" pitchFamily="34" charset="-122"/>
                          <a:ea typeface="微软雅黑" panose="020B0503020204020204" pitchFamily="34" charset="-122"/>
                          <a:hlinkClick r:id="rId8" tooltip="Binary Terrain (page does not exist)"/>
                        </a:rPr>
                        <a:t>Binary Terrain</a:t>
                      </a:r>
                      <a:r>
                        <a:rPr lang="en-US" dirty="0">
                          <a:latin typeface="微软雅黑" panose="020B0503020204020204" pitchFamily="34" charset="-122"/>
                          <a:ea typeface="微软雅黑" panose="020B0503020204020204" pitchFamily="34" charset="-122"/>
                        </a:rPr>
                        <a:t> Format (.</a:t>
                      </a:r>
                      <a:r>
                        <a:rPr lang="en-US" dirty="0" err="1">
                          <a:latin typeface="微软雅黑" panose="020B0503020204020204" pitchFamily="34" charset="-122"/>
                          <a:ea typeface="微软雅黑" panose="020B0503020204020204" pitchFamily="34" charset="-122"/>
                        </a:rPr>
                        <a:t>bt</a:t>
                      </a:r>
                      <a:r>
                        <a:rPr lang="en-US" dirty="0">
                          <a:latin typeface="微软雅黑" panose="020B0503020204020204" pitchFamily="34" charset="-122"/>
                          <a:ea typeface="微软雅黑" panose="020B0503020204020204" pitchFamily="34" charset="-122"/>
                        </a:rPr>
                        <a:t>)</a:t>
                      </a:r>
                    </a:p>
                  </a:txBody>
                  <a:tcPr anchor="ctr">
                    <a:lnL>
                      <a:noFill/>
                    </a:lnL>
                    <a:lnR>
                      <a:noFill/>
                    </a:lnR>
                    <a:lnT>
                      <a:noFill/>
                    </a:lnT>
                    <a:lnB>
                      <a:noFill/>
                    </a:lnB>
                  </a:tcPr>
                </a:tc>
                <a:tc>
                  <a:txBody>
                    <a:bodyPr/>
                    <a:lstStyle/>
                    <a:p>
                      <a:r>
                        <a:rPr lang="en-US">
                          <a:latin typeface="微软雅黑" panose="020B0503020204020204" pitchFamily="34" charset="-122"/>
                          <a:ea typeface="微软雅黑" panose="020B0503020204020204" pitchFamily="34" charset="-122"/>
                        </a:rPr>
                        <a:t>BT </a:t>
                      </a:r>
                    </a:p>
                  </a:txBody>
                  <a:tcPr anchor="ctr">
                    <a:lnL>
                      <a:noFill/>
                    </a:lnL>
                    <a:lnR>
                      <a:noFill/>
                    </a:lnR>
                    <a:lnT>
                      <a:noFill/>
                    </a:lnT>
                    <a:lnB>
                      <a:noFill/>
                    </a:lnB>
                  </a:tcPr>
                </a:tc>
                <a:extLst>
                  <a:ext uri="{0D108BD9-81ED-4DB2-BD59-A6C34878D82A}">
                    <a16:rowId xmlns:a16="http://schemas.microsoft.com/office/drawing/2014/main" val="1339480460"/>
                  </a:ext>
                </a:extLst>
              </a:tr>
              <a:tr h="0">
                <a:tc>
                  <a:txBody>
                    <a:bodyPr/>
                    <a:lstStyle/>
                    <a:p>
                      <a:r>
                        <a:rPr lang="en-US" dirty="0">
                          <a:latin typeface="微软雅黑" panose="020B0503020204020204" pitchFamily="34" charset="-122"/>
                          <a:ea typeface="微软雅黑" panose="020B0503020204020204" pitchFamily="34" charset="-122"/>
                        </a:rPr>
                        <a:t>Military Elevation Data (.dt0, .dt1, .dt2)</a:t>
                      </a:r>
                    </a:p>
                  </a:txBody>
                  <a:tcPr anchor="ctr">
                    <a:lnL>
                      <a:noFill/>
                    </a:lnL>
                    <a:lnR>
                      <a:noFill/>
                    </a:lnR>
                    <a:lnT>
                      <a:noFill/>
                    </a:lnT>
                    <a:lnB>
                      <a:noFill/>
                    </a:lnB>
                  </a:tcPr>
                </a:tc>
                <a:tc>
                  <a:txBody>
                    <a:bodyPr/>
                    <a:lstStyle/>
                    <a:p>
                      <a:r>
                        <a:rPr lang="en-US" dirty="0">
                          <a:latin typeface="微软雅黑" panose="020B0503020204020204" pitchFamily="34" charset="-122"/>
                          <a:ea typeface="微软雅黑" panose="020B0503020204020204" pitchFamily="34" charset="-122"/>
                        </a:rPr>
                        <a:t>DTED </a:t>
                      </a:r>
                    </a:p>
                  </a:txBody>
                  <a:tcPr anchor="ctr">
                    <a:lnL>
                      <a:noFill/>
                    </a:lnL>
                    <a:lnR>
                      <a:noFill/>
                    </a:lnR>
                    <a:lnT>
                      <a:noFill/>
                    </a:lnT>
                    <a:lnB>
                      <a:noFill/>
                    </a:lnB>
                  </a:tcPr>
                </a:tc>
                <a:extLst>
                  <a:ext uri="{0D108BD9-81ED-4DB2-BD59-A6C34878D82A}">
                    <a16:rowId xmlns:a16="http://schemas.microsoft.com/office/drawing/2014/main" val="2644234180"/>
                  </a:ext>
                </a:extLst>
              </a:tr>
              <a:tr h="0">
                <a:tc>
                  <a:txBody>
                    <a:bodyPr/>
                    <a:lstStyle/>
                    <a:p>
                      <a:r>
                        <a:rPr lang="en-US" dirty="0">
                          <a:latin typeface="微软雅黑" panose="020B0503020204020204" pitchFamily="34" charset="-122"/>
                          <a:ea typeface="微软雅黑" panose="020B0503020204020204" pitchFamily="34" charset="-122"/>
                          <a:hlinkClick r:id="rId9" tooltip="Environmental Systems Research Institute"/>
                        </a:rPr>
                        <a:t>ESRI</a:t>
                      </a:r>
                      <a:r>
                        <a:rPr lang="en-US" dirty="0">
                          <a:latin typeface="微软雅黑" panose="020B0503020204020204" pitchFamily="34" charset="-122"/>
                          <a:ea typeface="微软雅黑" panose="020B0503020204020204" pitchFamily="34" charset="-122"/>
                        </a:rPr>
                        <a:t> .</a:t>
                      </a:r>
                      <a:r>
                        <a:rPr lang="en-US" dirty="0" err="1">
                          <a:latin typeface="微软雅黑" panose="020B0503020204020204" pitchFamily="34" charset="-122"/>
                          <a:ea typeface="微软雅黑" panose="020B0503020204020204" pitchFamily="34" charset="-122"/>
                        </a:rPr>
                        <a:t>hdr</a:t>
                      </a:r>
                      <a:r>
                        <a:rPr lang="en-US" dirty="0">
                          <a:latin typeface="微软雅黑" panose="020B0503020204020204" pitchFamily="34" charset="-122"/>
                          <a:ea typeface="微软雅黑" panose="020B0503020204020204" pitchFamily="34" charset="-122"/>
                        </a:rPr>
                        <a:t> Labelled</a:t>
                      </a:r>
                    </a:p>
                  </a:txBody>
                  <a:tcPr anchor="ctr">
                    <a:lnL>
                      <a:noFill/>
                    </a:lnL>
                    <a:lnR>
                      <a:noFill/>
                    </a:lnR>
                    <a:lnT>
                      <a:noFill/>
                    </a:lnT>
                    <a:lnB>
                      <a:noFill/>
                    </a:lnB>
                  </a:tcPr>
                </a:tc>
                <a:tc>
                  <a:txBody>
                    <a:bodyPr/>
                    <a:lstStyle/>
                    <a:p>
                      <a:r>
                        <a:rPr lang="en-US">
                          <a:latin typeface="微软雅黑" panose="020B0503020204020204" pitchFamily="34" charset="-122"/>
                          <a:ea typeface="微软雅黑" panose="020B0503020204020204" pitchFamily="34" charset="-122"/>
                        </a:rPr>
                        <a:t>EHdr </a:t>
                      </a:r>
                    </a:p>
                  </a:txBody>
                  <a:tcPr anchor="ctr">
                    <a:lnL>
                      <a:noFill/>
                    </a:lnL>
                    <a:lnR>
                      <a:noFill/>
                    </a:lnR>
                    <a:lnT>
                      <a:noFill/>
                    </a:lnT>
                    <a:lnB>
                      <a:noFill/>
                    </a:lnB>
                  </a:tcPr>
                </a:tc>
                <a:extLst>
                  <a:ext uri="{0D108BD9-81ED-4DB2-BD59-A6C34878D82A}">
                    <a16:rowId xmlns:a16="http://schemas.microsoft.com/office/drawing/2014/main" val="2439487477"/>
                  </a:ext>
                </a:extLst>
              </a:tr>
              <a:tr h="0">
                <a:tc>
                  <a:txBody>
                    <a:bodyPr/>
                    <a:lstStyle/>
                    <a:p>
                      <a:r>
                        <a:rPr lang="en-US" dirty="0">
                          <a:latin typeface="微软雅黑" panose="020B0503020204020204" pitchFamily="34" charset="-122"/>
                          <a:ea typeface="微软雅黑" panose="020B0503020204020204" pitchFamily="34" charset="-122"/>
                          <a:hlinkClick r:id="rId10" tooltip="NASA"/>
                        </a:rPr>
                        <a:t>NASA</a:t>
                      </a:r>
                      <a:r>
                        <a:rPr lang="en-US" dirty="0">
                          <a:latin typeface="微软雅黑" panose="020B0503020204020204" pitchFamily="34" charset="-122"/>
                          <a:ea typeface="微软雅黑" panose="020B0503020204020204" pitchFamily="34" charset="-122"/>
                        </a:rPr>
                        <a:t> ELAS</a:t>
                      </a:r>
                    </a:p>
                  </a:txBody>
                  <a:tcPr anchor="ctr">
                    <a:lnL>
                      <a:noFill/>
                    </a:lnL>
                    <a:lnR>
                      <a:noFill/>
                    </a:lnR>
                    <a:lnT>
                      <a:noFill/>
                    </a:lnT>
                    <a:lnB>
                      <a:noFill/>
                    </a:lnB>
                  </a:tcPr>
                </a:tc>
                <a:tc>
                  <a:txBody>
                    <a:bodyPr/>
                    <a:lstStyle/>
                    <a:p>
                      <a:r>
                        <a:rPr lang="en-US">
                          <a:latin typeface="微软雅黑" panose="020B0503020204020204" pitchFamily="34" charset="-122"/>
                          <a:ea typeface="微软雅黑" panose="020B0503020204020204" pitchFamily="34" charset="-122"/>
                        </a:rPr>
                        <a:t>ELAS </a:t>
                      </a:r>
                    </a:p>
                  </a:txBody>
                  <a:tcPr anchor="ctr">
                    <a:lnL>
                      <a:noFill/>
                    </a:lnL>
                    <a:lnR>
                      <a:noFill/>
                    </a:lnR>
                    <a:lnT>
                      <a:noFill/>
                    </a:lnT>
                    <a:lnB>
                      <a:noFill/>
                    </a:lnB>
                  </a:tcPr>
                </a:tc>
                <a:extLst>
                  <a:ext uri="{0D108BD9-81ED-4DB2-BD59-A6C34878D82A}">
                    <a16:rowId xmlns:a16="http://schemas.microsoft.com/office/drawing/2014/main" val="2449011326"/>
                  </a:ext>
                </a:extLst>
              </a:tr>
              <a:tr h="0">
                <a:tc>
                  <a:txBody>
                    <a:bodyPr/>
                    <a:lstStyle/>
                    <a:p>
                      <a:r>
                        <a:rPr lang="en-US" dirty="0">
                          <a:latin typeface="微软雅黑" panose="020B0503020204020204" pitchFamily="34" charset="-122"/>
                          <a:ea typeface="微软雅黑" panose="020B0503020204020204" pitchFamily="34" charset="-122"/>
                          <a:hlinkClick r:id="rId11" tooltip="Exelis Visual Information Solutions"/>
                        </a:rPr>
                        <a:t>ENVI</a:t>
                      </a:r>
                      <a:r>
                        <a:rPr lang="en-US" dirty="0">
                          <a:latin typeface="微软雅黑" panose="020B0503020204020204" pitchFamily="34" charset="-122"/>
                          <a:ea typeface="微软雅黑" panose="020B0503020204020204" pitchFamily="34" charset="-122"/>
                        </a:rPr>
                        <a:t> .</a:t>
                      </a:r>
                      <a:r>
                        <a:rPr lang="en-US" dirty="0" err="1">
                          <a:latin typeface="微软雅黑" panose="020B0503020204020204" pitchFamily="34" charset="-122"/>
                          <a:ea typeface="微软雅黑" panose="020B0503020204020204" pitchFamily="34" charset="-122"/>
                        </a:rPr>
                        <a:t>hdr</a:t>
                      </a:r>
                      <a:r>
                        <a:rPr lang="en-US" dirty="0">
                          <a:latin typeface="微软雅黑" panose="020B0503020204020204" pitchFamily="34" charset="-122"/>
                          <a:ea typeface="微软雅黑" panose="020B0503020204020204" pitchFamily="34" charset="-122"/>
                        </a:rPr>
                        <a:t> Labelled Raster</a:t>
                      </a:r>
                    </a:p>
                  </a:txBody>
                  <a:tcPr anchor="ctr">
                    <a:lnL>
                      <a:noFill/>
                    </a:lnL>
                    <a:lnR>
                      <a:noFill/>
                    </a:lnR>
                    <a:lnT>
                      <a:noFill/>
                    </a:lnT>
                    <a:lnB>
                      <a:noFill/>
                    </a:lnB>
                  </a:tcPr>
                </a:tc>
                <a:tc>
                  <a:txBody>
                    <a:bodyPr/>
                    <a:lstStyle/>
                    <a:p>
                      <a:r>
                        <a:rPr lang="en-US" dirty="0">
                          <a:latin typeface="微软雅黑" panose="020B0503020204020204" pitchFamily="34" charset="-122"/>
                          <a:ea typeface="微软雅黑" panose="020B0503020204020204" pitchFamily="34" charset="-122"/>
                        </a:rPr>
                        <a:t>ENVI </a:t>
                      </a:r>
                    </a:p>
                  </a:txBody>
                  <a:tcPr anchor="ctr">
                    <a:lnL>
                      <a:noFill/>
                    </a:lnL>
                    <a:lnR>
                      <a:noFill/>
                    </a:lnR>
                    <a:lnT>
                      <a:noFill/>
                    </a:lnT>
                    <a:lnB>
                      <a:noFill/>
                    </a:lnB>
                  </a:tcPr>
                </a:tc>
                <a:extLst>
                  <a:ext uri="{0D108BD9-81ED-4DB2-BD59-A6C34878D82A}">
                    <a16:rowId xmlns:a16="http://schemas.microsoft.com/office/drawing/2014/main" val="3592453102"/>
                  </a:ext>
                </a:extLst>
              </a:tr>
            </a:tbl>
          </a:graphicData>
        </a:graphic>
      </p:graphicFrame>
    </p:spTree>
    <p:extLst>
      <p:ext uri="{BB962C8B-B14F-4D97-AF65-F5344CB8AC3E}">
        <p14:creationId xmlns:p14="http://schemas.microsoft.com/office/powerpoint/2010/main" val="982527997"/>
      </p:ext>
    </p:extLst>
  </p:cSld>
  <p:clrMapOvr>
    <a:masterClrMapping/>
  </p:clrMapOvr>
  <mc:AlternateContent xmlns:mc="http://schemas.openxmlformats.org/markup-compatibility/2006" xmlns:p14="http://schemas.microsoft.com/office/powerpoint/2010/main">
    <mc:Choice Requires="p14">
      <p:transition spd="slow" p14:dur="850">
        <p14:warp/>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8" name="图片 97"/>
          <p:cNvPicPr>
            <a:picLocks noChangeAspect="1"/>
          </p:cNvPicPr>
          <p:nvPr/>
        </p:nvPicPr>
        <p:blipFill rotWithShape="1">
          <a:blip r:embed="rId2" cstate="email">
            <a:clrChange>
              <a:clrFrom>
                <a:srgbClr val="FFFFFF"/>
              </a:clrFrom>
              <a:clrTo>
                <a:srgbClr val="FFFFFF">
                  <a:alpha val="0"/>
                </a:srgbClr>
              </a:clrTo>
            </a:clrChange>
            <a:extLst>
              <a:ext uri="{BEBA8EAE-BF5A-486C-A8C5-ECC9F3942E4B}">
                <a14:imgProps xmlns:a14="http://schemas.microsoft.com/office/drawing/2010/main">
                  <a14:imgLayer r:embed="rId3">
                    <a14:imgEffect>
                      <a14:saturation sat="0"/>
                    </a14:imgEffect>
                    <a14:imgEffect>
                      <a14:brightnessContrast contrast="10000"/>
                    </a14:imgEffect>
                  </a14:imgLayer>
                </a14:imgProps>
              </a:ext>
              <a:ext uri="{28A0092B-C50C-407E-A947-70E740481C1C}">
                <a14:useLocalDpi xmlns:a14="http://schemas.microsoft.com/office/drawing/2010/main"/>
              </a:ext>
            </a:extLst>
          </a:blip>
          <a:srcRect/>
          <a:stretch/>
        </p:blipFill>
        <p:spPr>
          <a:xfrm>
            <a:off x="-34958" y="5163602"/>
            <a:ext cx="12226958" cy="1694397"/>
          </a:xfrm>
          <a:prstGeom prst="rect">
            <a:avLst/>
          </a:prstGeom>
        </p:spPr>
      </p:pic>
      <p:sp>
        <p:nvSpPr>
          <p:cNvPr id="92" name="文本框 91"/>
          <p:cNvSpPr txBox="1"/>
          <p:nvPr/>
        </p:nvSpPr>
        <p:spPr>
          <a:xfrm>
            <a:off x="507041" y="454903"/>
            <a:ext cx="5787227" cy="769441"/>
          </a:xfrm>
          <a:prstGeom prst="rect">
            <a:avLst/>
          </a:prstGeom>
          <a:noFill/>
        </p:spPr>
        <p:txBody>
          <a:bodyPr wrap="square" rtlCol="0">
            <a:spAutoFit/>
          </a:bodyPr>
          <a:lstStyle/>
          <a:p>
            <a:r>
              <a:rPr lang="en-US" altLang="zh-CN" sz="4400" spc="100" dirty="0">
                <a:latin typeface="明兰" panose="02010600030101010101" pitchFamily="2" charset="-122"/>
                <a:ea typeface="明兰" panose="02010600030101010101" pitchFamily="2" charset="-122"/>
              </a:rPr>
              <a:t>GDAL</a:t>
            </a:r>
            <a:r>
              <a:rPr lang="zh-CN" altLang="en-US" sz="4400" spc="100" dirty="0">
                <a:latin typeface="明兰" panose="02010600030101010101" pitchFamily="2" charset="-122"/>
                <a:ea typeface="明兰" panose="02010600030101010101" pitchFamily="2" charset="-122"/>
              </a:rPr>
              <a:t>大体结构</a:t>
            </a:r>
          </a:p>
        </p:txBody>
      </p:sp>
      <p:pic>
        <p:nvPicPr>
          <p:cNvPr id="6" name="图片 5">
            <a:extLst>
              <a:ext uri="{FF2B5EF4-FFF2-40B4-BE49-F238E27FC236}">
                <a16:creationId xmlns:a16="http://schemas.microsoft.com/office/drawing/2014/main" id="{767B0813-8ED5-40C3-A3CC-48F516C1FF44}"/>
              </a:ext>
            </a:extLst>
          </p:cNvPr>
          <p:cNvPicPr>
            <a:picLocks noChangeAspect="1"/>
          </p:cNvPicPr>
          <p:nvPr/>
        </p:nvPicPr>
        <p:blipFill>
          <a:blip r:embed="rId4"/>
          <a:stretch>
            <a:fillRect/>
          </a:stretch>
        </p:blipFill>
        <p:spPr>
          <a:xfrm>
            <a:off x="10338903" y="133693"/>
            <a:ext cx="1662510" cy="1792056"/>
          </a:xfrm>
          <a:prstGeom prst="rect">
            <a:avLst/>
          </a:prstGeom>
          <a:effectLst/>
        </p:spPr>
      </p:pic>
      <p:sp>
        <p:nvSpPr>
          <p:cNvPr id="2" name="文本框 1">
            <a:extLst>
              <a:ext uri="{FF2B5EF4-FFF2-40B4-BE49-F238E27FC236}">
                <a16:creationId xmlns:a16="http://schemas.microsoft.com/office/drawing/2014/main" id="{E4195387-B81E-46DD-8C20-18E864A2B444}"/>
              </a:ext>
            </a:extLst>
          </p:cNvPr>
          <p:cNvSpPr txBox="1"/>
          <p:nvPr/>
        </p:nvSpPr>
        <p:spPr>
          <a:xfrm>
            <a:off x="307173" y="1348799"/>
            <a:ext cx="10268262" cy="4585871"/>
          </a:xfrm>
          <a:prstGeom prst="rect">
            <a:avLst/>
          </a:prstGeom>
          <a:noFill/>
        </p:spPr>
        <p:txBody>
          <a:bodyPr wrap="square" rtlCol="0">
            <a:spAutoFit/>
          </a:bodyPr>
          <a:lstStyle/>
          <a:p>
            <a:pPr algn="l"/>
            <a:r>
              <a:rPr lang="en-US" altLang="zh-CN" sz="3200" b="0" i="0" dirty="0">
                <a:solidFill>
                  <a:srgbClr val="000000"/>
                </a:solidFill>
                <a:effectLst/>
                <a:latin typeface="Microsoft YaHei" panose="020B0503020204020204" pitchFamily="34" charset="-122"/>
                <a:ea typeface="Microsoft YaHei" panose="020B0503020204020204" pitchFamily="34" charset="-122"/>
              </a:rPr>
              <a:t>GDAL</a:t>
            </a:r>
            <a:r>
              <a:rPr lang="zh-CN" altLang="en-US" sz="3200" b="0" i="0" dirty="0">
                <a:solidFill>
                  <a:srgbClr val="000000"/>
                </a:solidFill>
                <a:effectLst/>
                <a:latin typeface="Microsoft YaHei" panose="020B0503020204020204" pitchFamily="34" charset="-122"/>
                <a:ea typeface="Microsoft YaHei" panose="020B0503020204020204" pitchFamily="34" charset="-122"/>
              </a:rPr>
              <a:t>使用抽象数据模型</a:t>
            </a:r>
            <a:r>
              <a:rPr lang="en-US" altLang="zh-CN" sz="3200" b="0" i="0" dirty="0">
                <a:solidFill>
                  <a:srgbClr val="000000"/>
                </a:solidFill>
                <a:effectLst/>
                <a:latin typeface="Microsoft YaHei" panose="020B0503020204020204" pitchFamily="34" charset="-122"/>
                <a:ea typeface="Microsoft YaHei" panose="020B0503020204020204" pitchFamily="34" charset="-122"/>
              </a:rPr>
              <a:t>(abstract data model)</a:t>
            </a:r>
            <a:r>
              <a:rPr lang="zh-CN" altLang="en-US" sz="3200" b="0" i="0" dirty="0">
                <a:solidFill>
                  <a:srgbClr val="000000"/>
                </a:solidFill>
                <a:effectLst/>
                <a:latin typeface="Microsoft YaHei" panose="020B0503020204020204" pitchFamily="34" charset="-122"/>
                <a:ea typeface="Microsoft YaHei" panose="020B0503020204020204" pitchFamily="34" charset="-122"/>
              </a:rPr>
              <a:t>来解析它所支持的数据格式，抽象数据模型包括：</a:t>
            </a:r>
            <a:endParaRPr lang="en-US" altLang="zh-CN" sz="3200" b="0" i="0" dirty="0">
              <a:solidFill>
                <a:srgbClr val="000000"/>
              </a:solidFill>
              <a:effectLst/>
              <a:latin typeface="Microsoft YaHei" panose="020B0503020204020204" pitchFamily="34" charset="-122"/>
              <a:ea typeface="Microsoft YaHei" panose="020B0503020204020204" pitchFamily="34" charset="-122"/>
            </a:endParaRPr>
          </a:p>
          <a:p>
            <a:pPr algn="l"/>
            <a:endParaRPr lang="en-US" altLang="zh-CN" sz="3200" b="0" i="0" dirty="0">
              <a:solidFill>
                <a:srgbClr val="000000"/>
              </a:solidFill>
              <a:effectLst/>
              <a:latin typeface="Microsoft YaHei" panose="020B0503020204020204" pitchFamily="34" charset="-122"/>
              <a:ea typeface="Microsoft YaHei" panose="020B0503020204020204" pitchFamily="34" charset="-122"/>
            </a:endParaRPr>
          </a:p>
          <a:p>
            <a:pPr algn="l"/>
            <a:r>
              <a:rPr lang="zh-CN" altLang="en-US" sz="2800" b="0" i="0" dirty="0">
                <a:solidFill>
                  <a:srgbClr val="000000"/>
                </a:solidFill>
                <a:effectLst/>
                <a:latin typeface="Microsoft YaHei" panose="020B0503020204020204" pitchFamily="34" charset="-122"/>
                <a:ea typeface="Microsoft YaHei" panose="020B0503020204020204" pitchFamily="34" charset="-122"/>
              </a:rPr>
              <a:t>数据集</a:t>
            </a:r>
            <a:r>
              <a:rPr lang="en-US" altLang="zh-CN" sz="2800" b="0" i="0" dirty="0">
                <a:solidFill>
                  <a:srgbClr val="000000"/>
                </a:solidFill>
                <a:effectLst/>
                <a:latin typeface="Microsoft YaHei" panose="020B0503020204020204" pitchFamily="34" charset="-122"/>
                <a:ea typeface="Microsoft YaHei" panose="020B0503020204020204" pitchFamily="34" charset="-122"/>
              </a:rPr>
              <a:t>(dataset)</a:t>
            </a:r>
            <a:r>
              <a:rPr lang="zh-CN" altLang="en-US" sz="2800" b="0" i="0" dirty="0">
                <a:solidFill>
                  <a:srgbClr val="000000"/>
                </a:solidFill>
                <a:effectLst/>
                <a:latin typeface="Microsoft YaHei" panose="020B0503020204020204" pitchFamily="34" charset="-122"/>
                <a:ea typeface="Microsoft YaHei" panose="020B0503020204020204" pitchFamily="34" charset="-122"/>
              </a:rPr>
              <a:t>，坐标系统；</a:t>
            </a:r>
            <a:endParaRPr lang="en-US" altLang="zh-CN" sz="2800" b="0" i="0" dirty="0">
              <a:solidFill>
                <a:srgbClr val="000000"/>
              </a:solidFill>
              <a:effectLst/>
              <a:latin typeface="Microsoft YaHei" panose="020B0503020204020204" pitchFamily="34" charset="-122"/>
              <a:ea typeface="Microsoft YaHei" panose="020B0503020204020204" pitchFamily="34" charset="-122"/>
            </a:endParaRPr>
          </a:p>
          <a:p>
            <a:pPr algn="l"/>
            <a:r>
              <a:rPr lang="zh-CN" altLang="en-US" sz="2800" b="0" i="0" dirty="0">
                <a:solidFill>
                  <a:srgbClr val="000000"/>
                </a:solidFill>
                <a:effectLst/>
                <a:latin typeface="Microsoft YaHei" panose="020B0503020204020204" pitchFamily="34" charset="-122"/>
                <a:ea typeface="Microsoft YaHei" panose="020B0503020204020204" pitchFamily="34" charset="-122"/>
              </a:rPr>
              <a:t>仿射地理坐标转换</a:t>
            </a:r>
            <a:r>
              <a:rPr lang="en-US" altLang="zh-CN" sz="2800" b="0" i="0" dirty="0">
                <a:solidFill>
                  <a:srgbClr val="000000"/>
                </a:solidFill>
                <a:effectLst/>
                <a:latin typeface="Microsoft YaHei" panose="020B0503020204020204" pitchFamily="34" charset="-122"/>
                <a:ea typeface="Microsoft YaHei" panose="020B0503020204020204" pitchFamily="34" charset="-122"/>
              </a:rPr>
              <a:t>(Affine </a:t>
            </a:r>
            <a:r>
              <a:rPr lang="en-US" altLang="zh-CN" sz="2800" b="0" i="0" dirty="0" err="1">
                <a:solidFill>
                  <a:srgbClr val="000000"/>
                </a:solidFill>
                <a:effectLst/>
                <a:latin typeface="Microsoft YaHei" panose="020B0503020204020204" pitchFamily="34" charset="-122"/>
                <a:ea typeface="Microsoft YaHei" panose="020B0503020204020204" pitchFamily="34" charset="-122"/>
              </a:rPr>
              <a:t>GeoTransform</a:t>
            </a:r>
            <a:r>
              <a:rPr lang="en-US" altLang="zh-CN" sz="2800" b="0" i="0" dirty="0">
                <a:solidFill>
                  <a:srgbClr val="000000"/>
                </a:solidFill>
                <a:effectLst/>
                <a:latin typeface="Microsoft YaHei" panose="020B0503020204020204" pitchFamily="34" charset="-122"/>
                <a:ea typeface="Microsoft YaHei" panose="020B0503020204020204" pitchFamily="34" charset="-122"/>
              </a:rPr>
              <a:t>)</a:t>
            </a:r>
            <a:r>
              <a:rPr lang="zh-CN" altLang="en-US" sz="2800" dirty="0">
                <a:solidFill>
                  <a:srgbClr val="000000"/>
                </a:solidFill>
                <a:latin typeface="Microsoft YaHei" panose="020B0503020204020204" pitchFamily="34" charset="-122"/>
                <a:ea typeface="Microsoft YaHei" panose="020B0503020204020204" pitchFamily="34" charset="-122"/>
              </a:rPr>
              <a:t>；</a:t>
            </a:r>
            <a:endParaRPr lang="en-US" altLang="zh-CN" sz="2800" dirty="0">
              <a:solidFill>
                <a:srgbClr val="000000"/>
              </a:solidFill>
              <a:latin typeface="Microsoft YaHei" panose="020B0503020204020204" pitchFamily="34" charset="-122"/>
              <a:ea typeface="Microsoft YaHei" panose="020B0503020204020204" pitchFamily="34" charset="-122"/>
            </a:endParaRPr>
          </a:p>
          <a:p>
            <a:pPr algn="l"/>
            <a:r>
              <a:rPr lang="zh-CN" altLang="en-US" sz="2800" b="0" i="0" dirty="0">
                <a:solidFill>
                  <a:srgbClr val="000000"/>
                </a:solidFill>
                <a:effectLst/>
                <a:latin typeface="Microsoft YaHei" panose="020B0503020204020204" pitchFamily="34" charset="-122"/>
                <a:ea typeface="Microsoft YaHei" panose="020B0503020204020204" pitchFamily="34" charset="-122"/>
              </a:rPr>
              <a:t>大地控制点</a:t>
            </a:r>
            <a:r>
              <a:rPr lang="en-US" altLang="zh-CN" sz="2800" b="0" i="0" dirty="0">
                <a:solidFill>
                  <a:srgbClr val="000000"/>
                </a:solidFill>
                <a:effectLst/>
                <a:latin typeface="Microsoft YaHei" panose="020B0503020204020204" pitchFamily="34" charset="-122"/>
                <a:ea typeface="Microsoft YaHei" panose="020B0503020204020204" pitchFamily="34" charset="-122"/>
              </a:rPr>
              <a:t>(GCPs)</a:t>
            </a:r>
            <a:r>
              <a:rPr lang="zh-CN" altLang="en-US" sz="2800" dirty="0">
                <a:solidFill>
                  <a:srgbClr val="000000"/>
                </a:solidFill>
                <a:latin typeface="Microsoft YaHei" panose="020B0503020204020204" pitchFamily="34" charset="-122"/>
                <a:ea typeface="Microsoft YaHei" panose="020B0503020204020204" pitchFamily="34" charset="-122"/>
              </a:rPr>
              <a:t>；</a:t>
            </a:r>
            <a:r>
              <a:rPr lang="zh-CN" altLang="en-US" sz="2800" b="0" i="0" dirty="0">
                <a:solidFill>
                  <a:srgbClr val="000000"/>
                </a:solidFill>
                <a:effectLst/>
                <a:latin typeface="Microsoft YaHei" panose="020B0503020204020204" pitchFamily="34" charset="-122"/>
                <a:ea typeface="Microsoft YaHei" panose="020B0503020204020204" pitchFamily="34" charset="-122"/>
              </a:rPr>
              <a:t>元数据</a:t>
            </a:r>
            <a:r>
              <a:rPr lang="en-US" altLang="zh-CN" sz="2800" b="0" i="0" dirty="0">
                <a:solidFill>
                  <a:srgbClr val="000000"/>
                </a:solidFill>
                <a:effectLst/>
                <a:latin typeface="Microsoft YaHei" panose="020B0503020204020204" pitchFamily="34" charset="-122"/>
                <a:ea typeface="Microsoft YaHei" panose="020B0503020204020204" pitchFamily="34" charset="-122"/>
              </a:rPr>
              <a:t>(Metadata)</a:t>
            </a:r>
            <a:r>
              <a:rPr lang="zh-CN" altLang="en-US" sz="2800" b="0" i="0" dirty="0">
                <a:solidFill>
                  <a:srgbClr val="000000"/>
                </a:solidFill>
                <a:effectLst/>
                <a:latin typeface="Microsoft YaHei" panose="020B0503020204020204" pitchFamily="34" charset="-122"/>
                <a:ea typeface="Microsoft YaHei" panose="020B0503020204020204" pitchFamily="34" charset="-122"/>
              </a:rPr>
              <a:t>，；</a:t>
            </a:r>
            <a:endParaRPr lang="en-US" altLang="zh-CN" sz="2800" b="0" i="0" dirty="0">
              <a:solidFill>
                <a:srgbClr val="000000"/>
              </a:solidFill>
              <a:effectLst/>
              <a:latin typeface="Microsoft YaHei" panose="020B0503020204020204" pitchFamily="34" charset="-122"/>
              <a:ea typeface="Microsoft YaHei" panose="020B0503020204020204" pitchFamily="34" charset="-122"/>
            </a:endParaRPr>
          </a:p>
          <a:p>
            <a:pPr algn="l"/>
            <a:r>
              <a:rPr lang="zh-CN" altLang="en-US" sz="2800" b="0" i="0" dirty="0">
                <a:solidFill>
                  <a:srgbClr val="000000"/>
                </a:solidFill>
                <a:effectLst/>
                <a:latin typeface="Microsoft YaHei" panose="020B0503020204020204" pitchFamily="34" charset="-122"/>
                <a:ea typeface="Microsoft YaHei" panose="020B0503020204020204" pitchFamily="34" charset="-122"/>
              </a:rPr>
              <a:t>栅格波段</a:t>
            </a:r>
            <a:r>
              <a:rPr lang="en-US" altLang="zh-CN" sz="2800" b="0" i="0" dirty="0">
                <a:solidFill>
                  <a:srgbClr val="000000"/>
                </a:solidFill>
                <a:effectLst/>
                <a:latin typeface="Microsoft YaHei" panose="020B0503020204020204" pitchFamily="34" charset="-122"/>
                <a:ea typeface="Microsoft YaHei" panose="020B0503020204020204" pitchFamily="34" charset="-122"/>
              </a:rPr>
              <a:t>(</a:t>
            </a:r>
            <a:r>
              <a:rPr lang="en-US" altLang="zh-CN" sz="2800" b="0" i="0" dirty="0" err="1">
                <a:solidFill>
                  <a:srgbClr val="000000"/>
                </a:solidFill>
                <a:effectLst/>
                <a:latin typeface="Microsoft YaHei" panose="020B0503020204020204" pitchFamily="34" charset="-122"/>
                <a:ea typeface="Microsoft YaHei" panose="020B0503020204020204" pitchFamily="34" charset="-122"/>
              </a:rPr>
              <a:t>RasterBand</a:t>
            </a:r>
            <a:r>
              <a:rPr lang="en-US" altLang="zh-CN" sz="2800" b="0" i="0" dirty="0">
                <a:solidFill>
                  <a:srgbClr val="000000"/>
                </a:solidFill>
                <a:effectLst/>
                <a:latin typeface="Microsoft YaHei" panose="020B0503020204020204" pitchFamily="34" charset="-122"/>
                <a:ea typeface="Microsoft YaHei" panose="020B0503020204020204" pitchFamily="34" charset="-122"/>
              </a:rPr>
              <a:t>)</a:t>
            </a:r>
            <a:r>
              <a:rPr lang="zh-CN" altLang="en-US" sz="2800" dirty="0">
                <a:solidFill>
                  <a:srgbClr val="000000"/>
                </a:solidFill>
                <a:latin typeface="Microsoft YaHei" panose="020B0503020204020204" pitchFamily="34" charset="-122"/>
                <a:ea typeface="Microsoft YaHei" panose="020B0503020204020204" pitchFamily="34" charset="-122"/>
              </a:rPr>
              <a:t>；</a:t>
            </a:r>
            <a:endParaRPr lang="en-US" altLang="zh-CN" sz="2800" dirty="0">
              <a:solidFill>
                <a:srgbClr val="000000"/>
              </a:solidFill>
              <a:latin typeface="Microsoft YaHei" panose="020B0503020204020204" pitchFamily="34" charset="-122"/>
              <a:ea typeface="Microsoft YaHei" panose="020B0503020204020204" pitchFamily="34" charset="-122"/>
            </a:endParaRPr>
          </a:p>
          <a:p>
            <a:pPr algn="l"/>
            <a:r>
              <a:rPr lang="zh-CN" altLang="en-US" sz="2800" b="0" i="0" dirty="0">
                <a:solidFill>
                  <a:srgbClr val="000000"/>
                </a:solidFill>
                <a:effectLst/>
                <a:latin typeface="Microsoft YaHei" panose="020B0503020204020204" pitchFamily="34" charset="-122"/>
                <a:ea typeface="Microsoft YaHei" panose="020B0503020204020204" pitchFamily="34" charset="-122"/>
              </a:rPr>
              <a:t>颜色表</a:t>
            </a:r>
            <a:r>
              <a:rPr lang="en-US" altLang="zh-CN" sz="2800" b="0" i="0" dirty="0">
                <a:solidFill>
                  <a:srgbClr val="000000"/>
                </a:solidFill>
                <a:effectLst/>
                <a:latin typeface="Microsoft YaHei" panose="020B0503020204020204" pitchFamily="34" charset="-122"/>
                <a:ea typeface="Microsoft YaHei" panose="020B0503020204020204" pitchFamily="34" charset="-122"/>
              </a:rPr>
              <a:t>(</a:t>
            </a:r>
            <a:r>
              <a:rPr lang="en-US" altLang="zh-CN" sz="2800" b="0" i="0" dirty="0" err="1">
                <a:solidFill>
                  <a:srgbClr val="000000"/>
                </a:solidFill>
                <a:effectLst/>
                <a:latin typeface="Microsoft YaHei" panose="020B0503020204020204" pitchFamily="34" charset="-122"/>
                <a:ea typeface="Microsoft YaHei" panose="020B0503020204020204" pitchFamily="34" charset="-122"/>
              </a:rPr>
              <a:t>ColorTable</a:t>
            </a:r>
            <a:r>
              <a:rPr lang="en-US" altLang="zh-CN" sz="2800" b="0" i="0" dirty="0">
                <a:solidFill>
                  <a:srgbClr val="000000"/>
                </a:solidFill>
                <a:effectLst/>
                <a:latin typeface="Microsoft YaHei" panose="020B0503020204020204" pitchFamily="34" charset="-122"/>
                <a:ea typeface="Microsoft YaHei" panose="020B0503020204020204" pitchFamily="34" charset="-122"/>
              </a:rPr>
              <a:t>)</a:t>
            </a:r>
            <a:r>
              <a:rPr lang="zh-CN" altLang="en-US" sz="2800" dirty="0">
                <a:solidFill>
                  <a:srgbClr val="000000"/>
                </a:solidFill>
                <a:latin typeface="Microsoft YaHei" panose="020B0503020204020204" pitchFamily="34" charset="-122"/>
                <a:ea typeface="Microsoft YaHei" panose="020B0503020204020204" pitchFamily="34" charset="-122"/>
              </a:rPr>
              <a:t>；</a:t>
            </a:r>
            <a:endParaRPr lang="en-US" altLang="zh-CN" sz="2800" dirty="0">
              <a:solidFill>
                <a:srgbClr val="000000"/>
              </a:solidFill>
              <a:latin typeface="Microsoft YaHei" panose="020B0503020204020204" pitchFamily="34" charset="-122"/>
              <a:ea typeface="Microsoft YaHei" panose="020B0503020204020204" pitchFamily="34" charset="-122"/>
            </a:endParaRPr>
          </a:p>
          <a:p>
            <a:pPr algn="l"/>
            <a:r>
              <a:rPr lang="zh-CN" altLang="en-US" sz="2800" b="0" i="0" dirty="0">
                <a:solidFill>
                  <a:srgbClr val="000000"/>
                </a:solidFill>
                <a:effectLst/>
                <a:latin typeface="Microsoft YaHei" panose="020B0503020204020204" pitchFamily="34" charset="-122"/>
                <a:ea typeface="Microsoft YaHei" panose="020B0503020204020204" pitchFamily="34" charset="-122"/>
              </a:rPr>
              <a:t>子数据集域</a:t>
            </a:r>
            <a:r>
              <a:rPr lang="en-US" altLang="zh-CN" sz="2800" b="0" i="0" dirty="0">
                <a:solidFill>
                  <a:srgbClr val="000000"/>
                </a:solidFill>
                <a:effectLst/>
                <a:latin typeface="Microsoft YaHei" panose="020B0503020204020204" pitchFamily="34" charset="-122"/>
                <a:ea typeface="Microsoft YaHei" panose="020B0503020204020204" pitchFamily="34" charset="-122"/>
              </a:rPr>
              <a:t>(</a:t>
            </a:r>
            <a:r>
              <a:rPr lang="en-US" altLang="zh-CN" sz="2800" b="0" i="0" dirty="0" err="1">
                <a:solidFill>
                  <a:srgbClr val="000000"/>
                </a:solidFill>
                <a:effectLst/>
                <a:latin typeface="Microsoft YaHei" panose="020B0503020204020204" pitchFamily="34" charset="-122"/>
                <a:ea typeface="Microsoft YaHei" panose="020B0503020204020204" pitchFamily="34" charset="-122"/>
              </a:rPr>
              <a:t>Subdatasets</a:t>
            </a:r>
            <a:r>
              <a:rPr lang="en-US" altLang="zh-CN" sz="2800" b="0" i="0" dirty="0">
                <a:solidFill>
                  <a:srgbClr val="000000"/>
                </a:solidFill>
                <a:effectLst/>
                <a:latin typeface="Microsoft YaHei" panose="020B0503020204020204" pitchFamily="34" charset="-122"/>
                <a:ea typeface="Microsoft YaHei" panose="020B0503020204020204" pitchFamily="34" charset="-122"/>
              </a:rPr>
              <a:t> Domain)</a:t>
            </a:r>
            <a:r>
              <a:rPr lang="zh-CN" altLang="en-US" sz="2800" b="0" i="0" dirty="0">
                <a:solidFill>
                  <a:srgbClr val="000000"/>
                </a:solidFill>
                <a:effectLst/>
                <a:latin typeface="Microsoft YaHei" panose="020B0503020204020204" pitchFamily="34" charset="-122"/>
                <a:ea typeface="Microsoft YaHei" panose="020B0503020204020204" pitchFamily="34" charset="-122"/>
              </a:rPr>
              <a:t>，图像结构域</a:t>
            </a:r>
            <a:r>
              <a:rPr lang="en-US" altLang="zh-CN" sz="2800" b="0" i="0" dirty="0">
                <a:solidFill>
                  <a:srgbClr val="000000"/>
                </a:solidFill>
                <a:effectLst/>
                <a:latin typeface="Microsoft YaHei" panose="020B0503020204020204" pitchFamily="34" charset="-122"/>
                <a:ea typeface="Microsoft YaHei" panose="020B0503020204020204" pitchFamily="34" charset="-122"/>
              </a:rPr>
              <a:t>(</a:t>
            </a:r>
            <a:r>
              <a:rPr lang="en-US" altLang="zh-CN" sz="2800" b="0" i="0" dirty="0" err="1">
                <a:solidFill>
                  <a:srgbClr val="000000"/>
                </a:solidFill>
                <a:effectLst/>
                <a:latin typeface="Microsoft YaHei" panose="020B0503020204020204" pitchFamily="34" charset="-122"/>
                <a:ea typeface="Microsoft YaHei" panose="020B0503020204020204" pitchFamily="34" charset="-122"/>
              </a:rPr>
              <a:t>Image_StructureDomain</a:t>
            </a:r>
            <a:r>
              <a:rPr lang="en-US" altLang="zh-CN" sz="2800" b="0" i="0" dirty="0">
                <a:solidFill>
                  <a:srgbClr val="000000"/>
                </a:solidFill>
                <a:effectLst/>
                <a:latin typeface="Microsoft YaHei" panose="020B0503020204020204" pitchFamily="34" charset="-122"/>
                <a:ea typeface="Microsoft YaHei" panose="020B0503020204020204" pitchFamily="34" charset="-122"/>
              </a:rPr>
              <a:t>)</a:t>
            </a:r>
            <a:r>
              <a:rPr lang="zh-CN" altLang="en-US" sz="2800" b="0" i="0" dirty="0">
                <a:solidFill>
                  <a:srgbClr val="000000"/>
                </a:solidFill>
                <a:effectLst/>
                <a:latin typeface="Microsoft YaHei" panose="020B0503020204020204" pitchFamily="34" charset="-122"/>
                <a:ea typeface="Microsoft YaHei" panose="020B0503020204020204" pitchFamily="34" charset="-122"/>
              </a:rPr>
              <a:t>，</a:t>
            </a:r>
            <a:r>
              <a:rPr lang="en-US" altLang="zh-CN" sz="2800" b="0" i="0" dirty="0">
                <a:solidFill>
                  <a:srgbClr val="000000"/>
                </a:solidFill>
                <a:effectLst/>
                <a:latin typeface="Microsoft YaHei" panose="020B0503020204020204" pitchFamily="34" charset="-122"/>
                <a:ea typeface="Microsoft YaHei" panose="020B0503020204020204" pitchFamily="34" charset="-122"/>
              </a:rPr>
              <a:t>XML</a:t>
            </a:r>
            <a:r>
              <a:rPr lang="zh-CN" altLang="en-US" sz="2800" b="0" i="0" dirty="0">
                <a:solidFill>
                  <a:srgbClr val="000000"/>
                </a:solidFill>
                <a:effectLst/>
                <a:latin typeface="Microsoft YaHei" panose="020B0503020204020204" pitchFamily="34" charset="-122"/>
                <a:ea typeface="Microsoft YaHei" panose="020B0503020204020204" pitchFamily="34" charset="-122"/>
              </a:rPr>
              <a:t>域</a:t>
            </a:r>
            <a:r>
              <a:rPr lang="en-US" altLang="zh-CN" sz="2800" b="0" i="0" dirty="0">
                <a:solidFill>
                  <a:srgbClr val="000000"/>
                </a:solidFill>
                <a:effectLst/>
                <a:latin typeface="Microsoft YaHei" panose="020B0503020204020204" pitchFamily="34" charset="-122"/>
                <a:ea typeface="Microsoft YaHei" panose="020B0503020204020204" pitchFamily="34" charset="-122"/>
              </a:rPr>
              <a:t>(</a:t>
            </a:r>
            <a:r>
              <a:rPr lang="en-US" altLang="zh-CN" sz="2800" b="0" i="0" dirty="0" err="1">
                <a:solidFill>
                  <a:srgbClr val="000000"/>
                </a:solidFill>
                <a:effectLst/>
                <a:latin typeface="Microsoft YaHei" panose="020B0503020204020204" pitchFamily="34" charset="-122"/>
                <a:ea typeface="Microsoft YaHei" panose="020B0503020204020204" pitchFamily="34" charset="-122"/>
              </a:rPr>
              <a:t>XML:Domains</a:t>
            </a:r>
            <a:r>
              <a:rPr lang="en-US" altLang="zh-CN" sz="2800" b="0" i="0" dirty="0">
                <a:solidFill>
                  <a:srgbClr val="000000"/>
                </a:solidFill>
                <a:effectLst/>
                <a:latin typeface="Microsoft YaHei" panose="020B0503020204020204" pitchFamily="34" charset="-122"/>
                <a:ea typeface="Microsoft YaHei" panose="020B0503020204020204" pitchFamily="34" charset="-122"/>
              </a:rPr>
              <a:t>)</a:t>
            </a:r>
            <a:r>
              <a:rPr lang="zh-CN" altLang="en-US" sz="2800" b="0" i="0" dirty="0">
                <a:solidFill>
                  <a:srgbClr val="000000"/>
                </a:solidFill>
                <a:effectLst/>
                <a:latin typeface="Microsoft YaHei" panose="020B0503020204020204" pitchFamily="34" charset="-122"/>
                <a:ea typeface="Microsoft YaHei" panose="020B0503020204020204" pitchFamily="34" charset="-122"/>
              </a:rPr>
              <a:t>。</a:t>
            </a:r>
            <a:endParaRPr lang="zh-CN" altLang="en-US" sz="2800" dirty="0"/>
          </a:p>
        </p:txBody>
      </p:sp>
    </p:spTree>
    <p:extLst>
      <p:ext uri="{BB962C8B-B14F-4D97-AF65-F5344CB8AC3E}">
        <p14:creationId xmlns:p14="http://schemas.microsoft.com/office/powerpoint/2010/main" val="1692889246"/>
      </p:ext>
    </p:extLst>
  </p:cSld>
  <p:clrMapOvr>
    <a:masterClrMapping/>
  </p:clrMapOvr>
  <mc:AlternateContent xmlns:mc="http://schemas.openxmlformats.org/markup-compatibility/2006" xmlns:p14="http://schemas.microsoft.com/office/powerpoint/2010/main">
    <mc:Choice Requires="p14">
      <p:transition spd="slow" p14:dur="850">
        <p14:warp/>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8" name="图片 97"/>
          <p:cNvPicPr>
            <a:picLocks noChangeAspect="1"/>
          </p:cNvPicPr>
          <p:nvPr/>
        </p:nvPicPr>
        <p:blipFill rotWithShape="1">
          <a:blip r:embed="rId2" cstate="email">
            <a:clrChange>
              <a:clrFrom>
                <a:srgbClr val="FFFFFF"/>
              </a:clrFrom>
              <a:clrTo>
                <a:srgbClr val="FFFFFF">
                  <a:alpha val="0"/>
                </a:srgbClr>
              </a:clrTo>
            </a:clrChange>
            <a:extLst>
              <a:ext uri="{BEBA8EAE-BF5A-486C-A8C5-ECC9F3942E4B}">
                <a14:imgProps xmlns:a14="http://schemas.microsoft.com/office/drawing/2010/main">
                  <a14:imgLayer r:embed="rId3">
                    <a14:imgEffect>
                      <a14:saturation sat="0"/>
                    </a14:imgEffect>
                    <a14:imgEffect>
                      <a14:brightnessContrast contrast="10000"/>
                    </a14:imgEffect>
                  </a14:imgLayer>
                </a14:imgProps>
              </a:ext>
              <a:ext uri="{28A0092B-C50C-407E-A947-70E740481C1C}">
                <a14:useLocalDpi xmlns:a14="http://schemas.microsoft.com/office/drawing/2010/main"/>
              </a:ext>
            </a:extLst>
          </a:blip>
          <a:srcRect/>
          <a:stretch/>
        </p:blipFill>
        <p:spPr>
          <a:xfrm>
            <a:off x="-34958" y="5163602"/>
            <a:ext cx="12226958" cy="1694397"/>
          </a:xfrm>
          <a:prstGeom prst="rect">
            <a:avLst/>
          </a:prstGeom>
        </p:spPr>
      </p:pic>
      <p:sp>
        <p:nvSpPr>
          <p:cNvPr id="92" name="文本框 91"/>
          <p:cNvSpPr txBox="1"/>
          <p:nvPr/>
        </p:nvSpPr>
        <p:spPr>
          <a:xfrm>
            <a:off x="507041" y="454903"/>
            <a:ext cx="5787227" cy="769441"/>
          </a:xfrm>
          <a:prstGeom prst="rect">
            <a:avLst/>
          </a:prstGeom>
          <a:noFill/>
        </p:spPr>
        <p:txBody>
          <a:bodyPr wrap="square" rtlCol="0">
            <a:spAutoFit/>
          </a:bodyPr>
          <a:lstStyle/>
          <a:p>
            <a:r>
              <a:rPr lang="en-US" altLang="zh-CN" sz="4400" spc="100" dirty="0">
                <a:latin typeface="明兰" panose="02010600030101010101" pitchFamily="2" charset="-122"/>
                <a:ea typeface="明兰" panose="02010600030101010101" pitchFamily="2" charset="-122"/>
              </a:rPr>
              <a:t>OGR</a:t>
            </a:r>
            <a:r>
              <a:rPr lang="zh-CN" altLang="en-US" sz="4400" spc="100" dirty="0">
                <a:latin typeface="明兰" panose="02010600030101010101" pitchFamily="2" charset="-122"/>
                <a:ea typeface="明兰" panose="02010600030101010101" pitchFamily="2" charset="-122"/>
              </a:rPr>
              <a:t>空间参考</a:t>
            </a:r>
          </a:p>
        </p:txBody>
      </p:sp>
      <p:pic>
        <p:nvPicPr>
          <p:cNvPr id="6" name="图片 5">
            <a:extLst>
              <a:ext uri="{FF2B5EF4-FFF2-40B4-BE49-F238E27FC236}">
                <a16:creationId xmlns:a16="http://schemas.microsoft.com/office/drawing/2014/main" id="{767B0813-8ED5-40C3-A3CC-48F516C1FF44}"/>
              </a:ext>
            </a:extLst>
          </p:cNvPr>
          <p:cNvPicPr>
            <a:picLocks noChangeAspect="1"/>
          </p:cNvPicPr>
          <p:nvPr/>
        </p:nvPicPr>
        <p:blipFill>
          <a:blip r:embed="rId4"/>
          <a:stretch>
            <a:fillRect/>
          </a:stretch>
        </p:blipFill>
        <p:spPr>
          <a:xfrm>
            <a:off x="10338903" y="133693"/>
            <a:ext cx="1662510" cy="1792056"/>
          </a:xfrm>
          <a:prstGeom prst="rect">
            <a:avLst/>
          </a:prstGeom>
          <a:effectLst/>
        </p:spPr>
      </p:pic>
      <p:sp>
        <p:nvSpPr>
          <p:cNvPr id="2" name="文本框 1">
            <a:extLst>
              <a:ext uri="{FF2B5EF4-FFF2-40B4-BE49-F238E27FC236}">
                <a16:creationId xmlns:a16="http://schemas.microsoft.com/office/drawing/2014/main" id="{E4195387-B81E-46DD-8C20-18E864A2B444}"/>
              </a:ext>
            </a:extLst>
          </p:cNvPr>
          <p:cNvSpPr txBox="1"/>
          <p:nvPr/>
        </p:nvSpPr>
        <p:spPr>
          <a:xfrm>
            <a:off x="442084" y="1707549"/>
            <a:ext cx="10268262" cy="4031873"/>
          </a:xfrm>
          <a:prstGeom prst="rect">
            <a:avLst/>
          </a:prstGeom>
          <a:noFill/>
        </p:spPr>
        <p:txBody>
          <a:bodyPr wrap="square" rtlCol="0">
            <a:spAutoFit/>
          </a:bodyPr>
          <a:lstStyle/>
          <a:p>
            <a:pPr algn="l"/>
            <a:r>
              <a:rPr lang="en-US" altLang="zh-CN" sz="2800" b="0" i="0" dirty="0">
                <a:solidFill>
                  <a:srgbClr val="000000"/>
                </a:solidFill>
                <a:effectLst/>
                <a:latin typeface="Microsoft YaHei" panose="020B0503020204020204" pitchFamily="34" charset="-122"/>
                <a:ea typeface="Microsoft YaHei" panose="020B0503020204020204" pitchFamily="34" charset="-122"/>
              </a:rPr>
              <a:t>OGR</a:t>
            </a:r>
            <a:r>
              <a:rPr lang="zh-CN" altLang="en-US" sz="2800" b="0" i="0" dirty="0">
                <a:solidFill>
                  <a:srgbClr val="000000"/>
                </a:solidFill>
                <a:effectLst/>
                <a:latin typeface="Microsoft YaHei" panose="020B0503020204020204" pitchFamily="34" charset="-122"/>
                <a:ea typeface="Microsoft YaHei" panose="020B0503020204020204" pitchFamily="34" charset="-122"/>
              </a:rPr>
              <a:t>是</a:t>
            </a:r>
            <a:r>
              <a:rPr lang="en-US" altLang="zh-CN" sz="2800" b="0" i="0" dirty="0">
                <a:solidFill>
                  <a:srgbClr val="000000"/>
                </a:solidFill>
                <a:effectLst/>
                <a:latin typeface="Microsoft YaHei" panose="020B0503020204020204" pitchFamily="34" charset="-122"/>
                <a:ea typeface="Microsoft YaHei" panose="020B0503020204020204" pitchFamily="34" charset="-122"/>
              </a:rPr>
              <a:t>GDAL</a:t>
            </a:r>
            <a:r>
              <a:rPr lang="zh-CN" altLang="en-US" sz="2800" b="0" i="0" dirty="0">
                <a:solidFill>
                  <a:srgbClr val="000000"/>
                </a:solidFill>
                <a:effectLst/>
                <a:latin typeface="Microsoft YaHei" panose="020B0503020204020204" pitchFamily="34" charset="-122"/>
                <a:ea typeface="Microsoft YaHei" panose="020B0503020204020204" pitchFamily="34" charset="-122"/>
              </a:rPr>
              <a:t>项目的一个分支，功能与</a:t>
            </a:r>
            <a:r>
              <a:rPr lang="en-US" altLang="zh-CN" sz="2800" b="0" i="0" dirty="0">
                <a:solidFill>
                  <a:srgbClr val="000000"/>
                </a:solidFill>
                <a:effectLst/>
                <a:latin typeface="Microsoft YaHei" panose="020B0503020204020204" pitchFamily="34" charset="-122"/>
                <a:ea typeface="Microsoft YaHei" panose="020B0503020204020204" pitchFamily="34" charset="-122"/>
              </a:rPr>
              <a:t>GDAL</a:t>
            </a:r>
            <a:r>
              <a:rPr lang="zh-CN" altLang="en-US" sz="2800" b="0" i="0" dirty="0">
                <a:solidFill>
                  <a:srgbClr val="000000"/>
                </a:solidFill>
                <a:effectLst/>
                <a:latin typeface="Microsoft YaHei" panose="020B0503020204020204" pitchFamily="34" charset="-122"/>
                <a:ea typeface="Microsoft YaHei" panose="020B0503020204020204" pitchFamily="34" charset="-122"/>
              </a:rPr>
              <a:t>类似，只不过它提供对矢量数据的支持。</a:t>
            </a:r>
            <a:endParaRPr lang="en-US" altLang="zh-CN" sz="2800" b="0" i="0" dirty="0">
              <a:solidFill>
                <a:srgbClr val="000000"/>
              </a:solidFill>
              <a:effectLst/>
              <a:latin typeface="Microsoft YaHei" panose="020B0503020204020204" pitchFamily="34" charset="-122"/>
              <a:ea typeface="Microsoft YaHei" panose="020B0503020204020204" pitchFamily="34" charset="-122"/>
            </a:endParaRPr>
          </a:p>
          <a:p>
            <a:pPr algn="l"/>
            <a:endParaRPr lang="en-US" altLang="zh-CN" sz="2800" dirty="0">
              <a:solidFill>
                <a:srgbClr val="000000"/>
              </a:solidFill>
              <a:latin typeface="Microsoft YaHei" panose="020B0503020204020204" pitchFamily="34" charset="-122"/>
              <a:ea typeface="Microsoft YaHei" panose="020B0503020204020204" pitchFamily="34" charset="-122"/>
            </a:endParaRPr>
          </a:p>
          <a:p>
            <a:pPr algn="l"/>
            <a:r>
              <a:rPr lang="zh-CN" altLang="en-US" sz="2800" b="0" i="0" dirty="0">
                <a:solidFill>
                  <a:srgbClr val="000000"/>
                </a:solidFill>
                <a:effectLst/>
                <a:latin typeface="Microsoft YaHei" panose="020B0503020204020204" pitchFamily="34" charset="-122"/>
                <a:ea typeface="Microsoft YaHei" panose="020B0503020204020204" pitchFamily="34" charset="-122"/>
              </a:rPr>
              <a:t>有很多著名的</a:t>
            </a:r>
            <a:r>
              <a:rPr lang="en-US" altLang="zh-CN" sz="2800" b="0" i="0" dirty="0">
                <a:solidFill>
                  <a:srgbClr val="000000"/>
                </a:solidFill>
                <a:effectLst/>
                <a:latin typeface="Microsoft YaHei" panose="020B0503020204020204" pitchFamily="34" charset="-122"/>
                <a:ea typeface="Microsoft YaHei" panose="020B0503020204020204" pitchFamily="34" charset="-122"/>
              </a:rPr>
              <a:t>GIS</a:t>
            </a:r>
            <a:r>
              <a:rPr lang="zh-CN" altLang="en-US" sz="2800" b="0" i="0" dirty="0">
                <a:solidFill>
                  <a:srgbClr val="000000"/>
                </a:solidFill>
                <a:effectLst/>
                <a:latin typeface="Microsoft YaHei" panose="020B0503020204020204" pitchFamily="34" charset="-122"/>
                <a:ea typeface="Microsoft YaHei" panose="020B0503020204020204" pitchFamily="34" charset="-122"/>
              </a:rPr>
              <a:t>类产品都使用了</a:t>
            </a:r>
            <a:r>
              <a:rPr lang="en-US" altLang="zh-CN" sz="2800" b="0" i="0" dirty="0">
                <a:solidFill>
                  <a:srgbClr val="000000"/>
                </a:solidFill>
                <a:effectLst/>
                <a:latin typeface="Microsoft YaHei" panose="020B0503020204020204" pitchFamily="34" charset="-122"/>
                <a:ea typeface="Microsoft YaHei" panose="020B0503020204020204" pitchFamily="34" charset="-122"/>
              </a:rPr>
              <a:t>GDAL/OGR</a:t>
            </a:r>
            <a:r>
              <a:rPr lang="zh-CN" altLang="en-US" sz="2800" b="0" i="0" dirty="0">
                <a:solidFill>
                  <a:srgbClr val="000000"/>
                </a:solidFill>
                <a:effectLst/>
                <a:latin typeface="Microsoft YaHei" panose="020B0503020204020204" pitchFamily="34" charset="-122"/>
                <a:ea typeface="Microsoft YaHei" panose="020B0503020204020204" pitchFamily="34" charset="-122"/>
              </a:rPr>
              <a:t>库，包括</a:t>
            </a:r>
            <a:r>
              <a:rPr lang="en-US" altLang="zh-CN" sz="2800" b="0" i="0" dirty="0">
                <a:solidFill>
                  <a:srgbClr val="000000"/>
                </a:solidFill>
                <a:effectLst/>
                <a:latin typeface="Microsoft YaHei" panose="020B0503020204020204" pitchFamily="34" charset="-122"/>
                <a:ea typeface="Microsoft YaHei" panose="020B0503020204020204" pitchFamily="34" charset="-122"/>
              </a:rPr>
              <a:t>ESRI</a:t>
            </a:r>
            <a:r>
              <a:rPr lang="zh-CN" altLang="en-US" sz="2800" b="0" i="0" dirty="0">
                <a:solidFill>
                  <a:srgbClr val="000000"/>
                </a:solidFill>
                <a:effectLst/>
                <a:latin typeface="Microsoft YaHei" panose="020B0503020204020204" pitchFamily="34" charset="-122"/>
                <a:ea typeface="Microsoft YaHei" panose="020B0503020204020204" pitchFamily="34" charset="-122"/>
              </a:rPr>
              <a:t>的</a:t>
            </a:r>
            <a:r>
              <a:rPr lang="en-US" altLang="zh-CN" sz="2800" b="0" i="0" dirty="0" err="1">
                <a:solidFill>
                  <a:srgbClr val="000000"/>
                </a:solidFill>
                <a:effectLst/>
                <a:latin typeface="Microsoft YaHei" panose="020B0503020204020204" pitchFamily="34" charset="-122"/>
                <a:ea typeface="Microsoft YaHei" panose="020B0503020204020204" pitchFamily="34" charset="-122"/>
              </a:rPr>
              <a:t>ArgGIS</a:t>
            </a:r>
            <a:r>
              <a:rPr lang="en-US" altLang="zh-CN" sz="2800" b="0" i="0" dirty="0">
                <a:solidFill>
                  <a:srgbClr val="000000"/>
                </a:solidFill>
                <a:effectLst/>
                <a:latin typeface="Microsoft YaHei" panose="020B0503020204020204" pitchFamily="34" charset="-122"/>
                <a:ea typeface="Microsoft YaHei" panose="020B0503020204020204" pitchFamily="34" charset="-122"/>
              </a:rPr>
              <a:t> 9.2</a:t>
            </a:r>
            <a:r>
              <a:rPr lang="zh-CN" altLang="en-US" sz="2800" b="0" i="0" dirty="0">
                <a:solidFill>
                  <a:srgbClr val="000000"/>
                </a:solidFill>
                <a:effectLst/>
                <a:latin typeface="Microsoft YaHei" panose="020B0503020204020204" pitchFamily="34" charset="-122"/>
                <a:ea typeface="Microsoft YaHei" panose="020B0503020204020204" pitchFamily="34" charset="-122"/>
              </a:rPr>
              <a:t>，</a:t>
            </a:r>
            <a:r>
              <a:rPr lang="en-US" altLang="zh-CN" sz="2800" b="0" i="0" dirty="0">
                <a:solidFill>
                  <a:srgbClr val="000000"/>
                </a:solidFill>
                <a:effectLst/>
                <a:latin typeface="Microsoft YaHei" panose="020B0503020204020204" pitchFamily="34" charset="-122"/>
                <a:ea typeface="Microsoft YaHei" panose="020B0503020204020204" pitchFamily="34" charset="-122"/>
              </a:rPr>
              <a:t>Google Earth</a:t>
            </a:r>
            <a:r>
              <a:rPr lang="zh-CN" altLang="en-US" sz="2800" b="0" i="0" dirty="0">
                <a:solidFill>
                  <a:srgbClr val="000000"/>
                </a:solidFill>
                <a:effectLst/>
                <a:latin typeface="Microsoft YaHei" panose="020B0503020204020204" pitchFamily="34" charset="-122"/>
                <a:ea typeface="Microsoft YaHei" panose="020B0503020204020204" pitchFamily="34" charset="-122"/>
              </a:rPr>
              <a:t>和跨平台的</a:t>
            </a:r>
            <a:r>
              <a:rPr lang="en-US" altLang="zh-CN" sz="2800" b="0" i="0" dirty="0">
                <a:solidFill>
                  <a:srgbClr val="000000"/>
                </a:solidFill>
                <a:effectLst/>
                <a:latin typeface="Microsoft YaHei" panose="020B0503020204020204" pitchFamily="34" charset="-122"/>
                <a:ea typeface="Microsoft YaHei" panose="020B0503020204020204" pitchFamily="34" charset="-122"/>
              </a:rPr>
              <a:t>GRASS GIS</a:t>
            </a:r>
            <a:r>
              <a:rPr lang="zh-CN" altLang="en-US" sz="2800" b="0" i="0" dirty="0">
                <a:solidFill>
                  <a:srgbClr val="000000"/>
                </a:solidFill>
                <a:effectLst/>
                <a:latin typeface="Microsoft YaHei" panose="020B0503020204020204" pitchFamily="34" charset="-122"/>
                <a:ea typeface="Microsoft YaHei" panose="020B0503020204020204" pitchFamily="34" charset="-122"/>
              </a:rPr>
              <a:t>系统。 　　</a:t>
            </a:r>
            <a:endParaRPr lang="en-US" altLang="zh-CN" sz="2800" b="0" i="0" dirty="0">
              <a:solidFill>
                <a:srgbClr val="000000"/>
              </a:solidFill>
              <a:effectLst/>
              <a:latin typeface="Microsoft YaHei" panose="020B0503020204020204" pitchFamily="34" charset="-122"/>
              <a:ea typeface="Microsoft YaHei" panose="020B0503020204020204" pitchFamily="34" charset="-122"/>
            </a:endParaRPr>
          </a:p>
          <a:p>
            <a:pPr algn="l"/>
            <a:endParaRPr lang="zh-CN" altLang="en-US" sz="2800" b="0" i="0" dirty="0">
              <a:solidFill>
                <a:srgbClr val="000000"/>
              </a:solidFill>
              <a:effectLst/>
              <a:latin typeface="Microsoft YaHei" panose="020B0503020204020204" pitchFamily="34" charset="-122"/>
              <a:ea typeface="Microsoft YaHei" panose="020B0503020204020204" pitchFamily="34" charset="-122"/>
            </a:endParaRPr>
          </a:p>
          <a:p>
            <a:pPr algn="l"/>
            <a:r>
              <a:rPr lang="zh-CN" altLang="en-US" sz="2800" b="0" i="0" dirty="0">
                <a:solidFill>
                  <a:srgbClr val="000000"/>
                </a:solidFill>
                <a:effectLst/>
                <a:latin typeface="Microsoft YaHei" panose="020B0503020204020204" pitchFamily="34" charset="-122"/>
                <a:ea typeface="Microsoft YaHei" panose="020B0503020204020204" pitchFamily="34" charset="-122"/>
              </a:rPr>
              <a:t>利用</a:t>
            </a:r>
            <a:r>
              <a:rPr lang="en-US" altLang="zh-CN" sz="2800" b="0" i="0" dirty="0">
                <a:solidFill>
                  <a:srgbClr val="000000"/>
                </a:solidFill>
                <a:effectLst/>
                <a:latin typeface="Microsoft YaHei" panose="020B0503020204020204" pitchFamily="34" charset="-122"/>
                <a:ea typeface="Microsoft YaHei" panose="020B0503020204020204" pitchFamily="34" charset="-122"/>
              </a:rPr>
              <a:t>GDAL/OGR</a:t>
            </a:r>
            <a:r>
              <a:rPr lang="zh-CN" altLang="en-US" sz="2800" b="0" i="0" dirty="0">
                <a:solidFill>
                  <a:srgbClr val="000000"/>
                </a:solidFill>
                <a:effectLst/>
                <a:latin typeface="Microsoft YaHei" panose="020B0503020204020204" pitchFamily="34" charset="-122"/>
                <a:ea typeface="Microsoft YaHei" panose="020B0503020204020204" pitchFamily="34" charset="-122"/>
              </a:rPr>
              <a:t>库，可以使基于</a:t>
            </a:r>
            <a:r>
              <a:rPr lang="en-US" altLang="zh-CN" sz="2800" b="0" i="0" dirty="0">
                <a:solidFill>
                  <a:srgbClr val="000000"/>
                </a:solidFill>
                <a:effectLst/>
                <a:latin typeface="Microsoft YaHei" panose="020B0503020204020204" pitchFamily="34" charset="-122"/>
                <a:ea typeface="Microsoft YaHei" panose="020B0503020204020204" pitchFamily="34" charset="-122"/>
              </a:rPr>
              <a:t>Linux</a:t>
            </a:r>
            <a:r>
              <a:rPr lang="zh-CN" altLang="en-US" sz="2800" b="0" i="0" dirty="0">
                <a:solidFill>
                  <a:srgbClr val="000000"/>
                </a:solidFill>
                <a:effectLst/>
                <a:latin typeface="Microsoft YaHei" panose="020B0503020204020204" pitchFamily="34" charset="-122"/>
                <a:ea typeface="Microsoft YaHei" panose="020B0503020204020204" pitchFamily="34" charset="-122"/>
              </a:rPr>
              <a:t>的地理空间数据管理系统提供对矢量和栅格文件数据的支持。</a:t>
            </a:r>
          </a:p>
          <a:p>
            <a:endParaRPr lang="zh-CN" altLang="en-US" sz="3200" dirty="0"/>
          </a:p>
        </p:txBody>
      </p:sp>
    </p:spTree>
    <p:extLst>
      <p:ext uri="{BB962C8B-B14F-4D97-AF65-F5344CB8AC3E}">
        <p14:creationId xmlns:p14="http://schemas.microsoft.com/office/powerpoint/2010/main" val="2858451026"/>
      </p:ext>
    </p:extLst>
  </p:cSld>
  <p:clrMapOvr>
    <a:masterClrMapping/>
  </p:clrMapOvr>
  <mc:AlternateContent xmlns:mc="http://schemas.openxmlformats.org/markup-compatibility/2006" xmlns:p14="http://schemas.microsoft.com/office/powerpoint/2010/main">
    <mc:Choice Requires="p14">
      <p:transition spd="slow" p14:dur="850">
        <p14:warp/>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8" name="图片 97"/>
          <p:cNvPicPr>
            <a:picLocks noChangeAspect="1"/>
          </p:cNvPicPr>
          <p:nvPr/>
        </p:nvPicPr>
        <p:blipFill rotWithShape="1">
          <a:blip r:embed="rId2" cstate="email">
            <a:clrChange>
              <a:clrFrom>
                <a:srgbClr val="FFFFFF"/>
              </a:clrFrom>
              <a:clrTo>
                <a:srgbClr val="FFFFFF">
                  <a:alpha val="0"/>
                </a:srgbClr>
              </a:clrTo>
            </a:clrChange>
            <a:extLst>
              <a:ext uri="{BEBA8EAE-BF5A-486C-A8C5-ECC9F3942E4B}">
                <a14:imgProps xmlns:a14="http://schemas.microsoft.com/office/drawing/2010/main">
                  <a14:imgLayer r:embed="rId3">
                    <a14:imgEffect>
                      <a14:saturation sat="0"/>
                    </a14:imgEffect>
                    <a14:imgEffect>
                      <a14:brightnessContrast contrast="10000"/>
                    </a14:imgEffect>
                  </a14:imgLayer>
                </a14:imgProps>
              </a:ext>
              <a:ext uri="{28A0092B-C50C-407E-A947-70E740481C1C}">
                <a14:useLocalDpi xmlns:a14="http://schemas.microsoft.com/office/drawing/2010/main"/>
              </a:ext>
            </a:extLst>
          </a:blip>
          <a:srcRect/>
          <a:stretch/>
        </p:blipFill>
        <p:spPr>
          <a:xfrm>
            <a:off x="-34958" y="5163602"/>
            <a:ext cx="12226958" cy="1694397"/>
          </a:xfrm>
          <a:prstGeom prst="rect">
            <a:avLst/>
          </a:prstGeom>
        </p:spPr>
      </p:pic>
      <p:sp>
        <p:nvSpPr>
          <p:cNvPr id="92" name="文本框 91"/>
          <p:cNvSpPr txBox="1"/>
          <p:nvPr/>
        </p:nvSpPr>
        <p:spPr>
          <a:xfrm>
            <a:off x="507041" y="454903"/>
            <a:ext cx="5787227" cy="769441"/>
          </a:xfrm>
          <a:prstGeom prst="rect">
            <a:avLst/>
          </a:prstGeom>
          <a:noFill/>
        </p:spPr>
        <p:txBody>
          <a:bodyPr wrap="square" rtlCol="0">
            <a:spAutoFit/>
          </a:bodyPr>
          <a:lstStyle/>
          <a:p>
            <a:r>
              <a:rPr lang="zh-CN" altLang="en-US" sz="4400" spc="100" dirty="0">
                <a:latin typeface="明兰" panose="02010600030101010101" pitchFamily="2" charset="-122"/>
                <a:ea typeface="明兰" panose="02010600030101010101" pitchFamily="2" charset="-122"/>
              </a:rPr>
              <a:t>空间参考</a:t>
            </a:r>
          </a:p>
        </p:txBody>
      </p:sp>
      <p:pic>
        <p:nvPicPr>
          <p:cNvPr id="6" name="图片 5">
            <a:extLst>
              <a:ext uri="{FF2B5EF4-FFF2-40B4-BE49-F238E27FC236}">
                <a16:creationId xmlns:a16="http://schemas.microsoft.com/office/drawing/2014/main" id="{767B0813-8ED5-40C3-A3CC-48F516C1FF44}"/>
              </a:ext>
            </a:extLst>
          </p:cNvPr>
          <p:cNvPicPr>
            <a:picLocks noChangeAspect="1"/>
          </p:cNvPicPr>
          <p:nvPr/>
        </p:nvPicPr>
        <p:blipFill>
          <a:blip r:embed="rId4"/>
          <a:stretch>
            <a:fillRect/>
          </a:stretch>
        </p:blipFill>
        <p:spPr>
          <a:xfrm>
            <a:off x="10338903" y="133693"/>
            <a:ext cx="1662510" cy="1792056"/>
          </a:xfrm>
          <a:prstGeom prst="rect">
            <a:avLst/>
          </a:prstGeom>
          <a:effectLst/>
        </p:spPr>
      </p:pic>
      <p:sp>
        <p:nvSpPr>
          <p:cNvPr id="2" name="文本框 1">
            <a:extLst>
              <a:ext uri="{FF2B5EF4-FFF2-40B4-BE49-F238E27FC236}">
                <a16:creationId xmlns:a16="http://schemas.microsoft.com/office/drawing/2014/main" id="{E4195387-B81E-46DD-8C20-18E864A2B444}"/>
              </a:ext>
            </a:extLst>
          </p:cNvPr>
          <p:cNvSpPr txBox="1"/>
          <p:nvPr/>
        </p:nvSpPr>
        <p:spPr>
          <a:xfrm>
            <a:off x="507041" y="2383354"/>
            <a:ext cx="10268262" cy="2780248"/>
          </a:xfrm>
          <a:prstGeom prst="rect">
            <a:avLst/>
          </a:prstGeom>
          <a:noFill/>
        </p:spPr>
        <p:txBody>
          <a:bodyPr wrap="square" rtlCol="0">
            <a:spAutoFit/>
          </a:bodyPr>
          <a:lstStyle/>
          <a:p>
            <a:pPr>
              <a:spcBef>
                <a:spcPts val="120"/>
              </a:spcBef>
              <a:spcAft>
                <a:spcPts val="120"/>
              </a:spcAft>
            </a:pPr>
            <a:r>
              <a:rPr lang="zh-CN" altLang="zh-CN" sz="2800" b="1" kern="100" dirty="0">
                <a:effectLst/>
                <a:latin typeface="等线" panose="02010600030101010101" pitchFamily="2" charset="-122"/>
                <a:ea typeface="宋体" panose="02010600030101010101" pitchFamily="2" charset="-122"/>
                <a:cs typeface="Times New Roman" panose="02020603050405020304" pitchFamily="18" charset="0"/>
              </a:rPr>
              <a:t>空间参考</a:t>
            </a:r>
            <a:r>
              <a:rPr lang="zh-CN" altLang="zh-CN" sz="2800" kern="100" dirty="0">
                <a:effectLst/>
                <a:latin typeface="等线" panose="02010600030101010101" pitchFamily="2" charset="-122"/>
                <a:ea typeface="宋体" panose="02010600030101010101" pitchFamily="2" charset="-122"/>
                <a:cs typeface="Times New Roman" panose="02020603050405020304" pitchFamily="18" charset="0"/>
              </a:rPr>
              <a:t>：空间数据的骨架</a:t>
            </a:r>
            <a:endParaRPr lang="zh-CN" altLang="zh-CN" sz="2800" kern="100" dirty="0">
              <a:effectLst/>
              <a:latin typeface="等线" panose="02010600030101010101" pitchFamily="2" charset="-122"/>
              <a:ea typeface="等线" panose="02010600030101010101" pitchFamily="2" charset="-122"/>
              <a:cs typeface="Times New Roman" panose="02020603050405020304" pitchFamily="18" charset="0"/>
            </a:endParaRPr>
          </a:p>
          <a:p>
            <a:pPr>
              <a:spcBef>
                <a:spcPts val="120"/>
              </a:spcBef>
              <a:spcAft>
                <a:spcPts val="120"/>
              </a:spcAft>
            </a:pPr>
            <a:r>
              <a:rPr lang="zh-CN" altLang="zh-CN" sz="2800" kern="100" dirty="0">
                <a:effectLst/>
                <a:latin typeface="等线" panose="02010600030101010101" pitchFamily="2" charset="-122"/>
                <a:ea typeface="宋体" panose="02010600030101010101" pitchFamily="2" charset="-122"/>
                <a:cs typeface="Times New Roman" panose="02020603050405020304" pitchFamily="18" charset="0"/>
              </a:rPr>
              <a:t>大地水准面</a:t>
            </a:r>
            <a:r>
              <a:rPr lang="en-US" altLang="zh-CN" sz="2800" kern="100" dirty="0">
                <a:effectLst/>
                <a:latin typeface="等线" panose="02010600030101010101" pitchFamily="2" charset="-122"/>
                <a:ea typeface="宋体" panose="02010600030101010101" pitchFamily="2" charset="-122"/>
                <a:cs typeface="Times New Roman" panose="02020603050405020304" pitchFamily="18" charset="0"/>
              </a:rPr>
              <a:t>-</a:t>
            </a:r>
            <a:r>
              <a:rPr lang="zh-CN" altLang="zh-CN" sz="2800" kern="100" dirty="0">
                <a:effectLst/>
                <a:latin typeface="等线" panose="02010600030101010101" pitchFamily="2" charset="-122"/>
                <a:ea typeface="宋体" panose="02010600030101010101" pitchFamily="2" charset="-122"/>
                <a:cs typeface="Times New Roman" panose="02020603050405020304" pitchFamily="18" charset="0"/>
              </a:rPr>
              <a:t>》</a:t>
            </a:r>
            <a:r>
              <a:rPr lang="zh-CN" altLang="zh-CN" sz="2800" b="1" kern="100" dirty="0">
                <a:effectLst/>
                <a:latin typeface="等线" panose="02010600030101010101" pitchFamily="2" charset="-122"/>
                <a:ea typeface="宋体" panose="02010600030101010101" pitchFamily="2" charset="-122"/>
                <a:cs typeface="Times New Roman" panose="02020603050405020304" pitchFamily="18" charset="0"/>
              </a:rPr>
              <a:t>地球椭球体</a:t>
            </a:r>
            <a:r>
              <a:rPr lang="zh-CN" altLang="zh-CN" sz="2800" kern="100" dirty="0">
                <a:effectLst/>
                <a:latin typeface="等线" panose="02010600030101010101" pitchFamily="2" charset="-122"/>
                <a:ea typeface="宋体" panose="02010600030101010101" pitchFamily="2" charset="-122"/>
                <a:cs typeface="Times New Roman" panose="02020603050405020304" pitchFamily="18" charset="0"/>
              </a:rPr>
              <a:t>（长半轴、短半轴、扁率）</a:t>
            </a:r>
            <a:r>
              <a:rPr lang="en-US" altLang="zh-CN" sz="2800" kern="100" dirty="0">
                <a:effectLst/>
                <a:latin typeface="等线" panose="02010600030101010101" pitchFamily="2" charset="-122"/>
                <a:ea typeface="宋体" panose="02010600030101010101" pitchFamily="2" charset="-122"/>
                <a:cs typeface="Times New Roman" panose="02020603050405020304" pitchFamily="18" charset="0"/>
              </a:rPr>
              <a:t>-</a:t>
            </a:r>
            <a:r>
              <a:rPr lang="zh-CN" altLang="zh-CN" sz="2800" kern="100" dirty="0">
                <a:effectLst/>
                <a:latin typeface="等线" panose="02010600030101010101" pitchFamily="2" charset="-122"/>
                <a:ea typeface="宋体" panose="02010600030101010101" pitchFamily="2" charset="-122"/>
                <a:cs typeface="Times New Roman" panose="02020603050405020304" pitchFamily="18" charset="0"/>
              </a:rPr>
              <a:t>》基准面</a:t>
            </a:r>
            <a:endParaRPr lang="zh-CN" altLang="zh-CN" sz="2800" kern="100" dirty="0">
              <a:effectLst/>
              <a:latin typeface="等线" panose="02010600030101010101" pitchFamily="2" charset="-122"/>
              <a:ea typeface="等线" panose="02010600030101010101" pitchFamily="2" charset="-122"/>
              <a:cs typeface="Times New Roman" panose="02020603050405020304" pitchFamily="18" charset="0"/>
            </a:endParaRPr>
          </a:p>
          <a:p>
            <a:pPr>
              <a:spcBef>
                <a:spcPts val="120"/>
              </a:spcBef>
              <a:spcAft>
                <a:spcPts val="120"/>
              </a:spcAft>
            </a:pPr>
            <a:r>
              <a:rPr lang="zh-CN" altLang="zh-CN" sz="2800" b="1" kern="100" dirty="0">
                <a:effectLst/>
                <a:latin typeface="等线" panose="02010600030101010101" pitchFamily="2" charset="-122"/>
                <a:ea typeface="宋体" panose="02010600030101010101" pitchFamily="2" charset="-122"/>
                <a:cs typeface="Times New Roman" panose="02020603050405020304" pitchFamily="18" charset="0"/>
              </a:rPr>
              <a:t>地图投影</a:t>
            </a:r>
            <a:r>
              <a:rPr lang="zh-CN" altLang="zh-CN" sz="2800" kern="100" dirty="0">
                <a:effectLst/>
                <a:latin typeface="等线" panose="02010600030101010101" pitchFamily="2" charset="-122"/>
                <a:ea typeface="宋体" panose="02010600030101010101" pitchFamily="2" charset="-122"/>
                <a:cs typeface="Times New Roman" panose="02020603050405020304" pitchFamily="18" charset="0"/>
              </a:rPr>
              <a:t>（两种）：地球表面任意一点转换到地图平面的理论和方法</a:t>
            </a:r>
            <a:endParaRPr lang="zh-CN" altLang="zh-CN" sz="2800" kern="100" dirty="0">
              <a:effectLst/>
              <a:latin typeface="等线" panose="02010600030101010101" pitchFamily="2" charset="-122"/>
              <a:ea typeface="等线" panose="02010600030101010101" pitchFamily="2" charset="-122"/>
              <a:cs typeface="Times New Roman" panose="02020603050405020304" pitchFamily="18" charset="0"/>
            </a:endParaRPr>
          </a:p>
          <a:p>
            <a:pPr marL="342900" lvl="0" indent="-342900">
              <a:spcBef>
                <a:spcPts val="120"/>
              </a:spcBef>
              <a:spcAft>
                <a:spcPts val="120"/>
              </a:spcAft>
              <a:buFont typeface="+mj-lt"/>
              <a:buAutoNum type="arabicPeriod"/>
            </a:pPr>
            <a:r>
              <a:rPr lang="zh-CN" altLang="zh-CN" sz="2800" b="1" kern="100" dirty="0">
                <a:effectLst/>
                <a:latin typeface="等线" panose="02010600030101010101" pitchFamily="2" charset="-122"/>
                <a:ea typeface="宋体" panose="02010600030101010101" pitchFamily="2" charset="-122"/>
                <a:cs typeface="Times New Roman" panose="02020603050405020304" pitchFamily="18" charset="0"/>
              </a:rPr>
              <a:t>地理坐标系</a:t>
            </a:r>
            <a:r>
              <a:rPr lang="zh-CN" altLang="zh-CN" sz="2800" kern="100" dirty="0">
                <a:effectLst/>
                <a:latin typeface="等线" panose="02010600030101010101" pitchFamily="2" charset="-122"/>
                <a:ea typeface="宋体" panose="02010600030101010101" pitchFamily="2" charset="-122"/>
                <a:cs typeface="Times New Roman" panose="02020603050405020304" pitchFamily="18" charset="0"/>
              </a:rPr>
              <a:t>（</a:t>
            </a:r>
            <a:r>
              <a:rPr lang="en-US" altLang="zh-CN" sz="2800" kern="100" dirty="0">
                <a:effectLst/>
                <a:latin typeface="等线" panose="02010600030101010101" pitchFamily="2" charset="-122"/>
                <a:ea typeface="宋体" panose="02010600030101010101" pitchFamily="2" charset="-122"/>
                <a:cs typeface="Times New Roman" panose="02020603050405020304" pitchFamily="18" charset="0"/>
              </a:rPr>
              <a:t>GCS</a:t>
            </a:r>
            <a:r>
              <a:rPr lang="zh-CN" altLang="zh-CN" sz="2800" kern="100" dirty="0">
                <a:effectLst/>
                <a:latin typeface="等线" panose="02010600030101010101" pitchFamily="2" charset="-122"/>
                <a:ea typeface="宋体" panose="02010600030101010101" pitchFamily="2" charset="-122"/>
                <a:cs typeface="Times New Roman" panose="02020603050405020304" pitchFamily="18" charset="0"/>
              </a:rPr>
              <a:t>）：基准面</a:t>
            </a:r>
            <a:r>
              <a:rPr lang="en-US" altLang="zh-CN" sz="2800" kern="100" dirty="0">
                <a:effectLst/>
                <a:latin typeface="等线" panose="02010600030101010101" pitchFamily="2" charset="-122"/>
                <a:ea typeface="宋体" panose="02010600030101010101" pitchFamily="2" charset="-122"/>
                <a:cs typeface="Times New Roman" panose="02020603050405020304" pitchFamily="18" charset="0"/>
              </a:rPr>
              <a:t>+</a:t>
            </a:r>
            <a:r>
              <a:rPr lang="zh-CN" altLang="zh-CN" sz="2800" kern="100" dirty="0">
                <a:effectLst/>
                <a:latin typeface="等线" panose="02010600030101010101" pitchFamily="2" charset="-122"/>
                <a:ea typeface="宋体" panose="02010600030101010101" pitchFamily="2" charset="-122"/>
                <a:cs typeface="Times New Roman" panose="02020603050405020304" pitchFamily="18" charset="0"/>
              </a:rPr>
              <a:t>角度测量单位</a:t>
            </a:r>
            <a:r>
              <a:rPr lang="en-US" altLang="zh-CN" sz="2800" kern="100" dirty="0">
                <a:effectLst/>
                <a:latin typeface="等线" panose="02010600030101010101" pitchFamily="2" charset="-122"/>
                <a:ea typeface="宋体" panose="02010600030101010101" pitchFamily="2" charset="-122"/>
                <a:cs typeface="Times New Roman" panose="02020603050405020304" pitchFamily="18" charset="0"/>
              </a:rPr>
              <a:t>+</a:t>
            </a:r>
            <a:r>
              <a:rPr lang="zh-CN" altLang="zh-CN" sz="2800" kern="100" dirty="0">
                <a:effectLst/>
                <a:latin typeface="等线" panose="02010600030101010101" pitchFamily="2" charset="-122"/>
                <a:ea typeface="宋体" panose="02010600030101010101" pitchFamily="2" charset="-122"/>
                <a:cs typeface="Times New Roman" panose="02020603050405020304" pitchFamily="18" charset="0"/>
              </a:rPr>
              <a:t>本初子午线</a:t>
            </a:r>
            <a:endParaRPr lang="zh-CN" altLang="zh-CN" sz="2800" kern="100" dirty="0">
              <a:effectLst/>
              <a:latin typeface="等线" panose="02010600030101010101" pitchFamily="2" charset="-122"/>
              <a:ea typeface="等线" panose="02010600030101010101" pitchFamily="2" charset="-122"/>
              <a:cs typeface="Times New Roman" panose="02020603050405020304" pitchFamily="18" charset="0"/>
            </a:endParaRPr>
          </a:p>
          <a:p>
            <a:pPr marL="342900" lvl="0" indent="-342900">
              <a:spcBef>
                <a:spcPts val="120"/>
              </a:spcBef>
              <a:spcAft>
                <a:spcPts val="120"/>
              </a:spcAft>
              <a:buFont typeface="+mj-lt"/>
              <a:buAutoNum type="arabicPeriod"/>
            </a:pPr>
            <a:r>
              <a:rPr lang="zh-CN" altLang="zh-CN" sz="2800" b="1" kern="100" dirty="0">
                <a:effectLst/>
                <a:latin typeface="等线" panose="02010600030101010101" pitchFamily="2" charset="-122"/>
                <a:ea typeface="宋体" panose="02010600030101010101" pitchFamily="2" charset="-122"/>
                <a:cs typeface="Times New Roman" panose="02020603050405020304" pitchFamily="18" charset="0"/>
              </a:rPr>
              <a:t>投影坐标系</a:t>
            </a:r>
            <a:r>
              <a:rPr lang="zh-CN" altLang="zh-CN" sz="2800" kern="100" dirty="0">
                <a:effectLst/>
                <a:latin typeface="等线" panose="02010600030101010101" pitchFamily="2" charset="-122"/>
                <a:ea typeface="宋体" panose="02010600030101010101" pitchFamily="2" charset="-122"/>
                <a:cs typeface="Times New Roman" panose="02020603050405020304" pitchFamily="18" charset="0"/>
              </a:rPr>
              <a:t>：地理坐标系</a:t>
            </a:r>
            <a:r>
              <a:rPr lang="en-US" altLang="zh-CN" sz="2800" kern="100" dirty="0">
                <a:effectLst/>
                <a:latin typeface="等线" panose="02010600030101010101" pitchFamily="2" charset="-122"/>
                <a:ea typeface="宋体" panose="02010600030101010101" pitchFamily="2" charset="-122"/>
                <a:cs typeface="Times New Roman" panose="02020603050405020304" pitchFamily="18" charset="0"/>
              </a:rPr>
              <a:t>+</a:t>
            </a:r>
            <a:r>
              <a:rPr lang="zh-CN" altLang="zh-CN" sz="2800" kern="100" dirty="0">
                <a:effectLst/>
                <a:latin typeface="等线" panose="02010600030101010101" pitchFamily="2" charset="-122"/>
                <a:ea typeface="宋体" panose="02010600030101010101" pitchFamily="2" charset="-122"/>
                <a:cs typeface="Times New Roman" panose="02020603050405020304" pitchFamily="18" charset="0"/>
              </a:rPr>
              <a:t>投影方法</a:t>
            </a:r>
            <a:r>
              <a:rPr lang="en-US" altLang="zh-CN" sz="2800" kern="100" dirty="0">
                <a:effectLst/>
                <a:latin typeface="等线" panose="02010600030101010101" pitchFamily="2" charset="-122"/>
                <a:ea typeface="宋体" panose="02010600030101010101" pitchFamily="2" charset="-122"/>
                <a:cs typeface="Times New Roman" panose="02020603050405020304" pitchFamily="18" charset="0"/>
              </a:rPr>
              <a:t>+</a:t>
            </a:r>
            <a:r>
              <a:rPr lang="zh-CN" altLang="zh-CN" sz="2800" kern="100" dirty="0">
                <a:effectLst/>
                <a:latin typeface="等线" panose="02010600030101010101" pitchFamily="2" charset="-122"/>
                <a:ea typeface="宋体" panose="02010600030101010101" pitchFamily="2" charset="-122"/>
                <a:cs typeface="Times New Roman" panose="02020603050405020304" pitchFamily="18" charset="0"/>
              </a:rPr>
              <a:t>线性单位</a:t>
            </a:r>
            <a:endParaRPr lang="zh-CN" altLang="zh-CN" sz="2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111303908"/>
      </p:ext>
    </p:extLst>
  </p:cSld>
  <p:clrMapOvr>
    <a:masterClrMapping/>
  </p:clrMapOvr>
  <mc:AlternateContent xmlns:mc="http://schemas.openxmlformats.org/markup-compatibility/2006" xmlns:p14="http://schemas.microsoft.com/office/powerpoint/2010/main">
    <mc:Choice Requires="p14">
      <p:transition spd="slow" p14:dur="850">
        <p14:warp/>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 name="文本框 91"/>
          <p:cNvSpPr txBox="1"/>
          <p:nvPr/>
        </p:nvSpPr>
        <p:spPr>
          <a:xfrm>
            <a:off x="507041" y="454903"/>
            <a:ext cx="5787227" cy="769441"/>
          </a:xfrm>
          <a:prstGeom prst="rect">
            <a:avLst/>
          </a:prstGeom>
          <a:noFill/>
        </p:spPr>
        <p:txBody>
          <a:bodyPr wrap="square" rtlCol="0">
            <a:spAutoFit/>
          </a:bodyPr>
          <a:lstStyle/>
          <a:p>
            <a:r>
              <a:rPr lang="en-US" altLang="zh-CN" sz="4400" spc="100" dirty="0">
                <a:latin typeface="明兰" panose="02010600030101010101" pitchFamily="2" charset="-122"/>
                <a:ea typeface="明兰" panose="02010600030101010101" pitchFamily="2" charset="-122"/>
              </a:rPr>
              <a:t>ORG</a:t>
            </a:r>
            <a:r>
              <a:rPr lang="zh-CN" altLang="en-US" sz="4400" spc="100" dirty="0">
                <a:latin typeface="明兰" panose="02010600030101010101" pitchFamily="2" charset="-122"/>
                <a:ea typeface="明兰" panose="02010600030101010101" pitchFamily="2" charset="-122"/>
              </a:rPr>
              <a:t>空间参考</a:t>
            </a:r>
          </a:p>
        </p:txBody>
      </p:sp>
      <p:pic>
        <p:nvPicPr>
          <p:cNvPr id="6" name="图片 5">
            <a:extLst>
              <a:ext uri="{FF2B5EF4-FFF2-40B4-BE49-F238E27FC236}">
                <a16:creationId xmlns:a16="http://schemas.microsoft.com/office/drawing/2014/main" id="{767B0813-8ED5-40C3-A3CC-48F516C1FF44}"/>
              </a:ext>
            </a:extLst>
          </p:cNvPr>
          <p:cNvPicPr>
            <a:picLocks noChangeAspect="1"/>
          </p:cNvPicPr>
          <p:nvPr/>
        </p:nvPicPr>
        <p:blipFill>
          <a:blip r:embed="rId2"/>
          <a:stretch>
            <a:fillRect/>
          </a:stretch>
        </p:blipFill>
        <p:spPr>
          <a:xfrm>
            <a:off x="10338903" y="133693"/>
            <a:ext cx="1662510" cy="1792056"/>
          </a:xfrm>
          <a:prstGeom prst="rect">
            <a:avLst/>
          </a:prstGeom>
          <a:effectLst/>
        </p:spPr>
      </p:pic>
      <p:sp>
        <p:nvSpPr>
          <p:cNvPr id="2" name="文本框 1">
            <a:extLst>
              <a:ext uri="{FF2B5EF4-FFF2-40B4-BE49-F238E27FC236}">
                <a16:creationId xmlns:a16="http://schemas.microsoft.com/office/drawing/2014/main" id="{E4195387-B81E-46DD-8C20-18E864A2B444}"/>
              </a:ext>
            </a:extLst>
          </p:cNvPr>
          <p:cNvSpPr txBox="1"/>
          <p:nvPr/>
        </p:nvSpPr>
        <p:spPr>
          <a:xfrm>
            <a:off x="585519" y="2406796"/>
            <a:ext cx="10268262" cy="1892826"/>
          </a:xfrm>
          <a:prstGeom prst="rect">
            <a:avLst/>
          </a:prstGeom>
          <a:noFill/>
        </p:spPr>
        <p:txBody>
          <a:bodyPr wrap="square" rtlCol="0">
            <a:spAutoFit/>
          </a:bodyPr>
          <a:lstStyle/>
          <a:p>
            <a:pPr>
              <a:spcBef>
                <a:spcPts val="120"/>
              </a:spcBef>
              <a:spcAft>
                <a:spcPts val="120"/>
              </a:spcAft>
            </a:pPr>
            <a:r>
              <a:rPr lang="en-US" altLang="zh-CN" sz="2800" kern="100" dirty="0">
                <a:effectLst/>
                <a:latin typeface="Times New Roman" panose="02020603050405020304" pitchFamily="18" charset="0"/>
                <a:ea typeface="等线" panose="02010600030101010101" pitchFamily="2" charset="-122"/>
                <a:cs typeface="Times New Roman" panose="02020603050405020304" pitchFamily="18" charset="0"/>
              </a:rPr>
              <a:t>GDAL</a:t>
            </a:r>
            <a:r>
              <a:rPr lang="zh-CN" altLang="zh-CN" sz="2800" kern="100" dirty="0">
                <a:effectLst/>
                <a:latin typeface="Times New Roman" panose="02020603050405020304" pitchFamily="18" charset="0"/>
                <a:ea typeface="宋体" panose="02010600030101010101" pitchFamily="2" charset="-122"/>
                <a:cs typeface="Times New Roman" panose="02020603050405020304" pitchFamily="18" charset="0"/>
              </a:rPr>
              <a:t>中使用</a:t>
            </a:r>
            <a:r>
              <a:rPr lang="en-US" altLang="zh-CN" sz="2800" kern="100" dirty="0" err="1">
                <a:effectLst/>
                <a:latin typeface="Times New Roman" panose="02020603050405020304" pitchFamily="18" charset="0"/>
                <a:ea typeface="宋体" panose="02010600030101010101" pitchFamily="2" charset="-122"/>
                <a:cs typeface="Times New Roman" panose="02020603050405020304" pitchFamily="18" charset="0"/>
              </a:rPr>
              <a:t>OGRSpatial</a:t>
            </a:r>
            <a:r>
              <a:rPr lang="en-US" altLang="zh-CN" sz="2800" kern="100" dirty="0">
                <a:effectLst/>
                <a:latin typeface="Times New Roman" panose="02020603050405020304" pitchFamily="18" charset="0"/>
                <a:ea typeface="宋体" panose="02010600030101010101" pitchFamily="2" charset="-122"/>
                <a:cs typeface="Times New Roman" panose="02020603050405020304" pitchFamily="18" charset="0"/>
              </a:rPr>
              <a:t> Reference</a:t>
            </a:r>
            <a:r>
              <a:rPr lang="zh-CN" altLang="zh-CN" sz="2800" kern="100" dirty="0">
                <a:effectLst/>
                <a:latin typeface="Times New Roman" panose="02020603050405020304" pitchFamily="18" charset="0"/>
                <a:ea typeface="宋体" panose="02010600030101010101" pitchFamily="2" charset="-122"/>
                <a:cs typeface="Times New Roman" panose="02020603050405020304" pitchFamily="18" charset="0"/>
              </a:rPr>
              <a:t>来对空间参考信息进行管理</a:t>
            </a:r>
            <a:endParaRPr lang="en-US" altLang="zh-CN" sz="2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a:spcBef>
                <a:spcPts val="120"/>
              </a:spcBef>
              <a:spcAft>
                <a:spcPts val="120"/>
              </a:spcAft>
            </a:pPr>
            <a:endParaRPr lang="zh-CN" altLang="zh-CN" sz="2800" kern="100" dirty="0">
              <a:effectLst/>
              <a:latin typeface="Times New Roman" panose="02020603050405020304" pitchFamily="18" charset="0"/>
              <a:ea typeface="等线" panose="02010600030101010101" pitchFamily="2" charset="-122"/>
              <a:cs typeface="Times New Roman" panose="02020603050405020304" pitchFamily="18" charset="0"/>
            </a:endParaRPr>
          </a:p>
          <a:p>
            <a:pPr>
              <a:spcBef>
                <a:spcPts val="120"/>
              </a:spcBef>
              <a:spcAft>
                <a:spcPts val="120"/>
              </a:spcAft>
            </a:pPr>
            <a:r>
              <a:rPr lang="en-US" altLang="zh-CN" sz="2800" kern="100" dirty="0">
                <a:effectLst/>
                <a:latin typeface="Times New Roman" panose="02020603050405020304" pitchFamily="18" charset="0"/>
                <a:ea typeface="等线" panose="02010600030101010101" pitchFamily="2" charset="-122"/>
                <a:cs typeface="Times New Roman" panose="02020603050405020304" pitchFamily="18" charset="0"/>
              </a:rPr>
              <a:t>GDAL</a:t>
            </a:r>
            <a:r>
              <a:rPr lang="zh-CN" altLang="zh-CN" sz="2800" kern="100" dirty="0">
                <a:effectLst/>
                <a:latin typeface="Times New Roman" panose="02020603050405020304" pitchFamily="18" charset="0"/>
                <a:ea typeface="宋体" panose="02010600030101010101" pitchFamily="2" charset="-122"/>
                <a:cs typeface="Times New Roman" panose="02020603050405020304" pitchFamily="18" charset="0"/>
              </a:rPr>
              <a:t>主持的空间参考格式常用的有：</a:t>
            </a:r>
            <a:endParaRPr lang="zh-CN" altLang="zh-CN" sz="2800" kern="100" dirty="0">
              <a:effectLst/>
              <a:latin typeface="Times New Roman" panose="02020603050405020304" pitchFamily="18" charset="0"/>
              <a:ea typeface="等线" panose="02010600030101010101" pitchFamily="2" charset="-122"/>
              <a:cs typeface="Times New Roman" panose="02020603050405020304" pitchFamily="18" charset="0"/>
            </a:endParaRPr>
          </a:p>
          <a:p>
            <a:pPr>
              <a:spcBef>
                <a:spcPts val="120"/>
              </a:spcBef>
              <a:spcAft>
                <a:spcPts val="120"/>
              </a:spcAft>
            </a:pPr>
            <a:r>
              <a:rPr lang="en-US" altLang="zh-CN" sz="2800" kern="100" dirty="0">
                <a:effectLst/>
                <a:latin typeface="Times New Roman" panose="02020603050405020304" pitchFamily="18" charset="0"/>
                <a:ea typeface="等线" panose="02010600030101010101" pitchFamily="2" charset="-122"/>
                <a:cs typeface="Times New Roman" panose="02020603050405020304" pitchFamily="18" charset="0"/>
              </a:rPr>
              <a:t>WKT(</a:t>
            </a:r>
            <a:r>
              <a:rPr lang="zh-CN" altLang="zh-CN" sz="2800" kern="100" dirty="0">
                <a:effectLst/>
                <a:latin typeface="Times New Roman" panose="02020603050405020304" pitchFamily="18" charset="0"/>
                <a:ea typeface="宋体" panose="02010600030101010101" pitchFamily="2" charset="-122"/>
                <a:cs typeface="Times New Roman" panose="02020603050405020304" pitchFamily="18" charset="0"/>
              </a:rPr>
              <a:t>默认</a:t>
            </a:r>
            <a:r>
              <a:rPr lang="en-US" altLang="zh-CN" sz="2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sz="2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2800" kern="100" dirty="0">
                <a:effectLst/>
                <a:latin typeface="Times New Roman" panose="02020603050405020304" pitchFamily="18" charset="0"/>
                <a:ea typeface="宋体" panose="02010600030101010101" pitchFamily="2" charset="-122"/>
                <a:cs typeface="Times New Roman" panose="02020603050405020304" pitchFamily="18" charset="0"/>
              </a:rPr>
              <a:t>EPSG</a:t>
            </a:r>
            <a:r>
              <a:rPr lang="zh-CN" altLang="zh-CN" sz="2800" kern="100" dirty="0">
                <a:effectLst/>
                <a:latin typeface="Times New Roman" panose="02020603050405020304" pitchFamily="18" charset="0"/>
                <a:ea typeface="宋体" panose="02010600030101010101" pitchFamily="2" charset="-122"/>
                <a:cs typeface="Times New Roman" panose="02020603050405020304" pitchFamily="18" charset="0"/>
              </a:rPr>
              <a:t>代码、</a:t>
            </a:r>
            <a:r>
              <a:rPr lang="en-US" altLang="zh-CN" sz="2800" kern="100" dirty="0">
                <a:effectLst/>
                <a:latin typeface="Times New Roman" panose="02020603050405020304" pitchFamily="18" charset="0"/>
                <a:ea typeface="宋体" panose="02010600030101010101" pitchFamily="2" charset="-122"/>
                <a:cs typeface="Times New Roman" panose="02020603050405020304" pitchFamily="18" charset="0"/>
              </a:rPr>
              <a:t>PROJ.4</a:t>
            </a:r>
            <a:r>
              <a:rPr lang="zh-CN" altLang="zh-CN" sz="2800" kern="100" dirty="0">
                <a:effectLst/>
                <a:latin typeface="Times New Roman" panose="02020603050405020304" pitchFamily="18" charset="0"/>
                <a:ea typeface="宋体" panose="02010600030101010101" pitchFamily="2" charset="-122"/>
                <a:cs typeface="Times New Roman" panose="02020603050405020304" pitchFamily="18" charset="0"/>
              </a:rPr>
              <a:t>和</a:t>
            </a:r>
            <a:r>
              <a:rPr lang="en-US" altLang="zh-CN" sz="2800" kern="100" dirty="0">
                <a:effectLst/>
                <a:latin typeface="Times New Roman" panose="02020603050405020304" pitchFamily="18" charset="0"/>
                <a:ea typeface="宋体" panose="02010600030101010101" pitchFamily="2" charset="-122"/>
                <a:cs typeface="Times New Roman" panose="02020603050405020304" pitchFamily="18" charset="0"/>
              </a:rPr>
              <a:t>ESRI</a:t>
            </a:r>
            <a:r>
              <a:rPr lang="zh-CN" altLang="zh-CN" sz="2800" kern="100" dirty="0">
                <a:effectLst/>
                <a:latin typeface="Times New Roman" panose="02020603050405020304" pitchFamily="18" charset="0"/>
                <a:ea typeface="宋体" panose="02010600030101010101" pitchFamily="2" charset="-122"/>
                <a:cs typeface="Times New Roman" panose="02020603050405020304" pitchFamily="18" charset="0"/>
              </a:rPr>
              <a:t>的</a:t>
            </a:r>
            <a:r>
              <a:rPr lang="en-US" altLang="zh-CN" sz="2800" kern="100" dirty="0">
                <a:effectLst/>
                <a:latin typeface="Times New Roman" panose="02020603050405020304" pitchFamily="18" charset="0"/>
                <a:ea typeface="宋体" panose="02010600030101010101" pitchFamily="2" charset="-122"/>
                <a:cs typeface="Times New Roman" panose="02020603050405020304" pitchFamily="18" charset="0"/>
              </a:rPr>
              <a:t>WKT</a:t>
            </a:r>
            <a:r>
              <a:rPr lang="zh-CN" altLang="zh-CN" sz="2800" kern="100" dirty="0">
                <a:effectLst/>
                <a:latin typeface="Times New Roman" panose="02020603050405020304" pitchFamily="18" charset="0"/>
                <a:ea typeface="宋体" panose="02010600030101010101" pitchFamily="2" charset="-122"/>
                <a:cs typeface="Times New Roman" panose="02020603050405020304" pitchFamily="18" charset="0"/>
              </a:rPr>
              <a:t>格式</a:t>
            </a:r>
            <a:endParaRPr lang="zh-CN" altLang="zh-CN" sz="2800" kern="100" dirty="0">
              <a:effectLst/>
              <a:latin typeface="Times New Roman" panose="02020603050405020304" pitchFamily="18" charset="0"/>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322587522"/>
      </p:ext>
    </p:extLst>
  </p:cSld>
  <p:clrMapOvr>
    <a:masterClrMapping/>
  </p:clrMapOvr>
  <mc:AlternateContent xmlns:mc="http://schemas.openxmlformats.org/markup-compatibility/2006" xmlns:p14="http://schemas.microsoft.com/office/powerpoint/2010/main">
    <mc:Choice Requires="p14">
      <p:transition spd="slow" p14:dur="850">
        <p14:warp/>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8" name="图片 97"/>
          <p:cNvPicPr>
            <a:picLocks noChangeAspect="1"/>
          </p:cNvPicPr>
          <p:nvPr/>
        </p:nvPicPr>
        <p:blipFill rotWithShape="1">
          <a:blip r:embed="rId2" cstate="email">
            <a:clrChange>
              <a:clrFrom>
                <a:srgbClr val="FFFFFF"/>
              </a:clrFrom>
              <a:clrTo>
                <a:srgbClr val="FFFFFF">
                  <a:alpha val="0"/>
                </a:srgbClr>
              </a:clrTo>
            </a:clrChange>
            <a:extLst>
              <a:ext uri="{BEBA8EAE-BF5A-486C-A8C5-ECC9F3942E4B}">
                <a14:imgProps xmlns:a14="http://schemas.microsoft.com/office/drawing/2010/main">
                  <a14:imgLayer r:embed="rId3">
                    <a14:imgEffect>
                      <a14:saturation sat="0"/>
                    </a14:imgEffect>
                    <a14:imgEffect>
                      <a14:brightnessContrast contrast="10000"/>
                    </a14:imgEffect>
                  </a14:imgLayer>
                </a14:imgProps>
              </a:ext>
              <a:ext uri="{28A0092B-C50C-407E-A947-70E740481C1C}">
                <a14:useLocalDpi xmlns:a14="http://schemas.microsoft.com/office/drawing/2010/main"/>
              </a:ext>
            </a:extLst>
          </a:blip>
          <a:srcRect/>
          <a:stretch/>
        </p:blipFill>
        <p:spPr>
          <a:xfrm>
            <a:off x="-34958" y="5163602"/>
            <a:ext cx="12226958" cy="1694397"/>
          </a:xfrm>
          <a:prstGeom prst="rect">
            <a:avLst/>
          </a:prstGeom>
        </p:spPr>
      </p:pic>
      <p:sp>
        <p:nvSpPr>
          <p:cNvPr id="92" name="文本框 91"/>
          <p:cNvSpPr txBox="1"/>
          <p:nvPr/>
        </p:nvSpPr>
        <p:spPr>
          <a:xfrm>
            <a:off x="507041" y="454903"/>
            <a:ext cx="5787227" cy="769441"/>
          </a:xfrm>
          <a:prstGeom prst="rect">
            <a:avLst/>
          </a:prstGeom>
          <a:noFill/>
        </p:spPr>
        <p:txBody>
          <a:bodyPr wrap="square" rtlCol="0">
            <a:spAutoFit/>
          </a:bodyPr>
          <a:lstStyle/>
          <a:p>
            <a:r>
              <a:rPr lang="en-US" altLang="zh-CN" sz="4400" spc="100" dirty="0">
                <a:latin typeface="明兰" panose="02010600030101010101" pitchFamily="2" charset="-122"/>
                <a:ea typeface="明兰" panose="02010600030101010101" pitchFamily="2" charset="-122"/>
              </a:rPr>
              <a:t>OGR</a:t>
            </a:r>
            <a:r>
              <a:rPr lang="zh-CN" altLang="en-US" sz="4400" spc="100" dirty="0">
                <a:latin typeface="明兰" panose="02010600030101010101" pitchFamily="2" charset="-122"/>
                <a:ea typeface="明兰" panose="02010600030101010101" pitchFamily="2" charset="-122"/>
              </a:rPr>
              <a:t>大体结构</a:t>
            </a:r>
          </a:p>
        </p:txBody>
      </p:sp>
      <p:sp>
        <p:nvSpPr>
          <p:cNvPr id="2" name="文本框 1">
            <a:extLst>
              <a:ext uri="{FF2B5EF4-FFF2-40B4-BE49-F238E27FC236}">
                <a16:creationId xmlns:a16="http://schemas.microsoft.com/office/drawing/2014/main" id="{E4195387-B81E-46DD-8C20-18E864A2B444}"/>
              </a:ext>
            </a:extLst>
          </p:cNvPr>
          <p:cNvSpPr txBox="1"/>
          <p:nvPr/>
        </p:nvSpPr>
        <p:spPr>
          <a:xfrm>
            <a:off x="645460" y="2116614"/>
            <a:ext cx="10587318" cy="3046988"/>
          </a:xfrm>
          <a:prstGeom prst="rect">
            <a:avLst/>
          </a:prstGeom>
          <a:noFill/>
        </p:spPr>
        <p:txBody>
          <a:bodyPr wrap="square" rtlCol="0">
            <a:spAutoFit/>
          </a:bodyPr>
          <a:lstStyle/>
          <a:p>
            <a:pPr algn="l"/>
            <a:r>
              <a:rPr lang="en-US" altLang="zh-CN" sz="2400" b="0" i="0" dirty="0">
                <a:solidFill>
                  <a:srgbClr val="000000"/>
                </a:solidFill>
                <a:effectLst/>
                <a:latin typeface="Microsoft YaHei" panose="020B0503020204020204" pitchFamily="34" charset="-122"/>
                <a:ea typeface="Microsoft YaHei" panose="020B0503020204020204" pitchFamily="34" charset="-122"/>
              </a:rPr>
              <a:t>Geometry</a:t>
            </a:r>
            <a:r>
              <a:rPr lang="zh-CN" altLang="en-US" sz="2400" b="0" i="0" dirty="0">
                <a:solidFill>
                  <a:srgbClr val="000000"/>
                </a:solidFill>
                <a:effectLst/>
                <a:latin typeface="Microsoft YaHei" panose="020B0503020204020204" pitchFamily="34" charset="-122"/>
                <a:ea typeface="Microsoft YaHei" panose="020B0503020204020204" pitchFamily="34" charset="-122"/>
              </a:rPr>
              <a:t>：类</a:t>
            </a:r>
            <a:r>
              <a:rPr lang="en-US" altLang="zh-CN" sz="2400" b="0" i="0" dirty="0">
                <a:solidFill>
                  <a:srgbClr val="000000"/>
                </a:solidFill>
                <a:effectLst/>
                <a:latin typeface="Microsoft YaHei" panose="020B0503020204020204" pitchFamily="34" charset="-122"/>
                <a:ea typeface="Microsoft YaHei" panose="020B0503020204020204" pitchFamily="34" charset="-122"/>
              </a:rPr>
              <a:t>Geometry(</a:t>
            </a:r>
            <a:r>
              <a:rPr lang="zh-CN" altLang="en-US" sz="2400" b="0" i="0" dirty="0">
                <a:solidFill>
                  <a:srgbClr val="000000"/>
                </a:solidFill>
                <a:effectLst/>
                <a:latin typeface="Microsoft YaHei" panose="020B0503020204020204" pitchFamily="34" charset="-122"/>
                <a:ea typeface="Microsoft YaHei" panose="020B0503020204020204" pitchFamily="34" charset="-122"/>
              </a:rPr>
              <a:t>包括</a:t>
            </a:r>
            <a:r>
              <a:rPr lang="en-US" altLang="zh-CN" sz="2400" b="0" i="0" dirty="0" err="1">
                <a:solidFill>
                  <a:srgbClr val="000000"/>
                </a:solidFill>
                <a:effectLst/>
                <a:latin typeface="Microsoft YaHei" panose="020B0503020204020204" pitchFamily="34" charset="-122"/>
                <a:ea typeface="Microsoft YaHei" panose="020B0503020204020204" pitchFamily="34" charset="-122"/>
              </a:rPr>
              <a:t>OGRGeometry</a:t>
            </a:r>
            <a:r>
              <a:rPr lang="zh-CN" altLang="en-US" sz="2400" b="0" i="0" dirty="0">
                <a:solidFill>
                  <a:srgbClr val="000000"/>
                </a:solidFill>
                <a:effectLst/>
                <a:latin typeface="Microsoft YaHei" panose="020B0503020204020204" pitchFamily="34" charset="-122"/>
                <a:ea typeface="Microsoft YaHei" panose="020B0503020204020204" pitchFamily="34" charset="-122"/>
              </a:rPr>
              <a:t>等类</a:t>
            </a:r>
            <a:r>
              <a:rPr lang="en-US" altLang="zh-CN" sz="2400" b="0" i="0" dirty="0">
                <a:solidFill>
                  <a:srgbClr val="000000"/>
                </a:solidFill>
                <a:effectLst/>
                <a:latin typeface="Microsoft YaHei" panose="020B0503020204020204" pitchFamily="34" charset="-122"/>
                <a:ea typeface="Microsoft YaHei" panose="020B0503020204020204" pitchFamily="34" charset="-122"/>
              </a:rPr>
              <a:t>)</a:t>
            </a:r>
            <a:r>
              <a:rPr lang="zh-CN" altLang="en-US" sz="2400" b="0" i="0" dirty="0">
                <a:solidFill>
                  <a:srgbClr val="000000"/>
                </a:solidFill>
                <a:effectLst/>
                <a:latin typeface="Microsoft YaHei" panose="020B0503020204020204" pitchFamily="34" charset="-122"/>
                <a:ea typeface="Microsoft YaHei" panose="020B0503020204020204" pitchFamily="34" charset="-122"/>
              </a:rPr>
              <a:t>封装了</a:t>
            </a:r>
            <a:r>
              <a:rPr lang="en-US" altLang="zh-CN" sz="2400" b="0" i="0" dirty="0" err="1">
                <a:solidFill>
                  <a:srgbClr val="000000"/>
                </a:solidFill>
                <a:effectLst/>
                <a:latin typeface="Microsoft YaHei" panose="020B0503020204020204" pitchFamily="34" charset="-122"/>
                <a:ea typeface="Microsoft YaHei" panose="020B0503020204020204" pitchFamily="34" charset="-122"/>
              </a:rPr>
              <a:t>OpenGIS</a:t>
            </a:r>
            <a:r>
              <a:rPr lang="zh-CN" altLang="en-US" sz="2400" b="0" i="0" dirty="0">
                <a:solidFill>
                  <a:srgbClr val="000000"/>
                </a:solidFill>
                <a:effectLst/>
                <a:latin typeface="Microsoft YaHei" panose="020B0503020204020204" pitchFamily="34" charset="-122"/>
                <a:ea typeface="Microsoft YaHei" panose="020B0503020204020204" pitchFamily="34" charset="-122"/>
              </a:rPr>
              <a:t>的矢量数据模型，并提供了一些几何操作，</a:t>
            </a:r>
            <a:r>
              <a:rPr lang="en-US" altLang="zh-CN" sz="2400" b="0" i="0" dirty="0">
                <a:solidFill>
                  <a:srgbClr val="000000"/>
                </a:solidFill>
                <a:effectLst/>
                <a:latin typeface="Microsoft YaHei" panose="020B0503020204020204" pitchFamily="34" charset="-122"/>
                <a:ea typeface="Microsoft YaHei" panose="020B0503020204020204" pitchFamily="34" charset="-122"/>
              </a:rPr>
              <a:t>WKB(Well </a:t>
            </a:r>
            <a:r>
              <a:rPr lang="en-US" altLang="zh-CN" sz="2400" b="0" i="0" dirty="0" err="1">
                <a:solidFill>
                  <a:srgbClr val="000000"/>
                </a:solidFill>
                <a:effectLst/>
                <a:latin typeface="Microsoft YaHei" panose="020B0503020204020204" pitchFamily="34" charset="-122"/>
                <a:ea typeface="Microsoft YaHei" panose="020B0503020204020204" pitchFamily="34" charset="-122"/>
              </a:rPr>
              <a:t>KnowsBinary</a:t>
            </a:r>
            <a:r>
              <a:rPr lang="en-US" altLang="zh-CN" sz="2400" b="0" i="0" dirty="0">
                <a:solidFill>
                  <a:srgbClr val="000000"/>
                </a:solidFill>
                <a:effectLst/>
                <a:latin typeface="Microsoft YaHei" panose="020B0503020204020204" pitchFamily="34" charset="-122"/>
                <a:ea typeface="Microsoft YaHei" panose="020B0503020204020204" pitchFamily="34" charset="-122"/>
              </a:rPr>
              <a:t>)</a:t>
            </a:r>
            <a:r>
              <a:rPr lang="zh-CN" altLang="en-US" sz="2400" b="0" i="0" dirty="0">
                <a:solidFill>
                  <a:srgbClr val="000000"/>
                </a:solidFill>
                <a:effectLst/>
                <a:latin typeface="Microsoft YaHei" panose="020B0503020204020204" pitchFamily="34" charset="-122"/>
                <a:ea typeface="Microsoft YaHei" panose="020B0503020204020204" pitchFamily="34" charset="-122"/>
              </a:rPr>
              <a:t>和</a:t>
            </a:r>
            <a:r>
              <a:rPr lang="en-US" altLang="zh-CN" sz="2400" b="0" i="0" dirty="0">
                <a:solidFill>
                  <a:srgbClr val="000000"/>
                </a:solidFill>
                <a:effectLst/>
                <a:latin typeface="Microsoft YaHei" panose="020B0503020204020204" pitchFamily="34" charset="-122"/>
                <a:ea typeface="Microsoft YaHei" panose="020B0503020204020204" pitchFamily="34" charset="-122"/>
              </a:rPr>
              <a:t>WKT(Well Known Text)</a:t>
            </a:r>
            <a:r>
              <a:rPr lang="zh-CN" altLang="en-US" sz="2400" b="0" i="0" dirty="0">
                <a:solidFill>
                  <a:srgbClr val="000000"/>
                </a:solidFill>
                <a:effectLst/>
                <a:latin typeface="Microsoft YaHei" panose="020B0503020204020204" pitchFamily="34" charset="-122"/>
                <a:ea typeface="Microsoft YaHei" panose="020B0503020204020204" pitchFamily="34" charset="-122"/>
              </a:rPr>
              <a:t>格式之间的相互转换，以及空间参考系统</a:t>
            </a:r>
            <a:r>
              <a:rPr lang="en-US" altLang="zh-CN" sz="2400" b="0" i="0" dirty="0">
                <a:solidFill>
                  <a:srgbClr val="000000"/>
                </a:solidFill>
                <a:effectLst/>
                <a:latin typeface="Microsoft YaHei" panose="020B0503020204020204" pitchFamily="34" charset="-122"/>
                <a:ea typeface="Microsoft YaHei" panose="020B0503020204020204" pitchFamily="34" charset="-122"/>
              </a:rPr>
              <a:t>(</a:t>
            </a:r>
            <a:r>
              <a:rPr lang="zh-CN" altLang="en-US" sz="2400" b="0" i="0" dirty="0">
                <a:solidFill>
                  <a:srgbClr val="000000"/>
                </a:solidFill>
                <a:effectLst/>
                <a:latin typeface="Microsoft YaHei" panose="020B0503020204020204" pitchFamily="34" charset="-122"/>
                <a:ea typeface="Microsoft YaHei" panose="020B0503020204020204" pitchFamily="34" charset="-122"/>
              </a:rPr>
              <a:t>投影</a:t>
            </a:r>
            <a:r>
              <a:rPr lang="en-US" altLang="zh-CN" sz="2400" b="0" i="0" dirty="0">
                <a:solidFill>
                  <a:srgbClr val="000000"/>
                </a:solidFill>
                <a:effectLst/>
                <a:latin typeface="Microsoft YaHei" panose="020B0503020204020204" pitchFamily="34" charset="-122"/>
                <a:ea typeface="Microsoft YaHei" panose="020B0503020204020204" pitchFamily="34" charset="-122"/>
              </a:rPr>
              <a:t>)</a:t>
            </a:r>
            <a:r>
              <a:rPr lang="zh-CN" altLang="en-US" sz="2400" b="0" i="0" dirty="0">
                <a:solidFill>
                  <a:srgbClr val="000000"/>
                </a:solidFill>
                <a:effectLst/>
                <a:latin typeface="Microsoft YaHei" panose="020B0503020204020204" pitchFamily="34" charset="-122"/>
                <a:ea typeface="Microsoft YaHei" panose="020B0503020204020204" pitchFamily="34" charset="-122"/>
              </a:rPr>
              <a:t>。</a:t>
            </a:r>
            <a:endParaRPr lang="en-US" altLang="zh-CN" sz="2400" b="0" i="0" dirty="0">
              <a:solidFill>
                <a:srgbClr val="000000"/>
              </a:solidFill>
              <a:effectLst/>
              <a:latin typeface="Microsoft YaHei" panose="020B0503020204020204" pitchFamily="34" charset="-122"/>
              <a:ea typeface="Microsoft YaHei" panose="020B0503020204020204" pitchFamily="34" charset="-122"/>
            </a:endParaRPr>
          </a:p>
          <a:p>
            <a:pPr algn="l"/>
            <a:r>
              <a:rPr lang="zh-CN" altLang="en-US" sz="2400" b="0" i="0" dirty="0">
                <a:solidFill>
                  <a:srgbClr val="000000"/>
                </a:solidFill>
                <a:effectLst/>
                <a:latin typeface="Microsoft YaHei" panose="020B0503020204020204" pitchFamily="34" charset="-122"/>
                <a:ea typeface="Microsoft YaHei" panose="020B0503020204020204" pitchFamily="34" charset="-122"/>
              </a:rPr>
              <a:t> 　　</a:t>
            </a:r>
          </a:p>
          <a:p>
            <a:pPr algn="l"/>
            <a:r>
              <a:rPr lang="en-US" altLang="zh-CN" sz="2400" b="0" i="0" dirty="0">
                <a:solidFill>
                  <a:srgbClr val="000000"/>
                </a:solidFill>
                <a:effectLst/>
                <a:latin typeface="Microsoft YaHei" panose="020B0503020204020204" pitchFamily="34" charset="-122"/>
                <a:ea typeface="Microsoft YaHei" panose="020B0503020204020204" pitchFamily="34" charset="-122"/>
              </a:rPr>
              <a:t>Spatial Reference</a:t>
            </a:r>
            <a:r>
              <a:rPr lang="zh-CN" altLang="en-US" sz="2400" b="0" i="0" dirty="0">
                <a:solidFill>
                  <a:srgbClr val="000000"/>
                </a:solidFill>
                <a:effectLst/>
                <a:latin typeface="Microsoft YaHei" panose="020B0503020204020204" pitchFamily="34" charset="-122"/>
                <a:ea typeface="Microsoft YaHei" panose="020B0503020204020204" pitchFamily="34" charset="-122"/>
              </a:rPr>
              <a:t>：类</a:t>
            </a:r>
            <a:r>
              <a:rPr lang="en-US" altLang="zh-CN" sz="2400" b="0" i="0" dirty="0" err="1">
                <a:solidFill>
                  <a:srgbClr val="000000"/>
                </a:solidFill>
                <a:effectLst/>
                <a:latin typeface="Microsoft YaHei" panose="020B0503020204020204" pitchFamily="34" charset="-122"/>
                <a:ea typeface="Microsoft YaHei" panose="020B0503020204020204" pitchFamily="34" charset="-122"/>
              </a:rPr>
              <a:t>OGRSpatialReference</a:t>
            </a:r>
            <a:r>
              <a:rPr lang="zh-CN" altLang="en-US" sz="2400" b="0" i="0" dirty="0">
                <a:solidFill>
                  <a:srgbClr val="000000"/>
                </a:solidFill>
                <a:effectLst/>
                <a:latin typeface="Microsoft YaHei" panose="020B0503020204020204" pitchFamily="34" charset="-122"/>
                <a:ea typeface="Microsoft YaHei" panose="020B0503020204020204" pitchFamily="34" charset="-122"/>
              </a:rPr>
              <a:t>封装了投影和基准面的定义。 　　</a:t>
            </a:r>
            <a:endParaRPr lang="en-US" altLang="zh-CN" sz="2400" b="0" i="0" dirty="0">
              <a:solidFill>
                <a:srgbClr val="000000"/>
              </a:solidFill>
              <a:effectLst/>
              <a:latin typeface="Microsoft YaHei" panose="020B0503020204020204" pitchFamily="34" charset="-122"/>
              <a:ea typeface="Microsoft YaHei" panose="020B0503020204020204" pitchFamily="34" charset="-122"/>
            </a:endParaRPr>
          </a:p>
          <a:p>
            <a:pPr algn="l"/>
            <a:endParaRPr lang="zh-CN" altLang="en-US" sz="2400" b="0" i="0" dirty="0">
              <a:solidFill>
                <a:srgbClr val="000000"/>
              </a:solidFill>
              <a:effectLst/>
              <a:latin typeface="Microsoft YaHei" panose="020B0503020204020204" pitchFamily="34" charset="-122"/>
              <a:ea typeface="Microsoft YaHei" panose="020B0503020204020204" pitchFamily="34" charset="-122"/>
            </a:endParaRPr>
          </a:p>
          <a:p>
            <a:pPr algn="l"/>
            <a:r>
              <a:rPr lang="en-US" altLang="zh-CN" sz="2400" b="0" i="0" dirty="0">
                <a:solidFill>
                  <a:srgbClr val="000000"/>
                </a:solidFill>
                <a:effectLst/>
                <a:latin typeface="Microsoft YaHei" panose="020B0503020204020204" pitchFamily="34" charset="-122"/>
                <a:ea typeface="Microsoft YaHei" panose="020B0503020204020204" pitchFamily="34" charset="-122"/>
              </a:rPr>
              <a:t>Feature</a:t>
            </a:r>
            <a:r>
              <a:rPr lang="zh-CN" altLang="en-US" sz="2400" b="0" i="0" dirty="0">
                <a:solidFill>
                  <a:srgbClr val="000000"/>
                </a:solidFill>
                <a:effectLst/>
                <a:latin typeface="Microsoft YaHei" panose="020B0503020204020204" pitchFamily="34" charset="-122"/>
                <a:ea typeface="Microsoft YaHei" panose="020B0503020204020204" pitchFamily="34" charset="-122"/>
              </a:rPr>
              <a:t>：类</a:t>
            </a:r>
            <a:r>
              <a:rPr lang="en-US" altLang="zh-CN" sz="2400" b="0" i="0" dirty="0" err="1">
                <a:solidFill>
                  <a:srgbClr val="000000"/>
                </a:solidFill>
                <a:effectLst/>
                <a:latin typeface="Microsoft YaHei" panose="020B0503020204020204" pitchFamily="34" charset="-122"/>
                <a:ea typeface="Microsoft YaHei" panose="020B0503020204020204" pitchFamily="34" charset="-122"/>
              </a:rPr>
              <a:t>OGRFeature</a:t>
            </a:r>
            <a:r>
              <a:rPr lang="zh-CN" altLang="en-US" sz="2400" b="0" i="0" dirty="0">
                <a:solidFill>
                  <a:srgbClr val="000000"/>
                </a:solidFill>
                <a:effectLst/>
                <a:latin typeface="Microsoft YaHei" panose="020B0503020204020204" pitchFamily="34" charset="-122"/>
                <a:ea typeface="Microsoft YaHei" panose="020B0503020204020204" pitchFamily="34" charset="-122"/>
              </a:rPr>
              <a:t>封装了一个完整</a:t>
            </a:r>
            <a:r>
              <a:rPr lang="en-US" altLang="zh-CN" sz="2400" b="0" i="0" dirty="0">
                <a:solidFill>
                  <a:srgbClr val="000000"/>
                </a:solidFill>
                <a:effectLst/>
                <a:latin typeface="Microsoft YaHei" panose="020B0503020204020204" pitchFamily="34" charset="-122"/>
                <a:ea typeface="Microsoft YaHei" panose="020B0503020204020204" pitchFamily="34" charset="-122"/>
              </a:rPr>
              <a:t>feature</a:t>
            </a:r>
            <a:r>
              <a:rPr lang="zh-CN" altLang="en-US" sz="2400" b="0" i="0" dirty="0">
                <a:solidFill>
                  <a:srgbClr val="000000"/>
                </a:solidFill>
                <a:effectLst/>
                <a:latin typeface="Microsoft YaHei" panose="020B0503020204020204" pitchFamily="34" charset="-122"/>
                <a:ea typeface="Microsoft YaHei" panose="020B0503020204020204" pitchFamily="34" charset="-122"/>
              </a:rPr>
              <a:t>的定义，一个完整的</a:t>
            </a:r>
            <a:r>
              <a:rPr lang="en-US" altLang="zh-CN" sz="2400" b="0" i="0" dirty="0">
                <a:solidFill>
                  <a:srgbClr val="000000"/>
                </a:solidFill>
                <a:effectLst/>
                <a:latin typeface="Microsoft YaHei" panose="020B0503020204020204" pitchFamily="34" charset="-122"/>
                <a:ea typeface="Microsoft YaHei" panose="020B0503020204020204" pitchFamily="34" charset="-122"/>
              </a:rPr>
              <a:t>feature</a:t>
            </a:r>
            <a:r>
              <a:rPr lang="zh-CN" altLang="en-US" sz="2400" b="0" i="0" dirty="0">
                <a:solidFill>
                  <a:srgbClr val="000000"/>
                </a:solidFill>
                <a:effectLst/>
                <a:latin typeface="Microsoft YaHei" panose="020B0503020204020204" pitchFamily="34" charset="-122"/>
                <a:ea typeface="Microsoft YaHei" panose="020B0503020204020204" pitchFamily="34" charset="-122"/>
              </a:rPr>
              <a:t>包括一个</a:t>
            </a:r>
            <a:r>
              <a:rPr lang="en-US" altLang="zh-CN" sz="2400" b="0" i="0" dirty="0">
                <a:solidFill>
                  <a:srgbClr val="000000"/>
                </a:solidFill>
                <a:effectLst/>
                <a:latin typeface="Microsoft YaHei" panose="020B0503020204020204" pitchFamily="34" charset="-122"/>
                <a:ea typeface="Microsoft YaHei" panose="020B0503020204020204" pitchFamily="34" charset="-122"/>
              </a:rPr>
              <a:t>geometry</a:t>
            </a:r>
            <a:r>
              <a:rPr lang="zh-CN" altLang="en-US" sz="2400" b="0" i="0" dirty="0">
                <a:solidFill>
                  <a:srgbClr val="000000"/>
                </a:solidFill>
                <a:effectLst/>
                <a:latin typeface="Microsoft YaHei" panose="020B0503020204020204" pitchFamily="34" charset="-122"/>
                <a:ea typeface="Microsoft YaHei" panose="020B0503020204020204" pitchFamily="34" charset="-122"/>
              </a:rPr>
              <a:t>和</a:t>
            </a:r>
            <a:r>
              <a:rPr lang="en-US" altLang="zh-CN" sz="2400" b="0" i="0" dirty="0">
                <a:solidFill>
                  <a:srgbClr val="000000"/>
                </a:solidFill>
                <a:effectLst/>
                <a:latin typeface="Microsoft YaHei" panose="020B0503020204020204" pitchFamily="34" charset="-122"/>
                <a:ea typeface="Microsoft YaHei" panose="020B0503020204020204" pitchFamily="34" charset="-122"/>
              </a:rPr>
              <a:t>geometry</a:t>
            </a:r>
            <a:r>
              <a:rPr lang="zh-CN" altLang="en-US" sz="2400" b="0" i="0" dirty="0">
                <a:solidFill>
                  <a:srgbClr val="000000"/>
                </a:solidFill>
                <a:effectLst/>
                <a:latin typeface="Microsoft YaHei" panose="020B0503020204020204" pitchFamily="34" charset="-122"/>
                <a:ea typeface="Microsoft YaHei" panose="020B0503020204020204" pitchFamily="34" charset="-122"/>
              </a:rPr>
              <a:t>的一系列属性。 　　</a:t>
            </a:r>
          </a:p>
        </p:txBody>
      </p:sp>
      <p:pic>
        <p:nvPicPr>
          <p:cNvPr id="6" name="图片 5">
            <a:extLst>
              <a:ext uri="{FF2B5EF4-FFF2-40B4-BE49-F238E27FC236}">
                <a16:creationId xmlns:a16="http://schemas.microsoft.com/office/drawing/2014/main" id="{061D0AA8-A46A-4BA3-8DA6-EED852198442}"/>
              </a:ext>
            </a:extLst>
          </p:cNvPr>
          <p:cNvPicPr>
            <a:picLocks noChangeAspect="1"/>
          </p:cNvPicPr>
          <p:nvPr/>
        </p:nvPicPr>
        <p:blipFill>
          <a:blip r:embed="rId4"/>
          <a:stretch>
            <a:fillRect/>
          </a:stretch>
        </p:blipFill>
        <p:spPr>
          <a:xfrm>
            <a:off x="10321028" y="0"/>
            <a:ext cx="1662510" cy="1792056"/>
          </a:xfrm>
          <a:prstGeom prst="rect">
            <a:avLst/>
          </a:prstGeom>
          <a:effectLst/>
        </p:spPr>
      </p:pic>
    </p:spTree>
    <p:extLst>
      <p:ext uri="{BB962C8B-B14F-4D97-AF65-F5344CB8AC3E}">
        <p14:creationId xmlns:p14="http://schemas.microsoft.com/office/powerpoint/2010/main" val="47999891"/>
      </p:ext>
    </p:extLst>
  </p:cSld>
  <p:clrMapOvr>
    <a:masterClrMapping/>
  </p:clrMapOvr>
  <mc:AlternateContent xmlns:mc="http://schemas.openxmlformats.org/markup-compatibility/2006" xmlns:p14="http://schemas.microsoft.com/office/powerpoint/2010/main">
    <mc:Choice Requires="p14">
      <p:transition spd="slow" p14:dur="850">
        <p14:warp/>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30960CBD-55B5-4DC2-9469-0E37C0E92623}"/>
              </a:ext>
            </a:extLst>
          </p:cNvPr>
          <p:cNvPicPr>
            <a:picLocks noChangeAspect="1"/>
          </p:cNvPicPr>
          <p:nvPr/>
        </p:nvPicPr>
        <p:blipFill>
          <a:blip r:embed="rId2"/>
          <a:stretch>
            <a:fillRect/>
          </a:stretch>
        </p:blipFill>
        <p:spPr>
          <a:xfrm>
            <a:off x="10357538" y="88960"/>
            <a:ext cx="1683813" cy="1813337"/>
          </a:xfrm>
          <a:prstGeom prst="rect">
            <a:avLst/>
          </a:prstGeom>
        </p:spPr>
      </p:pic>
      <p:pic>
        <p:nvPicPr>
          <p:cNvPr id="98" name="图片 97"/>
          <p:cNvPicPr>
            <a:picLocks noChangeAspect="1"/>
          </p:cNvPicPr>
          <p:nvPr/>
        </p:nvPicPr>
        <p:blipFill rotWithShape="1">
          <a:blip r:embed="rId3" cstate="email">
            <a:clrChange>
              <a:clrFrom>
                <a:srgbClr val="FFFFFF"/>
              </a:clrFrom>
              <a:clrTo>
                <a:srgbClr val="FFFFFF">
                  <a:alpha val="0"/>
                </a:srgbClr>
              </a:clrTo>
            </a:clrChange>
            <a:extLst>
              <a:ext uri="{BEBA8EAE-BF5A-486C-A8C5-ECC9F3942E4B}">
                <a14:imgProps xmlns:a14="http://schemas.microsoft.com/office/drawing/2010/main">
                  <a14:imgLayer r:embed="rId4">
                    <a14:imgEffect>
                      <a14:saturation sat="0"/>
                    </a14:imgEffect>
                    <a14:imgEffect>
                      <a14:brightnessContrast contrast="10000"/>
                    </a14:imgEffect>
                  </a14:imgLayer>
                </a14:imgProps>
              </a:ext>
              <a:ext uri="{28A0092B-C50C-407E-A947-70E740481C1C}">
                <a14:useLocalDpi xmlns:a14="http://schemas.microsoft.com/office/drawing/2010/main"/>
              </a:ext>
            </a:extLst>
          </a:blip>
          <a:srcRect/>
          <a:stretch/>
        </p:blipFill>
        <p:spPr>
          <a:xfrm>
            <a:off x="-34958" y="5163602"/>
            <a:ext cx="12226958" cy="1694397"/>
          </a:xfrm>
          <a:prstGeom prst="rect">
            <a:avLst/>
          </a:prstGeom>
        </p:spPr>
      </p:pic>
      <p:sp>
        <p:nvSpPr>
          <p:cNvPr id="92" name="文本框 91"/>
          <p:cNvSpPr txBox="1"/>
          <p:nvPr/>
        </p:nvSpPr>
        <p:spPr>
          <a:xfrm>
            <a:off x="507041" y="454903"/>
            <a:ext cx="5787227" cy="769441"/>
          </a:xfrm>
          <a:prstGeom prst="rect">
            <a:avLst/>
          </a:prstGeom>
          <a:noFill/>
        </p:spPr>
        <p:txBody>
          <a:bodyPr wrap="square" rtlCol="0">
            <a:spAutoFit/>
          </a:bodyPr>
          <a:lstStyle/>
          <a:p>
            <a:r>
              <a:rPr lang="en-US" altLang="zh-CN" sz="4400" spc="100" dirty="0">
                <a:latin typeface="明兰" panose="02010600030101010101" pitchFamily="2" charset="-122"/>
                <a:ea typeface="明兰" panose="02010600030101010101" pitchFamily="2" charset="-122"/>
              </a:rPr>
              <a:t>OGR</a:t>
            </a:r>
            <a:r>
              <a:rPr lang="zh-CN" altLang="en-US" sz="4400" spc="100" dirty="0">
                <a:latin typeface="明兰" panose="02010600030101010101" pitchFamily="2" charset="-122"/>
                <a:ea typeface="明兰" panose="02010600030101010101" pitchFamily="2" charset="-122"/>
              </a:rPr>
              <a:t>大体结构</a:t>
            </a:r>
          </a:p>
        </p:txBody>
      </p:sp>
      <p:sp>
        <p:nvSpPr>
          <p:cNvPr id="2" name="文本框 1">
            <a:extLst>
              <a:ext uri="{FF2B5EF4-FFF2-40B4-BE49-F238E27FC236}">
                <a16:creationId xmlns:a16="http://schemas.microsoft.com/office/drawing/2014/main" id="{E4195387-B81E-46DD-8C20-18E864A2B444}"/>
              </a:ext>
            </a:extLst>
          </p:cNvPr>
          <p:cNvSpPr txBox="1"/>
          <p:nvPr/>
        </p:nvSpPr>
        <p:spPr>
          <a:xfrm>
            <a:off x="1298673" y="1707387"/>
            <a:ext cx="9559695" cy="4154984"/>
          </a:xfrm>
          <a:prstGeom prst="rect">
            <a:avLst/>
          </a:prstGeom>
          <a:noFill/>
        </p:spPr>
        <p:txBody>
          <a:bodyPr wrap="square" rtlCol="0">
            <a:spAutoFit/>
          </a:bodyPr>
          <a:lstStyle/>
          <a:p>
            <a:pPr algn="l"/>
            <a:r>
              <a:rPr lang="en-US" altLang="zh-CN" sz="2400" b="0" i="0" dirty="0">
                <a:solidFill>
                  <a:srgbClr val="000000"/>
                </a:solidFill>
                <a:effectLst/>
                <a:latin typeface="Microsoft YaHei" panose="020B0503020204020204" pitchFamily="34" charset="-122"/>
                <a:ea typeface="Microsoft YaHei" panose="020B0503020204020204" pitchFamily="34" charset="-122"/>
              </a:rPr>
              <a:t>Feature Definition</a:t>
            </a:r>
            <a:r>
              <a:rPr lang="zh-CN" altLang="en-US" sz="2400" b="0" i="0" dirty="0">
                <a:solidFill>
                  <a:srgbClr val="000000"/>
                </a:solidFill>
                <a:effectLst/>
                <a:latin typeface="Microsoft YaHei" panose="020B0503020204020204" pitchFamily="34" charset="-122"/>
                <a:ea typeface="Microsoft YaHei" panose="020B0503020204020204" pitchFamily="34" charset="-122"/>
              </a:rPr>
              <a:t>：类</a:t>
            </a:r>
            <a:r>
              <a:rPr lang="en-US" altLang="zh-CN" sz="2400" b="0" i="0" dirty="0" err="1">
                <a:solidFill>
                  <a:srgbClr val="000000"/>
                </a:solidFill>
                <a:effectLst/>
                <a:latin typeface="Microsoft YaHei" panose="020B0503020204020204" pitchFamily="34" charset="-122"/>
                <a:ea typeface="Microsoft YaHei" panose="020B0503020204020204" pitchFamily="34" charset="-122"/>
              </a:rPr>
              <a:t>OGRFeatureDefn</a:t>
            </a:r>
            <a:r>
              <a:rPr lang="zh-CN" altLang="en-US" sz="2400" b="0" i="0" dirty="0">
                <a:solidFill>
                  <a:srgbClr val="000000"/>
                </a:solidFill>
                <a:effectLst/>
                <a:latin typeface="Microsoft YaHei" panose="020B0503020204020204" pitchFamily="34" charset="-122"/>
                <a:ea typeface="Microsoft YaHei" panose="020B0503020204020204" pitchFamily="34" charset="-122"/>
              </a:rPr>
              <a:t>里面封装了</a:t>
            </a:r>
            <a:r>
              <a:rPr lang="en-US" altLang="zh-CN" sz="2400" b="0" i="0" dirty="0">
                <a:solidFill>
                  <a:srgbClr val="000000"/>
                </a:solidFill>
                <a:effectLst/>
                <a:latin typeface="Microsoft YaHei" panose="020B0503020204020204" pitchFamily="34" charset="-122"/>
                <a:ea typeface="Microsoft YaHei" panose="020B0503020204020204" pitchFamily="34" charset="-122"/>
              </a:rPr>
              <a:t>feature</a:t>
            </a:r>
            <a:r>
              <a:rPr lang="zh-CN" altLang="en-US" sz="2400" b="0" i="0" dirty="0">
                <a:solidFill>
                  <a:srgbClr val="000000"/>
                </a:solidFill>
                <a:effectLst/>
                <a:latin typeface="Microsoft YaHei" panose="020B0503020204020204" pitchFamily="34" charset="-122"/>
                <a:ea typeface="Microsoft YaHei" panose="020B0503020204020204" pitchFamily="34" charset="-122"/>
              </a:rPr>
              <a:t>的属性，类型、名称及其默认的空间参考系统等。一个</a:t>
            </a:r>
            <a:r>
              <a:rPr lang="en-US" altLang="zh-CN" sz="2400" b="0" i="0" dirty="0" err="1">
                <a:solidFill>
                  <a:srgbClr val="000000"/>
                </a:solidFill>
                <a:effectLst/>
                <a:latin typeface="Microsoft YaHei" panose="020B0503020204020204" pitchFamily="34" charset="-122"/>
                <a:ea typeface="Microsoft YaHei" panose="020B0503020204020204" pitchFamily="34" charset="-122"/>
              </a:rPr>
              <a:t>OGRFeature</a:t>
            </a:r>
            <a:r>
              <a:rPr lang="en-US" altLang="zh-CN" sz="2400" b="0" i="0" dirty="0">
                <a:solidFill>
                  <a:srgbClr val="000000"/>
                </a:solidFill>
                <a:effectLst/>
                <a:latin typeface="Microsoft YaHei" panose="020B0503020204020204" pitchFamily="34" charset="-122"/>
                <a:ea typeface="Microsoft YaHei" panose="020B0503020204020204" pitchFamily="34" charset="-122"/>
              </a:rPr>
              <a:t> </a:t>
            </a:r>
            <a:r>
              <a:rPr lang="en-US" altLang="zh-CN" sz="2400" b="0" i="0" dirty="0" err="1">
                <a:solidFill>
                  <a:srgbClr val="000000"/>
                </a:solidFill>
                <a:effectLst/>
                <a:latin typeface="Microsoft YaHei" panose="020B0503020204020204" pitchFamily="34" charset="-122"/>
                <a:ea typeface="Microsoft YaHei" panose="020B0503020204020204" pitchFamily="34" charset="-122"/>
              </a:rPr>
              <a:t>Defn</a:t>
            </a:r>
            <a:r>
              <a:rPr lang="zh-CN" altLang="en-US" sz="2400" b="0" i="0" dirty="0">
                <a:solidFill>
                  <a:srgbClr val="000000"/>
                </a:solidFill>
                <a:effectLst/>
                <a:latin typeface="Microsoft YaHei" panose="020B0503020204020204" pitchFamily="34" charset="-122"/>
                <a:ea typeface="Microsoft YaHei" panose="020B0503020204020204" pitchFamily="34" charset="-122"/>
              </a:rPr>
              <a:t>对象通常与一个层</a:t>
            </a:r>
            <a:r>
              <a:rPr lang="en-US" altLang="zh-CN" sz="2400" b="0" i="0" dirty="0">
                <a:solidFill>
                  <a:srgbClr val="000000"/>
                </a:solidFill>
                <a:effectLst/>
                <a:latin typeface="Microsoft YaHei" panose="020B0503020204020204" pitchFamily="34" charset="-122"/>
                <a:ea typeface="Microsoft YaHei" panose="020B0503020204020204" pitchFamily="34" charset="-122"/>
              </a:rPr>
              <a:t>(layer)</a:t>
            </a:r>
            <a:r>
              <a:rPr lang="zh-CN" altLang="en-US" sz="2400" b="0" i="0" dirty="0">
                <a:solidFill>
                  <a:srgbClr val="000000"/>
                </a:solidFill>
                <a:effectLst/>
                <a:latin typeface="Microsoft YaHei" panose="020B0503020204020204" pitchFamily="34" charset="-122"/>
                <a:ea typeface="Microsoft YaHei" panose="020B0503020204020204" pitchFamily="34" charset="-122"/>
              </a:rPr>
              <a:t>对应。 </a:t>
            </a:r>
            <a:endParaRPr lang="en-US" altLang="zh-CN" sz="2400" b="0" i="0" dirty="0">
              <a:solidFill>
                <a:srgbClr val="000000"/>
              </a:solidFill>
              <a:effectLst/>
              <a:latin typeface="Microsoft YaHei" panose="020B0503020204020204" pitchFamily="34" charset="-122"/>
              <a:ea typeface="Microsoft YaHei" panose="020B0503020204020204" pitchFamily="34" charset="-122"/>
            </a:endParaRPr>
          </a:p>
          <a:p>
            <a:pPr algn="l"/>
            <a:r>
              <a:rPr lang="zh-CN" altLang="en-US" sz="2400" b="0" i="0" dirty="0">
                <a:solidFill>
                  <a:srgbClr val="000000"/>
                </a:solidFill>
                <a:effectLst/>
                <a:latin typeface="Microsoft YaHei" panose="020B0503020204020204" pitchFamily="34" charset="-122"/>
                <a:ea typeface="Microsoft YaHei" panose="020B0503020204020204" pitchFamily="34" charset="-122"/>
              </a:rPr>
              <a:t>　　</a:t>
            </a:r>
          </a:p>
          <a:p>
            <a:pPr algn="l"/>
            <a:r>
              <a:rPr lang="en-US" altLang="zh-CN" sz="2400" b="0" i="0" dirty="0">
                <a:solidFill>
                  <a:srgbClr val="000000"/>
                </a:solidFill>
                <a:effectLst/>
                <a:latin typeface="Microsoft YaHei" panose="020B0503020204020204" pitchFamily="34" charset="-122"/>
                <a:ea typeface="Microsoft YaHei" panose="020B0503020204020204" pitchFamily="34" charset="-122"/>
              </a:rPr>
              <a:t>Layer</a:t>
            </a:r>
            <a:r>
              <a:rPr lang="zh-CN" altLang="en-US" sz="2400" b="0" i="0" dirty="0">
                <a:solidFill>
                  <a:srgbClr val="000000"/>
                </a:solidFill>
                <a:effectLst/>
                <a:latin typeface="Microsoft YaHei" panose="020B0503020204020204" pitchFamily="34" charset="-122"/>
                <a:ea typeface="Microsoft YaHei" panose="020B0503020204020204" pitchFamily="34" charset="-122"/>
              </a:rPr>
              <a:t>：类</a:t>
            </a:r>
            <a:r>
              <a:rPr lang="en-US" altLang="zh-CN" sz="2400" b="0" i="0" dirty="0" err="1">
                <a:solidFill>
                  <a:srgbClr val="000000"/>
                </a:solidFill>
                <a:effectLst/>
                <a:latin typeface="Microsoft YaHei" panose="020B0503020204020204" pitchFamily="34" charset="-122"/>
                <a:ea typeface="Microsoft YaHei" panose="020B0503020204020204" pitchFamily="34" charset="-122"/>
              </a:rPr>
              <a:t>OGRLayer</a:t>
            </a:r>
            <a:r>
              <a:rPr lang="zh-CN" altLang="en-US" sz="2400" b="0" i="0" dirty="0">
                <a:solidFill>
                  <a:srgbClr val="000000"/>
                </a:solidFill>
                <a:effectLst/>
                <a:latin typeface="Microsoft YaHei" panose="020B0503020204020204" pitchFamily="34" charset="-122"/>
                <a:ea typeface="Microsoft YaHei" panose="020B0503020204020204" pitchFamily="34" charset="-122"/>
              </a:rPr>
              <a:t>是一个抽象基类，表示数据源类</a:t>
            </a:r>
            <a:r>
              <a:rPr lang="en-US" altLang="zh-CN" sz="2400" b="0" i="0" dirty="0" err="1">
                <a:solidFill>
                  <a:srgbClr val="000000"/>
                </a:solidFill>
                <a:effectLst/>
                <a:latin typeface="Microsoft YaHei" panose="020B0503020204020204" pitchFamily="34" charset="-122"/>
                <a:ea typeface="Microsoft YaHei" panose="020B0503020204020204" pitchFamily="34" charset="-122"/>
              </a:rPr>
              <a:t>OGRDataSource</a:t>
            </a:r>
            <a:r>
              <a:rPr lang="zh-CN" altLang="en-US" sz="2400" b="0" i="0" dirty="0">
                <a:solidFill>
                  <a:srgbClr val="000000"/>
                </a:solidFill>
                <a:effectLst/>
                <a:latin typeface="Microsoft YaHei" panose="020B0503020204020204" pitchFamily="34" charset="-122"/>
                <a:ea typeface="Microsoft YaHei" panose="020B0503020204020204" pitchFamily="34" charset="-122"/>
              </a:rPr>
              <a:t>里面的一层要素</a:t>
            </a:r>
            <a:r>
              <a:rPr lang="en-US" altLang="zh-CN" sz="2400" b="0" i="0" dirty="0">
                <a:solidFill>
                  <a:srgbClr val="000000"/>
                </a:solidFill>
                <a:effectLst/>
                <a:latin typeface="Microsoft YaHei" panose="020B0503020204020204" pitchFamily="34" charset="-122"/>
                <a:ea typeface="Microsoft YaHei" panose="020B0503020204020204" pitchFamily="34" charset="-122"/>
              </a:rPr>
              <a:t>(feature)</a:t>
            </a:r>
            <a:r>
              <a:rPr lang="zh-CN" altLang="en-US" sz="2400" b="0" i="0" dirty="0">
                <a:solidFill>
                  <a:srgbClr val="000000"/>
                </a:solidFill>
                <a:effectLst/>
                <a:latin typeface="Microsoft YaHei" panose="020B0503020204020204" pitchFamily="34" charset="-122"/>
                <a:ea typeface="Microsoft YaHei" panose="020B0503020204020204" pitchFamily="34" charset="-122"/>
              </a:rPr>
              <a:t>。 </a:t>
            </a:r>
            <a:r>
              <a:rPr lang="en-US" altLang="zh-CN" sz="2400" b="0" i="0" dirty="0">
                <a:solidFill>
                  <a:srgbClr val="000000"/>
                </a:solidFill>
                <a:effectLst/>
                <a:latin typeface="Microsoft YaHei" panose="020B0503020204020204" pitchFamily="34" charset="-122"/>
                <a:ea typeface="Microsoft YaHei" panose="020B0503020204020204" pitchFamily="34" charset="-122"/>
              </a:rPr>
              <a:t>Data Source</a:t>
            </a:r>
            <a:r>
              <a:rPr lang="zh-CN" altLang="en-US" sz="2400" b="0" i="0" dirty="0">
                <a:solidFill>
                  <a:srgbClr val="000000"/>
                </a:solidFill>
                <a:effectLst/>
                <a:latin typeface="Microsoft YaHei" panose="020B0503020204020204" pitchFamily="34" charset="-122"/>
                <a:ea typeface="Microsoft YaHei" panose="020B0503020204020204" pitchFamily="34" charset="-122"/>
              </a:rPr>
              <a:t>：类</a:t>
            </a:r>
            <a:r>
              <a:rPr lang="en-US" altLang="zh-CN" sz="2400" b="0" i="0" dirty="0" err="1">
                <a:solidFill>
                  <a:srgbClr val="000000"/>
                </a:solidFill>
                <a:effectLst/>
                <a:latin typeface="Microsoft YaHei" panose="020B0503020204020204" pitchFamily="34" charset="-122"/>
                <a:ea typeface="Microsoft YaHei" panose="020B0503020204020204" pitchFamily="34" charset="-122"/>
              </a:rPr>
              <a:t>OGRDataSource</a:t>
            </a:r>
            <a:r>
              <a:rPr lang="zh-CN" altLang="en-US" sz="2400" b="0" i="0" dirty="0">
                <a:solidFill>
                  <a:srgbClr val="000000"/>
                </a:solidFill>
                <a:effectLst/>
                <a:latin typeface="Microsoft YaHei" panose="020B0503020204020204" pitchFamily="34" charset="-122"/>
                <a:ea typeface="Microsoft YaHei" panose="020B0503020204020204" pitchFamily="34" charset="-122"/>
              </a:rPr>
              <a:t>是一个抽象基类，表示含有</a:t>
            </a:r>
            <a:r>
              <a:rPr lang="en-US" altLang="zh-CN" sz="2400" b="0" i="0" dirty="0" err="1">
                <a:solidFill>
                  <a:srgbClr val="000000"/>
                </a:solidFill>
                <a:effectLst/>
                <a:latin typeface="Microsoft YaHei" panose="020B0503020204020204" pitchFamily="34" charset="-122"/>
                <a:ea typeface="Microsoft YaHei" panose="020B0503020204020204" pitchFamily="34" charset="-122"/>
              </a:rPr>
              <a:t>OGRLayer</a:t>
            </a:r>
            <a:r>
              <a:rPr lang="zh-CN" altLang="en-US" sz="2400" b="0" i="0" dirty="0">
                <a:solidFill>
                  <a:srgbClr val="000000"/>
                </a:solidFill>
                <a:effectLst/>
                <a:latin typeface="Microsoft YaHei" panose="020B0503020204020204" pitchFamily="34" charset="-122"/>
                <a:ea typeface="Microsoft YaHei" panose="020B0503020204020204" pitchFamily="34" charset="-122"/>
              </a:rPr>
              <a:t>对象的一个文件或一个数据库。 　　</a:t>
            </a:r>
            <a:endParaRPr lang="en-US" altLang="zh-CN" sz="2400" b="0" i="0" dirty="0">
              <a:solidFill>
                <a:srgbClr val="000000"/>
              </a:solidFill>
              <a:effectLst/>
              <a:latin typeface="Microsoft YaHei" panose="020B0503020204020204" pitchFamily="34" charset="-122"/>
              <a:ea typeface="Microsoft YaHei" panose="020B0503020204020204" pitchFamily="34" charset="-122"/>
            </a:endParaRPr>
          </a:p>
          <a:p>
            <a:pPr algn="l"/>
            <a:endParaRPr lang="zh-CN" altLang="en-US" sz="2400" b="0" i="0" dirty="0">
              <a:solidFill>
                <a:srgbClr val="000000"/>
              </a:solidFill>
              <a:effectLst/>
              <a:latin typeface="Microsoft YaHei" panose="020B0503020204020204" pitchFamily="34" charset="-122"/>
              <a:ea typeface="Microsoft YaHei" panose="020B0503020204020204" pitchFamily="34" charset="-122"/>
            </a:endParaRPr>
          </a:p>
          <a:p>
            <a:pPr algn="l"/>
            <a:r>
              <a:rPr lang="en-US" altLang="zh-CN" sz="2400" b="0" i="0" dirty="0">
                <a:solidFill>
                  <a:srgbClr val="000000"/>
                </a:solidFill>
                <a:effectLst/>
                <a:latin typeface="Microsoft YaHei" panose="020B0503020204020204" pitchFamily="34" charset="-122"/>
                <a:ea typeface="Microsoft YaHei" panose="020B0503020204020204" pitchFamily="34" charset="-122"/>
              </a:rPr>
              <a:t>Drivers</a:t>
            </a:r>
            <a:r>
              <a:rPr lang="zh-CN" altLang="en-US" sz="2400" b="0" i="0" dirty="0">
                <a:solidFill>
                  <a:srgbClr val="000000"/>
                </a:solidFill>
                <a:effectLst/>
                <a:latin typeface="Microsoft YaHei" panose="020B0503020204020204" pitchFamily="34" charset="-122"/>
                <a:ea typeface="Microsoft YaHei" panose="020B0503020204020204" pitchFamily="34" charset="-122"/>
              </a:rPr>
              <a:t>：类</a:t>
            </a:r>
            <a:r>
              <a:rPr lang="en-US" altLang="zh-CN" sz="2400" b="0" i="0" dirty="0" err="1">
                <a:solidFill>
                  <a:srgbClr val="000000"/>
                </a:solidFill>
                <a:effectLst/>
                <a:latin typeface="Microsoft YaHei" panose="020B0503020204020204" pitchFamily="34" charset="-122"/>
                <a:ea typeface="Microsoft YaHei" panose="020B0503020204020204" pitchFamily="34" charset="-122"/>
              </a:rPr>
              <a:t>OGRSFDriver</a:t>
            </a:r>
            <a:r>
              <a:rPr lang="zh-CN" altLang="en-US" sz="2400" b="0" i="0" dirty="0">
                <a:solidFill>
                  <a:srgbClr val="000000"/>
                </a:solidFill>
                <a:effectLst/>
                <a:latin typeface="Microsoft YaHei" panose="020B0503020204020204" pitchFamily="34" charset="-122"/>
                <a:ea typeface="Microsoft YaHei" panose="020B0503020204020204" pitchFamily="34" charset="-122"/>
              </a:rPr>
              <a:t>对应于每一个所支持的矢量文件格式。类</a:t>
            </a:r>
            <a:r>
              <a:rPr lang="en-US" altLang="zh-CN" sz="2400" b="0" i="0" dirty="0" err="1">
                <a:solidFill>
                  <a:srgbClr val="000000"/>
                </a:solidFill>
                <a:effectLst/>
                <a:latin typeface="Microsoft YaHei" panose="020B0503020204020204" pitchFamily="34" charset="-122"/>
                <a:ea typeface="Microsoft YaHei" panose="020B0503020204020204" pitchFamily="34" charset="-122"/>
              </a:rPr>
              <a:t>OGRSFDriver</a:t>
            </a:r>
            <a:r>
              <a:rPr lang="zh-CN" altLang="en-US" sz="2400" b="0" i="0" dirty="0">
                <a:solidFill>
                  <a:srgbClr val="000000"/>
                </a:solidFill>
                <a:effectLst/>
                <a:latin typeface="Microsoft YaHei" panose="020B0503020204020204" pitchFamily="34" charset="-122"/>
                <a:ea typeface="Microsoft YaHei" panose="020B0503020204020204" pitchFamily="34" charset="-122"/>
              </a:rPr>
              <a:t>由类</a:t>
            </a:r>
            <a:r>
              <a:rPr lang="en-US" altLang="zh-CN" sz="2400" b="0" i="0" dirty="0" err="1">
                <a:solidFill>
                  <a:srgbClr val="000000"/>
                </a:solidFill>
                <a:effectLst/>
                <a:latin typeface="Microsoft YaHei" panose="020B0503020204020204" pitchFamily="34" charset="-122"/>
                <a:ea typeface="Microsoft YaHei" panose="020B0503020204020204" pitchFamily="34" charset="-122"/>
              </a:rPr>
              <a:t>OGRSFDriverRegistrar</a:t>
            </a:r>
            <a:r>
              <a:rPr lang="zh-CN" altLang="en-US" sz="2400" b="0" i="0" dirty="0">
                <a:solidFill>
                  <a:srgbClr val="000000"/>
                </a:solidFill>
                <a:effectLst/>
                <a:latin typeface="Microsoft YaHei" panose="020B0503020204020204" pitchFamily="34" charset="-122"/>
                <a:ea typeface="Microsoft YaHei" panose="020B0503020204020204" pitchFamily="34" charset="-122"/>
              </a:rPr>
              <a:t>来注册和管理。</a:t>
            </a:r>
          </a:p>
        </p:txBody>
      </p:sp>
    </p:spTree>
    <p:extLst>
      <p:ext uri="{BB962C8B-B14F-4D97-AF65-F5344CB8AC3E}">
        <p14:creationId xmlns:p14="http://schemas.microsoft.com/office/powerpoint/2010/main" val="3656595148"/>
      </p:ext>
    </p:extLst>
  </p:cSld>
  <p:clrMapOvr>
    <a:masterClrMapping/>
  </p:clrMapOvr>
  <mc:AlternateContent xmlns:mc="http://schemas.openxmlformats.org/markup-compatibility/2006" xmlns:p14="http://schemas.microsoft.com/office/powerpoint/2010/main">
    <mc:Choice Requires="p14">
      <p:transition spd="slow" p14:dur="850">
        <p14:warp/>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cstate="hqprint">
            <a:extLst>
              <a:ext uri="{BEBA8EAE-BF5A-486C-A8C5-ECC9F3942E4B}">
                <a14:imgProps xmlns:a14="http://schemas.microsoft.com/office/drawing/2010/main">
                  <a14:imgLayer r:embed="rId4">
                    <a14:imgEffect>
                      <a14:brightnessContrast bright="-27000"/>
                    </a14:imgEffect>
                  </a14:imgLayer>
                </a14:imgProps>
              </a:ext>
              <a:ext uri="{28A0092B-C50C-407E-A947-70E740481C1C}">
                <a14:useLocalDpi xmlns:a14="http://schemas.microsoft.com/office/drawing/2010/main" val="0"/>
              </a:ext>
            </a:extLst>
          </a:blip>
          <a:stretch>
            <a:fillRect/>
          </a:stretch>
        </p:blipFill>
        <p:spPr>
          <a:xfrm>
            <a:off x="9102129" y="894266"/>
            <a:ext cx="5359636" cy="4845111"/>
          </a:xfrm>
          <a:prstGeom prst="rect">
            <a:avLst/>
          </a:prstGeom>
        </p:spPr>
      </p:pic>
      <p:grpSp>
        <p:nvGrpSpPr>
          <p:cNvPr id="2" name="组合 1"/>
          <p:cNvGrpSpPr/>
          <p:nvPr/>
        </p:nvGrpSpPr>
        <p:grpSpPr>
          <a:xfrm>
            <a:off x="-1794073" y="2703348"/>
            <a:ext cx="6365433" cy="1366210"/>
            <a:chOff x="0" y="2703348"/>
            <a:chExt cx="6365433" cy="1366210"/>
          </a:xfrm>
        </p:grpSpPr>
        <p:sp>
          <p:nvSpPr>
            <p:cNvPr id="35" name="椭圆 34"/>
            <p:cNvSpPr/>
            <p:nvPr/>
          </p:nvSpPr>
          <p:spPr>
            <a:xfrm>
              <a:off x="6187639" y="3343275"/>
              <a:ext cx="177794" cy="177794"/>
            </a:xfrm>
            <a:prstGeom prst="ellipse">
              <a:avLst/>
            </a:prstGeom>
            <a:solidFill>
              <a:srgbClr val="0E0E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6" name="直接连接符 35"/>
            <p:cNvCxnSpPr/>
            <p:nvPr/>
          </p:nvCxnSpPr>
          <p:spPr>
            <a:xfrm flipV="1">
              <a:off x="0" y="3432172"/>
              <a:ext cx="6187639" cy="4291"/>
            </a:xfrm>
            <a:prstGeom prst="line">
              <a:avLst/>
            </a:prstGeom>
            <a:ln w="25400">
              <a:solidFill>
                <a:srgbClr val="0E0E0E"/>
              </a:solidFill>
            </a:ln>
          </p:spPr>
          <p:style>
            <a:lnRef idx="1">
              <a:schemeClr val="accent1"/>
            </a:lnRef>
            <a:fillRef idx="0">
              <a:schemeClr val="accent1"/>
            </a:fillRef>
            <a:effectRef idx="0">
              <a:schemeClr val="accent1"/>
            </a:effectRef>
            <a:fontRef idx="minor">
              <a:schemeClr val="tx1"/>
            </a:fontRef>
          </p:style>
        </p:cxnSp>
        <p:sp>
          <p:nvSpPr>
            <p:cNvPr id="37" name="任意多边形 36"/>
            <p:cNvSpPr/>
            <p:nvPr/>
          </p:nvSpPr>
          <p:spPr>
            <a:xfrm>
              <a:off x="3274470" y="3467103"/>
              <a:ext cx="2611980" cy="295274"/>
            </a:xfrm>
            <a:custGeom>
              <a:avLst/>
              <a:gdLst>
                <a:gd name="connsiteX0" fmla="*/ 309563 w 2371725"/>
                <a:gd name="connsiteY0" fmla="*/ 123825 h 280987"/>
                <a:gd name="connsiteX1" fmla="*/ 2371725 w 2371725"/>
                <a:gd name="connsiteY1" fmla="*/ 0 h 280987"/>
                <a:gd name="connsiteX2" fmla="*/ 2243138 w 2371725"/>
                <a:gd name="connsiteY2" fmla="*/ 252412 h 280987"/>
                <a:gd name="connsiteX3" fmla="*/ 0 w 2371725"/>
                <a:gd name="connsiteY3" fmla="*/ 280987 h 280987"/>
                <a:gd name="connsiteX4" fmla="*/ 309563 w 2371725"/>
                <a:gd name="connsiteY4" fmla="*/ 123825 h 280987"/>
                <a:gd name="connsiteX0" fmla="*/ 309563 w 2371725"/>
                <a:gd name="connsiteY0" fmla="*/ 123825 h 280987"/>
                <a:gd name="connsiteX1" fmla="*/ 2371725 w 2371725"/>
                <a:gd name="connsiteY1" fmla="*/ 0 h 280987"/>
                <a:gd name="connsiteX2" fmla="*/ 2243138 w 2371725"/>
                <a:gd name="connsiteY2" fmla="*/ 252412 h 280987"/>
                <a:gd name="connsiteX3" fmla="*/ 0 w 2371725"/>
                <a:gd name="connsiteY3" fmla="*/ 280987 h 280987"/>
                <a:gd name="connsiteX4" fmla="*/ 309563 w 2371725"/>
                <a:gd name="connsiteY4" fmla="*/ 123825 h 280987"/>
                <a:gd name="connsiteX0" fmla="*/ 309563 w 2371725"/>
                <a:gd name="connsiteY0" fmla="*/ 123825 h 280987"/>
                <a:gd name="connsiteX1" fmla="*/ 2371725 w 2371725"/>
                <a:gd name="connsiteY1" fmla="*/ 0 h 280987"/>
                <a:gd name="connsiteX2" fmla="*/ 2243138 w 2371725"/>
                <a:gd name="connsiteY2" fmla="*/ 252412 h 280987"/>
                <a:gd name="connsiteX3" fmla="*/ 0 w 2371725"/>
                <a:gd name="connsiteY3" fmla="*/ 280987 h 280987"/>
                <a:gd name="connsiteX4" fmla="*/ 309563 w 2371725"/>
                <a:gd name="connsiteY4" fmla="*/ 123825 h 280987"/>
                <a:gd name="connsiteX0" fmla="*/ 300038 w 2371725"/>
                <a:gd name="connsiteY0" fmla="*/ 90488 h 280987"/>
                <a:gd name="connsiteX1" fmla="*/ 2371725 w 2371725"/>
                <a:gd name="connsiteY1" fmla="*/ 0 h 280987"/>
                <a:gd name="connsiteX2" fmla="*/ 2243138 w 2371725"/>
                <a:gd name="connsiteY2" fmla="*/ 252412 h 280987"/>
                <a:gd name="connsiteX3" fmla="*/ 0 w 2371725"/>
                <a:gd name="connsiteY3" fmla="*/ 280987 h 280987"/>
                <a:gd name="connsiteX4" fmla="*/ 300038 w 2371725"/>
                <a:gd name="connsiteY4" fmla="*/ 90488 h 280987"/>
                <a:gd name="connsiteX0" fmla="*/ 300038 w 2371725"/>
                <a:gd name="connsiteY0" fmla="*/ 90488 h 280987"/>
                <a:gd name="connsiteX1" fmla="*/ 2371725 w 2371725"/>
                <a:gd name="connsiteY1" fmla="*/ 0 h 280987"/>
                <a:gd name="connsiteX2" fmla="*/ 2243138 w 2371725"/>
                <a:gd name="connsiteY2" fmla="*/ 252412 h 280987"/>
                <a:gd name="connsiteX3" fmla="*/ 0 w 2371725"/>
                <a:gd name="connsiteY3" fmla="*/ 280987 h 280987"/>
                <a:gd name="connsiteX4" fmla="*/ 300038 w 2371725"/>
                <a:gd name="connsiteY4" fmla="*/ 90488 h 280987"/>
                <a:gd name="connsiteX0" fmla="*/ 300038 w 2362200"/>
                <a:gd name="connsiteY0" fmla="*/ 104775 h 295274"/>
                <a:gd name="connsiteX1" fmla="*/ 2362200 w 2362200"/>
                <a:gd name="connsiteY1" fmla="*/ 0 h 295274"/>
                <a:gd name="connsiteX2" fmla="*/ 2243138 w 2362200"/>
                <a:gd name="connsiteY2" fmla="*/ 266699 h 295274"/>
                <a:gd name="connsiteX3" fmla="*/ 0 w 2362200"/>
                <a:gd name="connsiteY3" fmla="*/ 295274 h 295274"/>
                <a:gd name="connsiteX4" fmla="*/ 300038 w 2362200"/>
                <a:gd name="connsiteY4" fmla="*/ 104775 h 295274"/>
                <a:gd name="connsiteX0" fmla="*/ 36513 w 2362200"/>
                <a:gd name="connsiteY0" fmla="*/ 130175 h 295274"/>
                <a:gd name="connsiteX1" fmla="*/ 2362200 w 2362200"/>
                <a:gd name="connsiteY1" fmla="*/ 0 h 295274"/>
                <a:gd name="connsiteX2" fmla="*/ 2243138 w 2362200"/>
                <a:gd name="connsiteY2" fmla="*/ 266699 h 295274"/>
                <a:gd name="connsiteX3" fmla="*/ 0 w 2362200"/>
                <a:gd name="connsiteY3" fmla="*/ 295274 h 295274"/>
                <a:gd name="connsiteX4" fmla="*/ 36513 w 2362200"/>
                <a:gd name="connsiteY4" fmla="*/ 130175 h 295274"/>
                <a:gd name="connsiteX0" fmla="*/ 69537 w 2395224"/>
                <a:gd name="connsiteY0" fmla="*/ 130175 h 295274"/>
                <a:gd name="connsiteX1" fmla="*/ 2395224 w 2395224"/>
                <a:gd name="connsiteY1" fmla="*/ 0 h 295274"/>
                <a:gd name="connsiteX2" fmla="*/ 2276162 w 2395224"/>
                <a:gd name="connsiteY2" fmla="*/ 266699 h 295274"/>
                <a:gd name="connsiteX3" fmla="*/ 33024 w 2395224"/>
                <a:gd name="connsiteY3" fmla="*/ 295274 h 295274"/>
                <a:gd name="connsiteX4" fmla="*/ 69537 w 2395224"/>
                <a:gd name="connsiteY4" fmla="*/ 130175 h 295274"/>
                <a:gd name="connsiteX0" fmla="*/ 69537 w 2595249"/>
                <a:gd name="connsiteY0" fmla="*/ 130175 h 295274"/>
                <a:gd name="connsiteX1" fmla="*/ 2595249 w 2595249"/>
                <a:gd name="connsiteY1" fmla="*/ 0 h 295274"/>
                <a:gd name="connsiteX2" fmla="*/ 2276162 w 2595249"/>
                <a:gd name="connsiteY2" fmla="*/ 266699 h 295274"/>
                <a:gd name="connsiteX3" fmla="*/ 33024 w 2595249"/>
                <a:gd name="connsiteY3" fmla="*/ 295274 h 295274"/>
                <a:gd name="connsiteX4" fmla="*/ 69537 w 2595249"/>
                <a:gd name="connsiteY4" fmla="*/ 130175 h 295274"/>
                <a:gd name="connsiteX0" fmla="*/ 69537 w 2595249"/>
                <a:gd name="connsiteY0" fmla="*/ 130175 h 295274"/>
                <a:gd name="connsiteX1" fmla="*/ 2595249 w 2595249"/>
                <a:gd name="connsiteY1" fmla="*/ 0 h 295274"/>
                <a:gd name="connsiteX2" fmla="*/ 2276162 w 2595249"/>
                <a:gd name="connsiteY2" fmla="*/ 266699 h 295274"/>
                <a:gd name="connsiteX3" fmla="*/ 33024 w 2595249"/>
                <a:gd name="connsiteY3" fmla="*/ 295274 h 295274"/>
                <a:gd name="connsiteX4" fmla="*/ 69537 w 2595249"/>
                <a:gd name="connsiteY4" fmla="*/ 130175 h 295274"/>
                <a:gd name="connsiteX0" fmla="*/ 62456 w 2611980"/>
                <a:gd name="connsiteY0" fmla="*/ 139700 h 295274"/>
                <a:gd name="connsiteX1" fmla="*/ 2611980 w 2611980"/>
                <a:gd name="connsiteY1" fmla="*/ 0 h 295274"/>
                <a:gd name="connsiteX2" fmla="*/ 2292893 w 2611980"/>
                <a:gd name="connsiteY2" fmla="*/ 266699 h 295274"/>
                <a:gd name="connsiteX3" fmla="*/ 49755 w 2611980"/>
                <a:gd name="connsiteY3" fmla="*/ 295274 h 295274"/>
                <a:gd name="connsiteX4" fmla="*/ 62456 w 2611980"/>
                <a:gd name="connsiteY4" fmla="*/ 139700 h 295274"/>
                <a:gd name="connsiteX0" fmla="*/ 62456 w 2611980"/>
                <a:gd name="connsiteY0" fmla="*/ 139700 h 295274"/>
                <a:gd name="connsiteX1" fmla="*/ 2611980 w 2611980"/>
                <a:gd name="connsiteY1" fmla="*/ 0 h 295274"/>
                <a:gd name="connsiteX2" fmla="*/ 2292893 w 2611980"/>
                <a:gd name="connsiteY2" fmla="*/ 266699 h 295274"/>
                <a:gd name="connsiteX3" fmla="*/ 49755 w 2611980"/>
                <a:gd name="connsiteY3" fmla="*/ 295274 h 295274"/>
                <a:gd name="connsiteX4" fmla="*/ 62456 w 2611980"/>
                <a:gd name="connsiteY4" fmla="*/ 139700 h 2952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11980" h="295274">
                  <a:moveTo>
                    <a:pt x="62456" y="139700"/>
                  </a:moveTo>
                  <a:cubicBezTo>
                    <a:pt x="792706" y="60326"/>
                    <a:pt x="1562642" y="3175"/>
                    <a:pt x="2611980" y="0"/>
                  </a:cubicBezTo>
                  <a:lnTo>
                    <a:pt x="2292893" y="266699"/>
                  </a:lnTo>
                  <a:lnTo>
                    <a:pt x="49755" y="295274"/>
                  </a:lnTo>
                  <a:cubicBezTo>
                    <a:pt x="61926" y="240241"/>
                    <a:pt x="-76715" y="191558"/>
                    <a:pt x="62456" y="13970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8" name="组合 37"/>
            <p:cNvGrpSpPr/>
            <p:nvPr/>
          </p:nvGrpSpPr>
          <p:grpSpPr>
            <a:xfrm>
              <a:off x="2057454" y="2703348"/>
              <a:ext cx="3871464" cy="1366210"/>
              <a:chOff x="2057454" y="2646587"/>
              <a:chExt cx="3871464" cy="1366210"/>
            </a:xfrm>
          </p:grpSpPr>
          <p:sp>
            <p:nvSpPr>
              <p:cNvPr id="39" name="椭圆 38"/>
              <p:cNvSpPr/>
              <p:nvPr/>
            </p:nvSpPr>
            <p:spPr>
              <a:xfrm>
                <a:off x="2462789" y="2751713"/>
                <a:ext cx="90000" cy="90000"/>
              </a:xfrm>
              <a:prstGeom prst="ellipse">
                <a:avLst/>
              </a:prstGeom>
              <a:solidFill>
                <a:srgbClr val="0E0E0E">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3585145" y="3115424"/>
                <a:ext cx="86727" cy="86727"/>
              </a:xfrm>
              <a:prstGeom prst="ellipse">
                <a:avLst/>
              </a:prstGeom>
              <a:solidFill>
                <a:srgbClr val="0E0E0E">
                  <a:alpha val="5636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p:nvPr/>
            </p:nvSpPr>
            <p:spPr>
              <a:xfrm>
                <a:off x="4404884" y="3255982"/>
                <a:ext cx="83455" cy="83455"/>
              </a:xfrm>
              <a:prstGeom prst="ellipse">
                <a:avLst/>
              </a:prstGeom>
              <a:solidFill>
                <a:srgbClr val="0E0E0E">
                  <a:alpha val="5272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p:cNvSpPr/>
              <p:nvPr/>
            </p:nvSpPr>
            <p:spPr>
              <a:xfrm>
                <a:off x="3570425" y="3641186"/>
                <a:ext cx="80182" cy="80182"/>
              </a:xfrm>
              <a:prstGeom prst="ellipse">
                <a:avLst/>
              </a:prstGeom>
              <a:solidFill>
                <a:srgbClr val="0E0E0E">
                  <a:alpha val="4909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p:nvSpPr>
            <p:spPr>
              <a:xfrm>
                <a:off x="5595571" y="3274689"/>
                <a:ext cx="76909" cy="76909"/>
              </a:xfrm>
              <a:prstGeom prst="ellipse">
                <a:avLst/>
              </a:prstGeom>
              <a:solidFill>
                <a:srgbClr val="0E0E0E">
                  <a:alpha val="4545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椭圆 58"/>
              <p:cNvSpPr/>
              <p:nvPr/>
            </p:nvSpPr>
            <p:spPr>
              <a:xfrm>
                <a:off x="5883199" y="3467720"/>
                <a:ext cx="45719" cy="45719"/>
              </a:xfrm>
              <a:prstGeom prst="ellipse">
                <a:avLst/>
              </a:prstGeom>
              <a:solidFill>
                <a:srgbClr val="0E0E0E">
                  <a:alpha val="418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椭圆 59"/>
              <p:cNvSpPr/>
              <p:nvPr/>
            </p:nvSpPr>
            <p:spPr>
              <a:xfrm>
                <a:off x="4201455" y="3552144"/>
                <a:ext cx="70364" cy="70364"/>
              </a:xfrm>
              <a:prstGeom prst="ellipse">
                <a:avLst/>
              </a:prstGeom>
              <a:solidFill>
                <a:srgbClr val="0E0E0E">
                  <a:alpha val="381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p:cNvSpPr/>
              <p:nvPr/>
            </p:nvSpPr>
            <p:spPr>
              <a:xfrm>
                <a:off x="2443111" y="3945706"/>
                <a:ext cx="67091" cy="67091"/>
              </a:xfrm>
              <a:prstGeom prst="ellipse">
                <a:avLst/>
              </a:prstGeom>
              <a:solidFill>
                <a:srgbClr val="0E0E0E">
                  <a:alpha val="3454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2" name="椭圆 61"/>
              <p:cNvSpPr/>
              <p:nvPr/>
            </p:nvSpPr>
            <p:spPr>
              <a:xfrm>
                <a:off x="2057454" y="2646587"/>
                <a:ext cx="63818" cy="63818"/>
              </a:xfrm>
              <a:prstGeom prst="ellipse">
                <a:avLst/>
              </a:prstGeom>
              <a:solidFill>
                <a:srgbClr val="0E0E0E">
                  <a:alpha val="3090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椭圆 62"/>
              <p:cNvSpPr/>
              <p:nvPr/>
            </p:nvSpPr>
            <p:spPr>
              <a:xfrm>
                <a:off x="3089738" y="3647569"/>
                <a:ext cx="60545" cy="60545"/>
              </a:xfrm>
              <a:prstGeom prst="ellipse">
                <a:avLst/>
              </a:prstGeom>
              <a:solidFill>
                <a:srgbClr val="0E0E0E">
                  <a:alpha val="2727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4" name="椭圆 63"/>
              <p:cNvSpPr/>
              <p:nvPr/>
            </p:nvSpPr>
            <p:spPr>
              <a:xfrm>
                <a:off x="2779641" y="3085530"/>
                <a:ext cx="57273" cy="57273"/>
              </a:xfrm>
              <a:prstGeom prst="ellipse">
                <a:avLst/>
              </a:prstGeom>
              <a:solidFill>
                <a:srgbClr val="0E0E0E">
                  <a:alpha val="2363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椭圆 64"/>
              <p:cNvSpPr/>
              <p:nvPr/>
            </p:nvSpPr>
            <p:spPr>
              <a:xfrm>
                <a:off x="4971733" y="3576882"/>
                <a:ext cx="54000" cy="54000"/>
              </a:xfrm>
              <a:prstGeom prst="ellipse">
                <a:avLst/>
              </a:prstGeom>
              <a:solidFill>
                <a:srgbClr val="0E0E0E">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6" name="组合 65"/>
            <p:cNvGrpSpPr/>
            <p:nvPr/>
          </p:nvGrpSpPr>
          <p:grpSpPr>
            <a:xfrm>
              <a:off x="2662550" y="2972994"/>
              <a:ext cx="2720704" cy="871348"/>
              <a:chOff x="2133791" y="2806726"/>
              <a:chExt cx="3351856" cy="1073484"/>
            </a:xfrm>
          </p:grpSpPr>
          <p:sp>
            <p:nvSpPr>
              <p:cNvPr id="67" name="椭圆 66"/>
              <p:cNvSpPr/>
              <p:nvPr/>
            </p:nvSpPr>
            <p:spPr>
              <a:xfrm>
                <a:off x="2653368" y="2894140"/>
                <a:ext cx="53222" cy="53222"/>
              </a:xfrm>
              <a:prstGeom prst="ellipse">
                <a:avLst/>
              </a:prstGeom>
              <a:solidFill>
                <a:srgbClr val="0E0E0E">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椭圆 67"/>
              <p:cNvSpPr/>
              <p:nvPr/>
            </p:nvSpPr>
            <p:spPr>
              <a:xfrm>
                <a:off x="3810450" y="3115424"/>
                <a:ext cx="53222" cy="53222"/>
              </a:xfrm>
              <a:prstGeom prst="ellipse">
                <a:avLst/>
              </a:prstGeom>
              <a:solidFill>
                <a:srgbClr val="0E0E0E">
                  <a:alpha val="5636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椭圆 68"/>
              <p:cNvSpPr/>
              <p:nvPr/>
            </p:nvSpPr>
            <p:spPr>
              <a:xfrm>
                <a:off x="4795058" y="3166540"/>
                <a:ext cx="53222" cy="53222"/>
              </a:xfrm>
              <a:prstGeom prst="ellipse">
                <a:avLst/>
              </a:prstGeom>
              <a:solidFill>
                <a:srgbClr val="0E0E0E">
                  <a:alpha val="5272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椭圆 69"/>
              <p:cNvSpPr/>
              <p:nvPr/>
            </p:nvSpPr>
            <p:spPr>
              <a:xfrm>
                <a:off x="3672010" y="3635948"/>
                <a:ext cx="53222" cy="53222"/>
              </a:xfrm>
              <a:prstGeom prst="ellipse">
                <a:avLst/>
              </a:prstGeom>
              <a:solidFill>
                <a:srgbClr val="0E0E0E">
                  <a:alpha val="4909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p:cNvSpPr/>
              <p:nvPr/>
            </p:nvSpPr>
            <p:spPr>
              <a:xfrm>
                <a:off x="5285021" y="3230316"/>
                <a:ext cx="53222" cy="53222"/>
              </a:xfrm>
              <a:prstGeom prst="ellipse">
                <a:avLst/>
              </a:prstGeom>
              <a:solidFill>
                <a:srgbClr val="0E0E0E">
                  <a:alpha val="4545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p:cNvSpPr/>
              <p:nvPr/>
            </p:nvSpPr>
            <p:spPr>
              <a:xfrm>
                <a:off x="5432425" y="3479415"/>
                <a:ext cx="53222" cy="53222"/>
              </a:xfrm>
              <a:prstGeom prst="ellipse">
                <a:avLst/>
              </a:prstGeom>
              <a:solidFill>
                <a:srgbClr val="0E0E0E">
                  <a:alpha val="418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椭圆 72"/>
              <p:cNvSpPr/>
              <p:nvPr/>
            </p:nvSpPr>
            <p:spPr>
              <a:xfrm>
                <a:off x="4574638" y="3506114"/>
                <a:ext cx="53222" cy="53222"/>
              </a:xfrm>
              <a:prstGeom prst="ellipse">
                <a:avLst/>
              </a:prstGeom>
              <a:solidFill>
                <a:srgbClr val="0E0E0E">
                  <a:alpha val="381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椭圆 73"/>
              <p:cNvSpPr/>
              <p:nvPr/>
            </p:nvSpPr>
            <p:spPr>
              <a:xfrm>
                <a:off x="2419641" y="3826988"/>
                <a:ext cx="53222" cy="53222"/>
              </a:xfrm>
              <a:prstGeom prst="ellipse">
                <a:avLst/>
              </a:prstGeom>
              <a:solidFill>
                <a:srgbClr val="0E0E0E">
                  <a:alpha val="3454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5" name="椭圆 74"/>
              <p:cNvSpPr/>
              <p:nvPr/>
            </p:nvSpPr>
            <p:spPr>
              <a:xfrm>
                <a:off x="2133791" y="2806726"/>
                <a:ext cx="53222" cy="53222"/>
              </a:xfrm>
              <a:prstGeom prst="ellipse">
                <a:avLst/>
              </a:prstGeom>
              <a:solidFill>
                <a:srgbClr val="0E0E0E">
                  <a:alpha val="3090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椭圆 75"/>
              <p:cNvSpPr/>
              <p:nvPr/>
            </p:nvSpPr>
            <p:spPr>
              <a:xfrm>
                <a:off x="3061163" y="3609469"/>
                <a:ext cx="53222" cy="53222"/>
              </a:xfrm>
              <a:prstGeom prst="ellipse">
                <a:avLst/>
              </a:prstGeom>
              <a:solidFill>
                <a:srgbClr val="0E0E0E">
                  <a:alpha val="2727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椭圆 76"/>
              <p:cNvSpPr/>
              <p:nvPr/>
            </p:nvSpPr>
            <p:spPr>
              <a:xfrm>
                <a:off x="2810121" y="3085530"/>
                <a:ext cx="53222" cy="53222"/>
              </a:xfrm>
              <a:prstGeom prst="ellipse">
                <a:avLst/>
              </a:prstGeom>
              <a:solidFill>
                <a:srgbClr val="0E0E0E">
                  <a:alpha val="2363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椭圆 77"/>
              <p:cNvSpPr/>
              <p:nvPr/>
            </p:nvSpPr>
            <p:spPr>
              <a:xfrm>
                <a:off x="4971734" y="3614433"/>
                <a:ext cx="53222" cy="53222"/>
              </a:xfrm>
              <a:prstGeom prst="ellipse">
                <a:avLst/>
              </a:prstGeom>
              <a:solidFill>
                <a:srgbClr val="0E0E0E">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79" name="文本框 78"/>
          <p:cNvSpPr txBox="1"/>
          <p:nvPr/>
        </p:nvSpPr>
        <p:spPr>
          <a:xfrm>
            <a:off x="4651695" y="2211267"/>
            <a:ext cx="3522115" cy="1862048"/>
          </a:xfrm>
          <a:prstGeom prst="rect">
            <a:avLst/>
          </a:prstGeom>
          <a:noFill/>
        </p:spPr>
        <p:txBody>
          <a:bodyPr wrap="square" rtlCol="0">
            <a:spAutoFit/>
          </a:bodyPr>
          <a:lstStyle/>
          <a:p>
            <a:pPr algn="ctr"/>
            <a:r>
              <a:rPr lang="en-US" altLang="zh-CN" sz="6600" spc="100" dirty="0">
                <a:latin typeface="明兰" panose="02010600030101010101" pitchFamily="2" charset="-122"/>
                <a:ea typeface="明兰" panose="02010600030101010101" pitchFamily="2" charset="-122"/>
              </a:rPr>
              <a:t>Part </a:t>
            </a:r>
            <a:r>
              <a:rPr lang="en-US" altLang="zh-CN" sz="11500" spc="100" dirty="0">
                <a:latin typeface="明兰" panose="02010600030101010101" pitchFamily="2" charset="-122"/>
                <a:ea typeface="明兰" panose="02010600030101010101" pitchFamily="2" charset="-122"/>
              </a:rPr>
              <a:t>3</a:t>
            </a:r>
            <a:endParaRPr lang="zh-CN" altLang="en-US" sz="6600" spc="100" dirty="0">
              <a:latin typeface="明兰" panose="02010600030101010101" pitchFamily="2" charset="-122"/>
              <a:ea typeface="明兰" panose="02010600030101010101" pitchFamily="2" charset="-122"/>
            </a:endParaRPr>
          </a:p>
        </p:txBody>
      </p:sp>
      <p:sp>
        <p:nvSpPr>
          <p:cNvPr id="44" name="文本框 43"/>
          <p:cNvSpPr txBox="1"/>
          <p:nvPr/>
        </p:nvSpPr>
        <p:spPr>
          <a:xfrm>
            <a:off x="4310032" y="4076601"/>
            <a:ext cx="4961984" cy="1323439"/>
          </a:xfrm>
          <a:prstGeom prst="rect">
            <a:avLst/>
          </a:prstGeom>
          <a:noFill/>
        </p:spPr>
        <p:txBody>
          <a:bodyPr wrap="square" rtlCol="0">
            <a:spAutoFit/>
          </a:bodyPr>
          <a:lstStyle/>
          <a:p>
            <a:r>
              <a:rPr lang="en-US" altLang="zh-CN" sz="8000" b="1" spc="100" dirty="0">
                <a:latin typeface="明兰" panose="02010600030101010101" pitchFamily="2" charset="-122"/>
                <a:ea typeface="明兰" panose="02010600030101010101" pitchFamily="2" charset="-122"/>
              </a:rPr>
              <a:t>QGIS</a:t>
            </a:r>
            <a:r>
              <a:rPr lang="zh-CN" altLang="en-US" sz="8000" b="1" spc="100" dirty="0">
                <a:latin typeface="明兰" panose="02010600030101010101" pitchFamily="2" charset="-122"/>
                <a:ea typeface="明兰" panose="02010600030101010101" pitchFamily="2" charset="-122"/>
              </a:rPr>
              <a:t>介绍</a:t>
            </a:r>
          </a:p>
        </p:txBody>
      </p:sp>
      <p:grpSp>
        <p:nvGrpSpPr>
          <p:cNvPr id="46" name="组合 45"/>
          <p:cNvGrpSpPr/>
          <p:nvPr/>
        </p:nvGrpSpPr>
        <p:grpSpPr>
          <a:xfrm rot="-5400000">
            <a:off x="7664596" y="-280424"/>
            <a:ext cx="478489" cy="560847"/>
            <a:chOff x="758562" y="2561597"/>
            <a:chExt cx="423517" cy="496415"/>
          </a:xfrm>
        </p:grpSpPr>
        <p:sp>
          <p:nvSpPr>
            <p:cNvPr id="47" name="任意多边形 46"/>
            <p:cNvSpPr/>
            <p:nvPr/>
          </p:nvSpPr>
          <p:spPr>
            <a:xfrm>
              <a:off x="769620" y="2581275"/>
              <a:ext cx="400050" cy="457200"/>
            </a:xfrm>
            <a:custGeom>
              <a:avLst/>
              <a:gdLst>
                <a:gd name="connsiteX0" fmla="*/ 11430 w 400050"/>
                <a:gd name="connsiteY0" fmla="*/ 346710 h 457200"/>
                <a:gd name="connsiteX1" fmla="*/ 0 w 400050"/>
                <a:gd name="connsiteY1" fmla="*/ 102870 h 457200"/>
                <a:gd name="connsiteX2" fmla="*/ 194310 w 400050"/>
                <a:gd name="connsiteY2" fmla="*/ 0 h 457200"/>
                <a:gd name="connsiteX3" fmla="*/ 400050 w 400050"/>
                <a:gd name="connsiteY3" fmla="*/ 100965 h 457200"/>
                <a:gd name="connsiteX4" fmla="*/ 398145 w 400050"/>
                <a:gd name="connsiteY4" fmla="*/ 342900 h 457200"/>
                <a:gd name="connsiteX5" fmla="*/ 200025 w 400050"/>
                <a:gd name="connsiteY5" fmla="*/ 457200 h 457200"/>
                <a:gd name="connsiteX6" fmla="*/ 11430 w 400050"/>
                <a:gd name="connsiteY6" fmla="*/ 34671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0050" h="457200">
                  <a:moveTo>
                    <a:pt x="11430" y="346710"/>
                  </a:moveTo>
                  <a:lnTo>
                    <a:pt x="0" y="102870"/>
                  </a:lnTo>
                  <a:lnTo>
                    <a:pt x="194310" y="0"/>
                  </a:lnTo>
                  <a:lnTo>
                    <a:pt x="400050" y="100965"/>
                  </a:lnTo>
                  <a:lnTo>
                    <a:pt x="398145" y="342900"/>
                  </a:lnTo>
                  <a:lnTo>
                    <a:pt x="200025" y="457200"/>
                  </a:lnTo>
                  <a:lnTo>
                    <a:pt x="11430" y="346710"/>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任意多边形 47"/>
            <p:cNvSpPr/>
            <p:nvPr/>
          </p:nvSpPr>
          <p:spPr>
            <a:xfrm>
              <a:off x="819997" y="2563286"/>
              <a:ext cx="356155" cy="297401"/>
            </a:xfrm>
            <a:custGeom>
              <a:avLst/>
              <a:gdLst>
                <a:gd name="connsiteX0" fmla="*/ 53340 w 161925"/>
                <a:gd name="connsiteY0" fmla="*/ 0 h 102870"/>
                <a:gd name="connsiteX1" fmla="*/ 0 w 161925"/>
                <a:gd name="connsiteY1" fmla="*/ 100965 h 102870"/>
                <a:gd name="connsiteX2" fmla="*/ 112395 w 161925"/>
                <a:gd name="connsiteY2" fmla="*/ 102870 h 102870"/>
                <a:gd name="connsiteX3" fmla="*/ 161925 w 161925"/>
                <a:gd name="connsiteY3" fmla="*/ 26670 h 102870"/>
                <a:gd name="connsiteX4" fmla="*/ 53340 w 161925"/>
                <a:gd name="connsiteY4" fmla="*/ 0 h 102870"/>
                <a:gd name="connsiteX0" fmla="*/ 71987 w 161925"/>
                <a:gd name="connsiteY0" fmla="*/ 0 h 126282"/>
                <a:gd name="connsiteX1" fmla="*/ 0 w 161925"/>
                <a:gd name="connsiteY1" fmla="*/ 124377 h 126282"/>
                <a:gd name="connsiteX2" fmla="*/ 112395 w 161925"/>
                <a:gd name="connsiteY2" fmla="*/ 126282 h 126282"/>
                <a:gd name="connsiteX3" fmla="*/ 161925 w 161925"/>
                <a:gd name="connsiteY3" fmla="*/ 50082 h 126282"/>
                <a:gd name="connsiteX4" fmla="*/ 71987 w 161925"/>
                <a:gd name="connsiteY4" fmla="*/ 0 h 126282"/>
                <a:gd name="connsiteX0" fmla="*/ 71987 w 172492"/>
                <a:gd name="connsiteY0" fmla="*/ 0 h 126282"/>
                <a:gd name="connsiteX1" fmla="*/ 0 w 172492"/>
                <a:gd name="connsiteY1" fmla="*/ 124377 h 126282"/>
                <a:gd name="connsiteX2" fmla="*/ 112395 w 172492"/>
                <a:gd name="connsiteY2" fmla="*/ 126282 h 126282"/>
                <a:gd name="connsiteX3" fmla="*/ 172492 w 172492"/>
                <a:gd name="connsiteY3" fmla="*/ 42002 h 126282"/>
                <a:gd name="connsiteX4" fmla="*/ 71987 w 172492"/>
                <a:gd name="connsiteY4" fmla="*/ 0 h 1262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492" h="126282">
                  <a:moveTo>
                    <a:pt x="71987" y="0"/>
                  </a:moveTo>
                  <a:lnTo>
                    <a:pt x="0" y="124377"/>
                  </a:lnTo>
                  <a:lnTo>
                    <a:pt x="112395" y="126282"/>
                  </a:lnTo>
                  <a:lnTo>
                    <a:pt x="172492" y="42002"/>
                  </a:lnTo>
                  <a:lnTo>
                    <a:pt x="71987" y="0"/>
                  </a:lnTo>
                  <a:close/>
                </a:path>
              </a:pathLst>
            </a:custGeom>
            <a:solidFill>
              <a:srgbClr val="7474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9" name="任意多边形 48"/>
            <p:cNvSpPr/>
            <p:nvPr/>
          </p:nvSpPr>
          <p:spPr>
            <a:xfrm>
              <a:off x="758562" y="2561597"/>
              <a:ext cx="213040" cy="295688"/>
            </a:xfrm>
            <a:custGeom>
              <a:avLst/>
              <a:gdLst>
                <a:gd name="connsiteX0" fmla="*/ 0 w 754380"/>
                <a:gd name="connsiteY0" fmla="*/ 266700 h 906780"/>
                <a:gd name="connsiteX1" fmla="*/ 251460 w 754380"/>
                <a:gd name="connsiteY1" fmla="*/ 906780 h 906780"/>
                <a:gd name="connsiteX2" fmla="*/ 754380 w 754380"/>
                <a:gd name="connsiteY2" fmla="*/ 0 h 906780"/>
                <a:gd name="connsiteX3" fmla="*/ 0 w 754380"/>
                <a:gd name="connsiteY3" fmla="*/ 266700 h 906780"/>
                <a:gd name="connsiteX0" fmla="*/ 0 w 754380"/>
                <a:gd name="connsiteY0" fmla="*/ 266700 h 952500"/>
                <a:gd name="connsiteX1" fmla="*/ 274320 w 754380"/>
                <a:gd name="connsiteY1" fmla="*/ 952500 h 952500"/>
                <a:gd name="connsiteX2" fmla="*/ 754380 w 754380"/>
                <a:gd name="connsiteY2" fmla="*/ 0 h 952500"/>
                <a:gd name="connsiteX3" fmla="*/ 0 w 754380"/>
                <a:gd name="connsiteY3" fmla="*/ 266700 h 952500"/>
                <a:gd name="connsiteX0" fmla="*/ 0 w 948690"/>
                <a:gd name="connsiteY0" fmla="*/ 468630 h 1154430"/>
                <a:gd name="connsiteX1" fmla="*/ 274320 w 948690"/>
                <a:gd name="connsiteY1" fmla="*/ 1154430 h 1154430"/>
                <a:gd name="connsiteX2" fmla="*/ 948690 w 948690"/>
                <a:gd name="connsiteY2" fmla="*/ 0 h 1154430"/>
                <a:gd name="connsiteX3" fmla="*/ 0 w 948690"/>
                <a:gd name="connsiteY3" fmla="*/ 468630 h 1154430"/>
              </a:gdLst>
              <a:ahLst/>
              <a:cxnLst>
                <a:cxn ang="0">
                  <a:pos x="connsiteX0" y="connsiteY0"/>
                </a:cxn>
                <a:cxn ang="0">
                  <a:pos x="connsiteX1" y="connsiteY1"/>
                </a:cxn>
                <a:cxn ang="0">
                  <a:pos x="connsiteX2" y="connsiteY2"/>
                </a:cxn>
                <a:cxn ang="0">
                  <a:pos x="connsiteX3" y="connsiteY3"/>
                </a:cxn>
              </a:cxnLst>
              <a:rect l="l" t="t" r="r" b="b"/>
              <a:pathLst>
                <a:path w="948690" h="1154430">
                  <a:moveTo>
                    <a:pt x="0" y="468630"/>
                  </a:moveTo>
                  <a:lnTo>
                    <a:pt x="274320" y="1154430"/>
                  </a:lnTo>
                  <a:lnTo>
                    <a:pt x="948690" y="0"/>
                  </a:lnTo>
                  <a:lnTo>
                    <a:pt x="0" y="468630"/>
                  </a:lnTo>
                  <a:close/>
                </a:path>
              </a:pathLst>
            </a:custGeom>
            <a:solidFill>
              <a:srgbClr val="9393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任意多边形 49"/>
            <p:cNvSpPr/>
            <p:nvPr/>
          </p:nvSpPr>
          <p:spPr>
            <a:xfrm>
              <a:off x="758562" y="2680186"/>
              <a:ext cx="62457" cy="264460"/>
            </a:xfrm>
            <a:custGeom>
              <a:avLst/>
              <a:gdLst>
                <a:gd name="connsiteX0" fmla="*/ 0 w 278130"/>
                <a:gd name="connsiteY0" fmla="*/ 0 h 1032510"/>
                <a:gd name="connsiteX1" fmla="*/ 87630 w 278130"/>
                <a:gd name="connsiteY1" fmla="*/ 1032510 h 1032510"/>
                <a:gd name="connsiteX2" fmla="*/ 278130 w 278130"/>
                <a:gd name="connsiteY2" fmla="*/ 674370 h 1032510"/>
                <a:gd name="connsiteX3" fmla="*/ 0 w 278130"/>
                <a:gd name="connsiteY3" fmla="*/ 0 h 1032510"/>
                <a:gd name="connsiteX0" fmla="*/ 0 w 262890"/>
                <a:gd name="connsiteY0" fmla="*/ 0 h 1032510"/>
                <a:gd name="connsiteX1" fmla="*/ 87630 w 262890"/>
                <a:gd name="connsiteY1" fmla="*/ 1032510 h 1032510"/>
                <a:gd name="connsiteX2" fmla="*/ 262890 w 262890"/>
                <a:gd name="connsiteY2" fmla="*/ 685800 h 1032510"/>
                <a:gd name="connsiteX3" fmla="*/ 0 w 262890"/>
                <a:gd name="connsiteY3" fmla="*/ 0 h 1032510"/>
                <a:gd name="connsiteX0" fmla="*/ 0 w 274320"/>
                <a:gd name="connsiteY0" fmla="*/ 0 h 1032510"/>
                <a:gd name="connsiteX1" fmla="*/ 87630 w 274320"/>
                <a:gd name="connsiteY1" fmla="*/ 1032510 h 1032510"/>
                <a:gd name="connsiteX2" fmla="*/ 274320 w 274320"/>
                <a:gd name="connsiteY2" fmla="*/ 704850 h 1032510"/>
                <a:gd name="connsiteX3" fmla="*/ 0 w 274320"/>
                <a:gd name="connsiteY3" fmla="*/ 0 h 1032510"/>
                <a:gd name="connsiteX0" fmla="*/ 0 w 278130"/>
                <a:gd name="connsiteY0" fmla="*/ 0 h 1032510"/>
                <a:gd name="connsiteX1" fmla="*/ 87630 w 278130"/>
                <a:gd name="connsiteY1" fmla="*/ 1032510 h 1032510"/>
                <a:gd name="connsiteX2" fmla="*/ 278130 w 278130"/>
                <a:gd name="connsiteY2" fmla="*/ 691515 h 1032510"/>
                <a:gd name="connsiteX3" fmla="*/ 0 w 278130"/>
                <a:gd name="connsiteY3" fmla="*/ 0 h 1032510"/>
              </a:gdLst>
              <a:ahLst/>
              <a:cxnLst>
                <a:cxn ang="0">
                  <a:pos x="connsiteX0" y="connsiteY0"/>
                </a:cxn>
                <a:cxn ang="0">
                  <a:pos x="connsiteX1" y="connsiteY1"/>
                </a:cxn>
                <a:cxn ang="0">
                  <a:pos x="connsiteX2" y="connsiteY2"/>
                </a:cxn>
                <a:cxn ang="0">
                  <a:pos x="connsiteX3" y="connsiteY3"/>
                </a:cxn>
              </a:cxnLst>
              <a:rect l="l" t="t" r="r" b="b"/>
              <a:pathLst>
                <a:path w="278130" h="1032510">
                  <a:moveTo>
                    <a:pt x="0" y="0"/>
                  </a:moveTo>
                  <a:lnTo>
                    <a:pt x="87630" y="1032510"/>
                  </a:lnTo>
                  <a:lnTo>
                    <a:pt x="278130" y="691515"/>
                  </a:lnTo>
                  <a:lnTo>
                    <a:pt x="0" y="0"/>
                  </a:lnTo>
                  <a:close/>
                </a:path>
              </a:pathLst>
            </a:custGeom>
            <a:solidFill>
              <a:srgbClr val="8686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50"/>
            <p:cNvSpPr/>
            <p:nvPr/>
          </p:nvSpPr>
          <p:spPr>
            <a:xfrm>
              <a:off x="776106" y="2853730"/>
              <a:ext cx="405973" cy="204282"/>
            </a:xfrm>
            <a:custGeom>
              <a:avLst/>
              <a:gdLst>
                <a:gd name="connsiteX0" fmla="*/ 0 w 1798320"/>
                <a:gd name="connsiteY0" fmla="*/ 342900 h 797560"/>
                <a:gd name="connsiteX1" fmla="*/ 833120 w 1798320"/>
                <a:gd name="connsiteY1" fmla="*/ 797560 h 797560"/>
                <a:gd name="connsiteX2" fmla="*/ 1798320 w 1798320"/>
                <a:gd name="connsiteY2" fmla="*/ 317500 h 797560"/>
                <a:gd name="connsiteX3" fmla="*/ 1231900 w 1798320"/>
                <a:gd name="connsiteY3" fmla="*/ 27940 h 797560"/>
                <a:gd name="connsiteX4" fmla="*/ 203200 w 1798320"/>
                <a:gd name="connsiteY4" fmla="*/ 0 h 797560"/>
                <a:gd name="connsiteX5" fmla="*/ 0 w 1798320"/>
                <a:gd name="connsiteY5" fmla="*/ 342900 h 797560"/>
                <a:gd name="connsiteX0" fmla="*/ 0 w 1798320"/>
                <a:gd name="connsiteY0" fmla="*/ 342900 h 797560"/>
                <a:gd name="connsiteX1" fmla="*/ 833120 w 1798320"/>
                <a:gd name="connsiteY1" fmla="*/ 797560 h 797560"/>
                <a:gd name="connsiteX2" fmla="*/ 1798320 w 1798320"/>
                <a:gd name="connsiteY2" fmla="*/ 317500 h 797560"/>
                <a:gd name="connsiteX3" fmla="*/ 1237615 w 1798320"/>
                <a:gd name="connsiteY3" fmla="*/ 18415 h 797560"/>
                <a:gd name="connsiteX4" fmla="*/ 203200 w 1798320"/>
                <a:gd name="connsiteY4" fmla="*/ 0 h 797560"/>
                <a:gd name="connsiteX5" fmla="*/ 0 w 1798320"/>
                <a:gd name="connsiteY5" fmla="*/ 342900 h 797560"/>
                <a:gd name="connsiteX0" fmla="*/ 0 w 1802130"/>
                <a:gd name="connsiteY0" fmla="*/ 342900 h 797560"/>
                <a:gd name="connsiteX1" fmla="*/ 833120 w 1802130"/>
                <a:gd name="connsiteY1" fmla="*/ 797560 h 797560"/>
                <a:gd name="connsiteX2" fmla="*/ 1802130 w 1802130"/>
                <a:gd name="connsiteY2" fmla="*/ 311785 h 797560"/>
                <a:gd name="connsiteX3" fmla="*/ 1237615 w 1802130"/>
                <a:gd name="connsiteY3" fmla="*/ 18415 h 797560"/>
                <a:gd name="connsiteX4" fmla="*/ 203200 w 1802130"/>
                <a:gd name="connsiteY4" fmla="*/ 0 h 797560"/>
                <a:gd name="connsiteX5" fmla="*/ 0 w 1802130"/>
                <a:gd name="connsiteY5" fmla="*/ 342900 h 797560"/>
                <a:gd name="connsiteX0" fmla="*/ 0 w 1807845"/>
                <a:gd name="connsiteY0" fmla="*/ 342900 h 797560"/>
                <a:gd name="connsiteX1" fmla="*/ 833120 w 1807845"/>
                <a:gd name="connsiteY1" fmla="*/ 797560 h 797560"/>
                <a:gd name="connsiteX2" fmla="*/ 1807845 w 1807845"/>
                <a:gd name="connsiteY2" fmla="*/ 307975 h 797560"/>
                <a:gd name="connsiteX3" fmla="*/ 1237615 w 1807845"/>
                <a:gd name="connsiteY3" fmla="*/ 18415 h 797560"/>
                <a:gd name="connsiteX4" fmla="*/ 203200 w 1807845"/>
                <a:gd name="connsiteY4" fmla="*/ 0 h 797560"/>
                <a:gd name="connsiteX5" fmla="*/ 0 w 1807845"/>
                <a:gd name="connsiteY5" fmla="*/ 342900 h 797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07845" h="797560">
                  <a:moveTo>
                    <a:pt x="0" y="342900"/>
                  </a:moveTo>
                  <a:lnTo>
                    <a:pt x="833120" y="797560"/>
                  </a:lnTo>
                  <a:lnTo>
                    <a:pt x="1807845" y="307975"/>
                  </a:lnTo>
                  <a:lnTo>
                    <a:pt x="1237615" y="18415"/>
                  </a:lnTo>
                  <a:lnTo>
                    <a:pt x="203200" y="0"/>
                  </a:lnTo>
                  <a:lnTo>
                    <a:pt x="0" y="342900"/>
                  </a:lnTo>
                  <a:close/>
                </a:path>
              </a:pathLst>
            </a:custGeom>
            <a:solidFill>
              <a:srgbClr val="343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任意多边形 51"/>
            <p:cNvSpPr/>
            <p:nvPr/>
          </p:nvSpPr>
          <p:spPr>
            <a:xfrm>
              <a:off x="1051746" y="2662135"/>
              <a:ext cx="128908" cy="270641"/>
            </a:xfrm>
            <a:custGeom>
              <a:avLst/>
              <a:gdLst>
                <a:gd name="connsiteX0" fmla="*/ 551180 w 574040"/>
                <a:gd name="connsiteY0" fmla="*/ 0 h 1056640"/>
                <a:gd name="connsiteX1" fmla="*/ 574040 w 574040"/>
                <a:gd name="connsiteY1" fmla="*/ 1056640 h 1056640"/>
                <a:gd name="connsiteX2" fmla="*/ 0 w 574040"/>
                <a:gd name="connsiteY2" fmla="*/ 769620 h 1056640"/>
                <a:gd name="connsiteX3" fmla="*/ 551180 w 574040"/>
                <a:gd name="connsiteY3" fmla="*/ 0 h 1056640"/>
              </a:gdLst>
              <a:ahLst/>
              <a:cxnLst>
                <a:cxn ang="0">
                  <a:pos x="connsiteX0" y="connsiteY0"/>
                </a:cxn>
                <a:cxn ang="0">
                  <a:pos x="connsiteX1" y="connsiteY1"/>
                </a:cxn>
                <a:cxn ang="0">
                  <a:pos x="connsiteX2" y="connsiteY2"/>
                </a:cxn>
                <a:cxn ang="0">
                  <a:pos x="connsiteX3" y="connsiteY3"/>
                </a:cxn>
              </a:cxnLst>
              <a:rect l="l" t="t" r="r" b="b"/>
              <a:pathLst>
                <a:path w="574040" h="1056640">
                  <a:moveTo>
                    <a:pt x="551180" y="0"/>
                  </a:moveTo>
                  <a:lnTo>
                    <a:pt x="574040" y="1056640"/>
                  </a:lnTo>
                  <a:lnTo>
                    <a:pt x="0" y="769620"/>
                  </a:lnTo>
                  <a:lnTo>
                    <a:pt x="551180" y="0"/>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3" name="组合 52"/>
          <p:cNvGrpSpPr/>
          <p:nvPr/>
        </p:nvGrpSpPr>
        <p:grpSpPr>
          <a:xfrm rot="-5400000">
            <a:off x="113145" y="5746450"/>
            <a:ext cx="300471" cy="352188"/>
            <a:chOff x="758562" y="2561597"/>
            <a:chExt cx="423517" cy="496415"/>
          </a:xfrm>
        </p:grpSpPr>
        <p:sp>
          <p:nvSpPr>
            <p:cNvPr id="54" name="任意多边形 53"/>
            <p:cNvSpPr/>
            <p:nvPr/>
          </p:nvSpPr>
          <p:spPr>
            <a:xfrm>
              <a:off x="769620" y="2581275"/>
              <a:ext cx="400050" cy="457200"/>
            </a:xfrm>
            <a:custGeom>
              <a:avLst/>
              <a:gdLst>
                <a:gd name="connsiteX0" fmla="*/ 11430 w 400050"/>
                <a:gd name="connsiteY0" fmla="*/ 346710 h 457200"/>
                <a:gd name="connsiteX1" fmla="*/ 0 w 400050"/>
                <a:gd name="connsiteY1" fmla="*/ 102870 h 457200"/>
                <a:gd name="connsiteX2" fmla="*/ 194310 w 400050"/>
                <a:gd name="connsiteY2" fmla="*/ 0 h 457200"/>
                <a:gd name="connsiteX3" fmla="*/ 400050 w 400050"/>
                <a:gd name="connsiteY3" fmla="*/ 100965 h 457200"/>
                <a:gd name="connsiteX4" fmla="*/ 398145 w 400050"/>
                <a:gd name="connsiteY4" fmla="*/ 342900 h 457200"/>
                <a:gd name="connsiteX5" fmla="*/ 200025 w 400050"/>
                <a:gd name="connsiteY5" fmla="*/ 457200 h 457200"/>
                <a:gd name="connsiteX6" fmla="*/ 11430 w 400050"/>
                <a:gd name="connsiteY6" fmla="*/ 34671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0050" h="457200">
                  <a:moveTo>
                    <a:pt x="11430" y="346710"/>
                  </a:moveTo>
                  <a:lnTo>
                    <a:pt x="0" y="102870"/>
                  </a:lnTo>
                  <a:lnTo>
                    <a:pt x="194310" y="0"/>
                  </a:lnTo>
                  <a:lnTo>
                    <a:pt x="400050" y="100965"/>
                  </a:lnTo>
                  <a:lnTo>
                    <a:pt x="398145" y="342900"/>
                  </a:lnTo>
                  <a:lnTo>
                    <a:pt x="200025" y="457200"/>
                  </a:lnTo>
                  <a:lnTo>
                    <a:pt x="11430" y="346710"/>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4"/>
            <p:cNvSpPr/>
            <p:nvPr/>
          </p:nvSpPr>
          <p:spPr>
            <a:xfrm>
              <a:off x="819997" y="2563286"/>
              <a:ext cx="356155" cy="297401"/>
            </a:xfrm>
            <a:custGeom>
              <a:avLst/>
              <a:gdLst>
                <a:gd name="connsiteX0" fmla="*/ 53340 w 161925"/>
                <a:gd name="connsiteY0" fmla="*/ 0 h 102870"/>
                <a:gd name="connsiteX1" fmla="*/ 0 w 161925"/>
                <a:gd name="connsiteY1" fmla="*/ 100965 h 102870"/>
                <a:gd name="connsiteX2" fmla="*/ 112395 w 161925"/>
                <a:gd name="connsiteY2" fmla="*/ 102870 h 102870"/>
                <a:gd name="connsiteX3" fmla="*/ 161925 w 161925"/>
                <a:gd name="connsiteY3" fmla="*/ 26670 h 102870"/>
                <a:gd name="connsiteX4" fmla="*/ 53340 w 161925"/>
                <a:gd name="connsiteY4" fmla="*/ 0 h 102870"/>
                <a:gd name="connsiteX0" fmla="*/ 71987 w 161925"/>
                <a:gd name="connsiteY0" fmla="*/ 0 h 126282"/>
                <a:gd name="connsiteX1" fmla="*/ 0 w 161925"/>
                <a:gd name="connsiteY1" fmla="*/ 124377 h 126282"/>
                <a:gd name="connsiteX2" fmla="*/ 112395 w 161925"/>
                <a:gd name="connsiteY2" fmla="*/ 126282 h 126282"/>
                <a:gd name="connsiteX3" fmla="*/ 161925 w 161925"/>
                <a:gd name="connsiteY3" fmla="*/ 50082 h 126282"/>
                <a:gd name="connsiteX4" fmla="*/ 71987 w 161925"/>
                <a:gd name="connsiteY4" fmla="*/ 0 h 126282"/>
                <a:gd name="connsiteX0" fmla="*/ 71987 w 172492"/>
                <a:gd name="connsiteY0" fmla="*/ 0 h 126282"/>
                <a:gd name="connsiteX1" fmla="*/ 0 w 172492"/>
                <a:gd name="connsiteY1" fmla="*/ 124377 h 126282"/>
                <a:gd name="connsiteX2" fmla="*/ 112395 w 172492"/>
                <a:gd name="connsiteY2" fmla="*/ 126282 h 126282"/>
                <a:gd name="connsiteX3" fmla="*/ 172492 w 172492"/>
                <a:gd name="connsiteY3" fmla="*/ 42002 h 126282"/>
                <a:gd name="connsiteX4" fmla="*/ 71987 w 172492"/>
                <a:gd name="connsiteY4" fmla="*/ 0 h 1262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492" h="126282">
                  <a:moveTo>
                    <a:pt x="71987" y="0"/>
                  </a:moveTo>
                  <a:lnTo>
                    <a:pt x="0" y="124377"/>
                  </a:lnTo>
                  <a:lnTo>
                    <a:pt x="112395" y="126282"/>
                  </a:lnTo>
                  <a:lnTo>
                    <a:pt x="172492" y="42002"/>
                  </a:lnTo>
                  <a:lnTo>
                    <a:pt x="71987" y="0"/>
                  </a:lnTo>
                  <a:close/>
                </a:path>
              </a:pathLst>
            </a:custGeom>
            <a:solidFill>
              <a:srgbClr val="7474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6" name="任意多边形 55"/>
            <p:cNvSpPr/>
            <p:nvPr/>
          </p:nvSpPr>
          <p:spPr>
            <a:xfrm>
              <a:off x="758562" y="2561597"/>
              <a:ext cx="213040" cy="295688"/>
            </a:xfrm>
            <a:custGeom>
              <a:avLst/>
              <a:gdLst>
                <a:gd name="connsiteX0" fmla="*/ 0 w 754380"/>
                <a:gd name="connsiteY0" fmla="*/ 266700 h 906780"/>
                <a:gd name="connsiteX1" fmla="*/ 251460 w 754380"/>
                <a:gd name="connsiteY1" fmla="*/ 906780 h 906780"/>
                <a:gd name="connsiteX2" fmla="*/ 754380 w 754380"/>
                <a:gd name="connsiteY2" fmla="*/ 0 h 906780"/>
                <a:gd name="connsiteX3" fmla="*/ 0 w 754380"/>
                <a:gd name="connsiteY3" fmla="*/ 266700 h 906780"/>
                <a:gd name="connsiteX0" fmla="*/ 0 w 754380"/>
                <a:gd name="connsiteY0" fmla="*/ 266700 h 952500"/>
                <a:gd name="connsiteX1" fmla="*/ 274320 w 754380"/>
                <a:gd name="connsiteY1" fmla="*/ 952500 h 952500"/>
                <a:gd name="connsiteX2" fmla="*/ 754380 w 754380"/>
                <a:gd name="connsiteY2" fmla="*/ 0 h 952500"/>
                <a:gd name="connsiteX3" fmla="*/ 0 w 754380"/>
                <a:gd name="connsiteY3" fmla="*/ 266700 h 952500"/>
                <a:gd name="connsiteX0" fmla="*/ 0 w 948690"/>
                <a:gd name="connsiteY0" fmla="*/ 468630 h 1154430"/>
                <a:gd name="connsiteX1" fmla="*/ 274320 w 948690"/>
                <a:gd name="connsiteY1" fmla="*/ 1154430 h 1154430"/>
                <a:gd name="connsiteX2" fmla="*/ 948690 w 948690"/>
                <a:gd name="connsiteY2" fmla="*/ 0 h 1154430"/>
                <a:gd name="connsiteX3" fmla="*/ 0 w 948690"/>
                <a:gd name="connsiteY3" fmla="*/ 468630 h 1154430"/>
              </a:gdLst>
              <a:ahLst/>
              <a:cxnLst>
                <a:cxn ang="0">
                  <a:pos x="connsiteX0" y="connsiteY0"/>
                </a:cxn>
                <a:cxn ang="0">
                  <a:pos x="connsiteX1" y="connsiteY1"/>
                </a:cxn>
                <a:cxn ang="0">
                  <a:pos x="connsiteX2" y="connsiteY2"/>
                </a:cxn>
                <a:cxn ang="0">
                  <a:pos x="connsiteX3" y="connsiteY3"/>
                </a:cxn>
              </a:cxnLst>
              <a:rect l="l" t="t" r="r" b="b"/>
              <a:pathLst>
                <a:path w="948690" h="1154430">
                  <a:moveTo>
                    <a:pt x="0" y="468630"/>
                  </a:moveTo>
                  <a:lnTo>
                    <a:pt x="274320" y="1154430"/>
                  </a:lnTo>
                  <a:lnTo>
                    <a:pt x="948690" y="0"/>
                  </a:lnTo>
                  <a:lnTo>
                    <a:pt x="0" y="468630"/>
                  </a:lnTo>
                  <a:close/>
                </a:path>
              </a:pathLst>
            </a:custGeom>
            <a:solidFill>
              <a:srgbClr val="9393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任意多边形 56"/>
            <p:cNvSpPr/>
            <p:nvPr/>
          </p:nvSpPr>
          <p:spPr>
            <a:xfrm>
              <a:off x="758562" y="2680186"/>
              <a:ext cx="62457" cy="264460"/>
            </a:xfrm>
            <a:custGeom>
              <a:avLst/>
              <a:gdLst>
                <a:gd name="connsiteX0" fmla="*/ 0 w 278130"/>
                <a:gd name="connsiteY0" fmla="*/ 0 h 1032510"/>
                <a:gd name="connsiteX1" fmla="*/ 87630 w 278130"/>
                <a:gd name="connsiteY1" fmla="*/ 1032510 h 1032510"/>
                <a:gd name="connsiteX2" fmla="*/ 278130 w 278130"/>
                <a:gd name="connsiteY2" fmla="*/ 674370 h 1032510"/>
                <a:gd name="connsiteX3" fmla="*/ 0 w 278130"/>
                <a:gd name="connsiteY3" fmla="*/ 0 h 1032510"/>
                <a:gd name="connsiteX0" fmla="*/ 0 w 262890"/>
                <a:gd name="connsiteY0" fmla="*/ 0 h 1032510"/>
                <a:gd name="connsiteX1" fmla="*/ 87630 w 262890"/>
                <a:gd name="connsiteY1" fmla="*/ 1032510 h 1032510"/>
                <a:gd name="connsiteX2" fmla="*/ 262890 w 262890"/>
                <a:gd name="connsiteY2" fmla="*/ 685800 h 1032510"/>
                <a:gd name="connsiteX3" fmla="*/ 0 w 262890"/>
                <a:gd name="connsiteY3" fmla="*/ 0 h 1032510"/>
                <a:gd name="connsiteX0" fmla="*/ 0 w 274320"/>
                <a:gd name="connsiteY0" fmla="*/ 0 h 1032510"/>
                <a:gd name="connsiteX1" fmla="*/ 87630 w 274320"/>
                <a:gd name="connsiteY1" fmla="*/ 1032510 h 1032510"/>
                <a:gd name="connsiteX2" fmla="*/ 274320 w 274320"/>
                <a:gd name="connsiteY2" fmla="*/ 704850 h 1032510"/>
                <a:gd name="connsiteX3" fmla="*/ 0 w 274320"/>
                <a:gd name="connsiteY3" fmla="*/ 0 h 1032510"/>
                <a:gd name="connsiteX0" fmla="*/ 0 w 278130"/>
                <a:gd name="connsiteY0" fmla="*/ 0 h 1032510"/>
                <a:gd name="connsiteX1" fmla="*/ 87630 w 278130"/>
                <a:gd name="connsiteY1" fmla="*/ 1032510 h 1032510"/>
                <a:gd name="connsiteX2" fmla="*/ 278130 w 278130"/>
                <a:gd name="connsiteY2" fmla="*/ 691515 h 1032510"/>
                <a:gd name="connsiteX3" fmla="*/ 0 w 278130"/>
                <a:gd name="connsiteY3" fmla="*/ 0 h 1032510"/>
              </a:gdLst>
              <a:ahLst/>
              <a:cxnLst>
                <a:cxn ang="0">
                  <a:pos x="connsiteX0" y="connsiteY0"/>
                </a:cxn>
                <a:cxn ang="0">
                  <a:pos x="connsiteX1" y="connsiteY1"/>
                </a:cxn>
                <a:cxn ang="0">
                  <a:pos x="connsiteX2" y="connsiteY2"/>
                </a:cxn>
                <a:cxn ang="0">
                  <a:pos x="connsiteX3" y="connsiteY3"/>
                </a:cxn>
              </a:cxnLst>
              <a:rect l="l" t="t" r="r" b="b"/>
              <a:pathLst>
                <a:path w="278130" h="1032510">
                  <a:moveTo>
                    <a:pt x="0" y="0"/>
                  </a:moveTo>
                  <a:lnTo>
                    <a:pt x="87630" y="1032510"/>
                  </a:lnTo>
                  <a:lnTo>
                    <a:pt x="278130" y="691515"/>
                  </a:lnTo>
                  <a:lnTo>
                    <a:pt x="0" y="0"/>
                  </a:lnTo>
                  <a:close/>
                </a:path>
              </a:pathLst>
            </a:custGeom>
            <a:solidFill>
              <a:srgbClr val="8686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任意多边形 57"/>
            <p:cNvSpPr/>
            <p:nvPr/>
          </p:nvSpPr>
          <p:spPr>
            <a:xfrm>
              <a:off x="776106" y="2853730"/>
              <a:ext cx="405973" cy="204282"/>
            </a:xfrm>
            <a:custGeom>
              <a:avLst/>
              <a:gdLst>
                <a:gd name="connsiteX0" fmla="*/ 0 w 1798320"/>
                <a:gd name="connsiteY0" fmla="*/ 342900 h 797560"/>
                <a:gd name="connsiteX1" fmla="*/ 833120 w 1798320"/>
                <a:gd name="connsiteY1" fmla="*/ 797560 h 797560"/>
                <a:gd name="connsiteX2" fmla="*/ 1798320 w 1798320"/>
                <a:gd name="connsiteY2" fmla="*/ 317500 h 797560"/>
                <a:gd name="connsiteX3" fmla="*/ 1231900 w 1798320"/>
                <a:gd name="connsiteY3" fmla="*/ 27940 h 797560"/>
                <a:gd name="connsiteX4" fmla="*/ 203200 w 1798320"/>
                <a:gd name="connsiteY4" fmla="*/ 0 h 797560"/>
                <a:gd name="connsiteX5" fmla="*/ 0 w 1798320"/>
                <a:gd name="connsiteY5" fmla="*/ 342900 h 797560"/>
                <a:gd name="connsiteX0" fmla="*/ 0 w 1798320"/>
                <a:gd name="connsiteY0" fmla="*/ 342900 h 797560"/>
                <a:gd name="connsiteX1" fmla="*/ 833120 w 1798320"/>
                <a:gd name="connsiteY1" fmla="*/ 797560 h 797560"/>
                <a:gd name="connsiteX2" fmla="*/ 1798320 w 1798320"/>
                <a:gd name="connsiteY2" fmla="*/ 317500 h 797560"/>
                <a:gd name="connsiteX3" fmla="*/ 1237615 w 1798320"/>
                <a:gd name="connsiteY3" fmla="*/ 18415 h 797560"/>
                <a:gd name="connsiteX4" fmla="*/ 203200 w 1798320"/>
                <a:gd name="connsiteY4" fmla="*/ 0 h 797560"/>
                <a:gd name="connsiteX5" fmla="*/ 0 w 1798320"/>
                <a:gd name="connsiteY5" fmla="*/ 342900 h 797560"/>
                <a:gd name="connsiteX0" fmla="*/ 0 w 1802130"/>
                <a:gd name="connsiteY0" fmla="*/ 342900 h 797560"/>
                <a:gd name="connsiteX1" fmla="*/ 833120 w 1802130"/>
                <a:gd name="connsiteY1" fmla="*/ 797560 h 797560"/>
                <a:gd name="connsiteX2" fmla="*/ 1802130 w 1802130"/>
                <a:gd name="connsiteY2" fmla="*/ 311785 h 797560"/>
                <a:gd name="connsiteX3" fmla="*/ 1237615 w 1802130"/>
                <a:gd name="connsiteY3" fmla="*/ 18415 h 797560"/>
                <a:gd name="connsiteX4" fmla="*/ 203200 w 1802130"/>
                <a:gd name="connsiteY4" fmla="*/ 0 h 797560"/>
                <a:gd name="connsiteX5" fmla="*/ 0 w 1802130"/>
                <a:gd name="connsiteY5" fmla="*/ 342900 h 797560"/>
                <a:gd name="connsiteX0" fmla="*/ 0 w 1807845"/>
                <a:gd name="connsiteY0" fmla="*/ 342900 h 797560"/>
                <a:gd name="connsiteX1" fmla="*/ 833120 w 1807845"/>
                <a:gd name="connsiteY1" fmla="*/ 797560 h 797560"/>
                <a:gd name="connsiteX2" fmla="*/ 1807845 w 1807845"/>
                <a:gd name="connsiteY2" fmla="*/ 307975 h 797560"/>
                <a:gd name="connsiteX3" fmla="*/ 1237615 w 1807845"/>
                <a:gd name="connsiteY3" fmla="*/ 18415 h 797560"/>
                <a:gd name="connsiteX4" fmla="*/ 203200 w 1807845"/>
                <a:gd name="connsiteY4" fmla="*/ 0 h 797560"/>
                <a:gd name="connsiteX5" fmla="*/ 0 w 1807845"/>
                <a:gd name="connsiteY5" fmla="*/ 342900 h 797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07845" h="797560">
                  <a:moveTo>
                    <a:pt x="0" y="342900"/>
                  </a:moveTo>
                  <a:lnTo>
                    <a:pt x="833120" y="797560"/>
                  </a:lnTo>
                  <a:lnTo>
                    <a:pt x="1807845" y="307975"/>
                  </a:lnTo>
                  <a:lnTo>
                    <a:pt x="1237615" y="18415"/>
                  </a:lnTo>
                  <a:lnTo>
                    <a:pt x="203200" y="0"/>
                  </a:lnTo>
                  <a:lnTo>
                    <a:pt x="0" y="342900"/>
                  </a:lnTo>
                  <a:close/>
                </a:path>
              </a:pathLst>
            </a:custGeom>
            <a:solidFill>
              <a:srgbClr val="343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任意多边形 79"/>
            <p:cNvSpPr/>
            <p:nvPr/>
          </p:nvSpPr>
          <p:spPr>
            <a:xfrm>
              <a:off x="1051746" y="2662135"/>
              <a:ext cx="128908" cy="270641"/>
            </a:xfrm>
            <a:custGeom>
              <a:avLst/>
              <a:gdLst>
                <a:gd name="connsiteX0" fmla="*/ 551180 w 574040"/>
                <a:gd name="connsiteY0" fmla="*/ 0 h 1056640"/>
                <a:gd name="connsiteX1" fmla="*/ 574040 w 574040"/>
                <a:gd name="connsiteY1" fmla="*/ 1056640 h 1056640"/>
                <a:gd name="connsiteX2" fmla="*/ 0 w 574040"/>
                <a:gd name="connsiteY2" fmla="*/ 769620 h 1056640"/>
                <a:gd name="connsiteX3" fmla="*/ 551180 w 574040"/>
                <a:gd name="connsiteY3" fmla="*/ 0 h 1056640"/>
              </a:gdLst>
              <a:ahLst/>
              <a:cxnLst>
                <a:cxn ang="0">
                  <a:pos x="connsiteX0" y="connsiteY0"/>
                </a:cxn>
                <a:cxn ang="0">
                  <a:pos x="connsiteX1" y="connsiteY1"/>
                </a:cxn>
                <a:cxn ang="0">
                  <a:pos x="connsiteX2" y="connsiteY2"/>
                </a:cxn>
                <a:cxn ang="0">
                  <a:pos x="connsiteX3" y="connsiteY3"/>
                </a:cxn>
              </a:cxnLst>
              <a:rect l="l" t="t" r="r" b="b"/>
              <a:pathLst>
                <a:path w="574040" h="1056640">
                  <a:moveTo>
                    <a:pt x="551180" y="0"/>
                  </a:moveTo>
                  <a:lnTo>
                    <a:pt x="574040" y="1056640"/>
                  </a:lnTo>
                  <a:lnTo>
                    <a:pt x="0" y="769620"/>
                  </a:lnTo>
                  <a:lnTo>
                    <a:pt x="551180" y="0"/>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1" name="组合 80"/>
          <p:cNvGrpSpPr/>
          <p:nvPr/>
        </p:nvGrpSpPr>
        <p:grpSpPr>
          <a:xfrm>
            <a:off x="294544" y="6554729"/>
            <a:ext cx="478489" cy="560847"/>
            <a:chOff x="758562" y="2561597"/>
            <a:chExt cx="423517" cy="496415"/>
          </a:xfrm>
        </p:grpSpPr>
        <p:sp>
          <p:nvSpPr>
            <p:cNvPr id="82" name="任意多边形 81"/>
            <p:cNvSpPr/>
            <p:nvPr/>
          </p:nvSpPr>
          <p:spPr>
            <a:xfrm>
              <a:off x="769620" y="2581275"/>
              <a:ext cx="400050" cy="457200"/>
            </a:xfrm>
            <a:custGeom>
              <a:avLst/>
              <a:gdLst>
                <a:gd name="connsiteX0" fmla="*/ 11430 w 400050"/>
                <a:gd name="connsiteY0" fmla="*/ 346710 h 457200"/>
                <a:gd name="connsiteX1" fmla="*/ 0 w 400050"/>
                <a:gd name="connsiteY1" fmla="*/ 102870 h 457200"/>
                <a:gd name="connsiteX2" fmla="*/ 194310 w 400050"/>
                <a:gd name="connsiteY2" fmla="*/ 0 h 457200"/>
                <a:gd name="connsiteX3" fmla="*/ 400050 w 400050"/>
                <a:gd name="connsiteY3" fmla="*/ 100965 h 457200"/>
                <a:gd name="connsiteX4" fmla="*/ 398145 w 400050"/>
                <a:gd name="connsiteY4" fmla="*/ 342900 h 457200"/>
                <a:gd name="connsiteX5" fmla="*/ 200025 w 400050"/>
                <a:gd name="connsiteY5" fmla="*/ 457200 h 457200"/>
                <a:gd name="connsiteX6" fmla="*/ 11430 w 400050"/>
                <a:gd name="connsiteY6" fmla="*/ 34671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0050" h="457200">
                  <a:moveTo>
                    <a:pt x="11430" y="346710"/>
                  </a:moveTo>
                  <a:lnTo>
                    <a:pt x="0" y="102870"/>
                  </a:lnTo>
                  <a:lnTo>
                    <a:pt x="194310" y="0"/>
                  </a:lnTo>
                  <a:lnTo>
                    <a:pt x="400050" y="100965"/>
                  </a:lnTo>
                  <a:lnTo>
                    <a:pt x="398145" y="342900"/>
                  </a:lnTo>
                  <a:lnTo>
                    <a:pt x="200025" y="457200"/>
                  </a:lnTo>
                  <a:lnTo>
                    <a:pt x="11430" y="346710"/>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任意多边形 82"/>
            <p:cNvSpPr/>
            <p:nvPr/>
          </p:nvSpPr>
          <p:spPr>
            <a:xfrm>
              <a:off x="819997" y="2563286"/>
              <a:ext cx="356155" cy="297401"/>
            </a:xfrm>
            <a:custGeom>
              <a:avLst/>
              <a:gdLst>
                <a:gd name="connsiteX0" fmla="*/ 53340 w 161925"/>
                <a:gd name="connsiteY0" fmla="*/ 0 h 102870"/>
                <a:gd name="connsiteX1" fmla="*/ 0 w 161925"/>
                <a:gd name="connsiteY1" fmla="*/ 100965 h 102870"/>
                <a:gd name="connsiteX2" fmla="*/ 112395 w 161925"/>
                <a:gd name="connsiteY2" fmla="*/ 102870 h 102870"/>
                <a:gd name="connsiteX3" fmla="*/ 161925 w 161925"/>
                <a:gd name="connsiteY3" fmla="*/ 26670 h 102870"/>
                <a:gd name="connsiteX4" fmla="*/ 53340 w 161925"/>
                <a:gd name="connsiteY4" fmla="*/ 0 h 102870"/>
                <a:gd name="connsiteX0" fmla="*/ 71987 w 161925"/>
                <a:gd name="connsiteY0" fmla="*/ 0 h 126282"/>
                <a:gd name="connsiteX1" fmla="*/ 0 w 161925"/>
                <a:gd name="connsiteY1" fmla="*/ 124377 h 126282"/>
                <a:gd name="connsiteX2" fmla="*/ 112395 w 161925"/>
                <a:gd name="connsiteY2" fmla="*/ 126282 h 126282"/>
                <a:gd name="connsiteX3" fmla="*/ 161925 w 161925"/>
                <a:gd name="connsiteY3" fmla="*/ 50082 h 126282"/>
                <a:gd name="connsiteX4" fmla="*/ 71987 w 161925"/>
                <a:gd name="connsiteY4" fmla="*/ 0 h 126282"/>
                <a:gd name="connsiteX0" fmla="*/ 71987 w 172492"/>
                <a:gd name="connsiteY0" fmla="*/ 0 h 126282"/>
                <a:gd name="connsiteX1" fmla="*/ 0 w 172492"/>
                <a:gd name="connsiteY1" fmla="*/ 124377 h 126282"/>
                <a:gd name="connsiteX2" fmla="*/ 112395 w 172492"/>
                <a:gd name="connsiteY2" fmla="*/ 126282 h 126282"/>
                <a:gd name="connsiteX3" fmla="*/ 172492 w 172492"/>
                <a:gd name="connsiteY3" fmla="*/ 42002 h 126282"/>
                <a:gd name="connsiteX4" fmla="*/ 71987 w 172492"/>
                <a:gd name="connsiteY4" fmla="*/ 0 h 1262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492" h="126282">
                  <a:moveTo>
                    <a:pt x="71987" y="0"/>
                  </a:moveTo>
                  <a:lnTo>
                    <a:pt x="0" y="124377"/>
                  </a:lnTo>
                  <a:lnTo>
                    <a:pt x="112395" y="126282"/>
                  </a:lnTo>
                  <a:lnTo>
                    <a:pt x="172492" y="42002"/>
                  </a:lnTo>
                  <a:lnTo>
                    <a:pt x="71987" y="0"/>
                  </a:lnTo>
                  <a:close/>
                </a:path>
              </a:pathLst>
            </a:custGeom>
            <a:solidFill>
              <a:srgbClr val="7474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4" name="任意多边形 83"/>
            <p:cNvSpPr/>
            <p:nvPr/>
          </p:nvSpPr>
          <p:spPr>
            <a:xfrm>
              <a:off x="758562" y="2561597"/>
              <a:ext cx="213040" cy="295688"/>
            </a:xfrm>
            <a:custGeom>
              <a:avLst/>
              <a:gdLst>
                <a:gd name="connsiteX0" fmla="*/ 0 w 754380"/>
                <a:gd name="connsiteY0" fmla="*/ 266700 h 906780"/>
                <a:gd name="connsiteX1" fmla="*/ 251460 w 754380"/>
                <a:gd name="connsiteY1" fmla="*/ 906780 h 906780"/>
                <a:gd name="connsiteX2" fmla="*/ 754380 w 754380"/>
                <a:gd name="connsiteY2" fmla="*/ 0 h 906780"/>
                <a:gd name="connsiteX3" fmla="*/ 0 w 754380"/>
                <a:gd name="connsiteY3" fmla="*/ 266700 h 906780"/>
                <a:gd name="connsiteX0" fmla="*/ 0 w 754380"/>
                <a:gd name="connsiteY0" fmla="*/ 266700 h 952500"/>
                <a:gd name="connsiteX1" fmla="*/ 274320 w 754380"/>
                <a:gd name="connsiteY1" fmla="*/ 952500 h 952500"/>
                <a:gd name="connsiteX2" fmla="*/ 754380 w 754380"/>
                <a:gd name="connsiteY2" fmla="*/ 0 h 952500"/>
                <a:gd name="connsiteX3" fmla="*/ 0 w 754380"/>
                <a:gd name="connsiteY3" fmla="*/ 266700 h 952500"/>
                <a:gd name="connsiteX0" fmla="*/ 0 w 948690"/>
                <a:gd name="connsiteY0" fmla="*/ 468630 h 1154430"/>
                <a:gd name="connsiteX1" fmla="*/ 274320 w 948690"/>
                <a:gd name="connsiteY1" fmla="*/ 1154430 h 1154430"/>
                <a:gd name="connsiteX2" fmla="*/ 948690 w 948690"/>
                <a:gd name="connsiteY2" fmla="*/ 0 h 1154430"/>
                <a:gd name="connsiteX3" fmla="*/ 0 w 948690"/>
                <a:gd name="connsiteY3" fmla="*/ 468630 h 1154430"/>
              </a:gdLst>
              <a:ahLst/>
              <a:cxnLst>
                <a:cxn ang="0">
                  <a:pos x="connsiteX0" y="connsiteY0"/>
                </a:cxn>
                <a:cxn ang="0">
                  <a:pos x="connsiteX1" y="connsiteY1"/>
                </a:cxn>
                <a:cxn ang="0">
                  <a:pos x="connsiteX2" y="connsiteY2"/>
                </a:cxn>
                <a:cxn ang="0">
                  <a:pos x="connsiteX3" y="connsiteY3"/>
                </a:cxn>
              </a:cxnLst>
              <a:rect l="l" t="t" r="r" b="b"/>
              <a:pathLst>
                <a:path w="948690" h="1154430">
                  <a:moveTo>
                    <a:pt x="0" y="468630"/>
                  </a:moveTo>
                  <a:lnTo>
                    <a:pt x="274320" y="1154430"/>
                  </a:lnTo>
                  <a:lnTo>
                    <a:pt x="948690" y="0"/>
                  </a:lnTo>
                  <a:lnTo>
                    <a:pt x="0" y="468630"/>
                  </a:lnTo>
                  <a:close/>
                </a:path>
              </a:pathLst>
            </a:custGeom>
            <a:solidFill>
              <a:srgbClr val="9393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任意多边形 84"/>
            <p:cNvSpPr/>
            <p:nvPr/>
          </p:nvSpPr>
          <p:spPr>
            <a:xfrm>
              <a:off x="758562" y="2680186"/>
              <a:ext cx="62457" cy="264460"/>
            </a:xfrm>
            <a:custGeom>
              <a:avLst/>
              <a:gdLst>
                <a:gd name="connsiteX0" fmla="*/ 0 w 278130"/>
                <a:gd name="connsiteY0" fmla="*/ 0 h 1032510"/>
                <a:gd name="connsiteX1" fmla="*/ 87630 w 278130"/>
                <a:gd name="connsiteY1" fmla="*/ 1032510 h 1032510"/>
                <a:gd name="connsiteX2" fmla="*/ 278130 w 278130"/>
                <a:gd name="connsiteY2" fmla="*/ 674370 h 1032510"/>
                <a:gd name="connsiteX3" fmla="*/ 0 w 278130"/>
                <a:gd name="connsiteY3" fmla="*/ 0 h 1032510"/>
                <a:gd name="connsiteX0" fmla="*/ 0 w 262890"/>
                <a:gd name="connsiteY0" fmla="*/ 0 h 1032510"/>
                <a:gd name="connsiteX1" fmla="*/ 87630 w 262890"/>
                <a:gd name="connsiteY1" fmla="*/ 1032510 h 1032510"/>
                <a:gd name="connsiteX2" fmla="*/ 262890 w 262890"/>
                <a:gd name="connsiteY2" fmla="*/ 685800 h 1032510"/>
                <a:gd name="connsiteX3" fmla="*/ 0 w 262890"/>
                <a:gd name="connsiteY3" fmla="*/ 0 h 1032510"/>
                <a:gd name="connsiteX0" fmla="*/ 0 w 274320"/>
                <a:gd name="connsiteY0" fmla="*/ 0 h 1032510"/>
                <a:gd name="connsiteX1" fmla="*/ 87630 w 274320"/>
                <a:gd name="connsiteY1" fmla="*/ 1032510 h 1032510"/>
                <a:gd name="connsiteX2" fmla="*/ 274320 w 274320"/>
                <a:gd name="connsiteY2" fmla="*/ 704850 h 1032510"/>
                <a:gd name="connsiteX3" fmla="*/ 0 w 274320"/>
                <a:gd name="connsiteY3" fmla="*/ 0 h 1032510"/>
                <a:gd name="connsiteX0" fmla="*/ 0 w 278130"/>
                <a:gd name="connsiteY0" fmla="*/ 0 h 1032510"/>
                <a:gd name="connsiteX1" fmla="*/ 87630 w 278130"/>
                <a:gd name="connsiteY1" fmla="*/ 1032510 h 1032510"/>
                <a:gd name="connsiteX2" fmla="*/ 278130 w 278130"/>
                <a:gd name="connsiteY2" fmla="*/ 691515 h 1032510"/>
                <a:gd name="connsiteX3" fmla="*/ 0 w 278130"/>
                <a:gd name="connsiteY3" fmla="*/ 0 h 1032510"/>
              </a:gdLst>
              <a:ahLst/>
              <a:cxnLst>
                <a:cxn ang="0">
                  <a:pos x="connsiteX0" y="connsiteY0"/>
                </a:cxn>
                <a:cxn ang="0">
                  <a:pos x="connsiteX1" y="connsiteY1"/>
                </a:cxn>
                <a:cxn ang="0">
                  <a:pos x="connsiteX2" y="connsiteY2"/>
                </a:cxn>
                <a:cxn ang="0">
                  <a:pos x="connsiteX3" y="connsiteY3"/>
                </a:cxn>
              </a:cxnLst>
              <a:rect l="l" t="t" r="r" b="b"/>
              <a:pathLst>
                <a:path w="278130" h="1032510">
                  <a:moveTo>
                    <a:pt x="0" y="0"/>
                  </a:moveTo>
                  <a:lnTo>
                    <a:pt x="87630" y="1032510"/>
                  </a:lnTo>
                  <a:lnTo>
                    <a:pt x="278130" y="691515"/>
                  </a:lnTo>
                  <a:lnTo>
                    <a:pt x="0" y="0"/>
                  </a:lnTo>
                  <a:close/>
                </a:path>
              </a:pathLst>
            </a:custGeom>
            <a:solidFill>
              <a:srgbClr val="8686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任意多边形 85"/>
            <p:cNvSpPr/>
            <p:nvPr/>
          </p:nvSpPr>
          <p:spPr>
            <a:xfrm>
              <a:off x="776106" y="2853730"/>
              <a:ext cx="405973" cy="204282"/>
            </a:xfrm>
            <a:custGeom>
              <a:avLst/>
              <a:gdLst>
                <a:gd name="connsiteX0" fmla="*/ 0 w 1798320"/>
                <a:gd name="connsiteY0" fmla="*/ 342900 h 797560"/>
                <a:gd name="connsiteX1" fmla="*/ 833120 w 1798320"/>
                <a:gd name="connsiteY1" fmla="*/ 797560 h 797560"/>
                <a:gd name="connsiteX2" fmla="*/ 1798320 w 1798320"/>
                <a:gd name="connsiteY2" fmla="*/ 317500 h 797560"/>
                <a:gd name="connsiteX3" fmla="*/ 1231900 w 1798320"/>
                <a:gd name="connsiteY3" fmla="*/ 27940 h 797560"/>
                <a:gd name="connsiteX4" fmla="*/ 203200 w 1798320"/>
                <a:gd name="connsiteY4" fmla="*/ 0 h 797560"/>
                <a:gd name="connsiteX5" fmla="*/ 0 w 1798320"/>
                <a:gd name="connsiteY5" fmla="*/ 342900 h 797560"/>
                <a:gd name="connsiteX0" fmla="*/ 0 w 1798320"/>
                <a:gd name="connsiteY0" fmla="*/ 342900 h 797560"/>
                <a:gd name="connsiteX1" fmla="*/ 833120 w 1798320"/>
                <a:gd name="connsiteY1" fmla="*/ 797560 h 797560"/>
                <a:gd name="connsiteX2" fmla="*/ 1798320 w 1798320"/>
                <a:gd name="connsiteY2" fmla="*/ 317500 h 797560"/>
                <a:gd name="connsiteX3" fmla="*/ 1237615 w 1798320"/>
                <a:gd name="connsiteY3" fmla="*/ 18415 h 797560"/>
                <a:gd name="connsiteX4" fmla="*/ 203200 w 1798320"/>
                <a:gd name="connsiteY4" fmla="*/ 0 h 797560"/>
                <a:gd name="connsiteX5" fmla="*/ 0 w 1798320"/>
                <a:gd name="connsiteY5" fmla="*/ 342900 h 797560"/>
                <a:gd name="connsiteX0" fmla="*/ 0 w 1802130"/>
                <a:gd name="connsiteY0" fmla="*/ 342900 h 797560"/>
                <a:gd name="connsiteX1" fmla="*/ 833120 w 1802130"/>
                <a:gd name="connsiteY1" fmla="*/ 797560 h 797560"/>
                <a:gd name="connsiteX2" fmla="*/ 1802130 w 1802130"/>
                <a:gd name="connsiteY2" fmla="*/ 311785 h 797560"/>
                <a:gd name="connsiteX3" fmla="*/ 1237615 w 1802130"/>
                <a:gd name="connsiteY3" fmla="*/ 18415 h 797560"/>
                <a:gd name="connsiteX4" fmla="*/ 203200 w 1802130"/>
                <a:gd name="connsiteY4" fmla="*/ 0 h 797560"/>
                <a:gd name="connsiteX5" fmla="*/ 0 w 1802130"/>
                <a:gd name="connsiteY5" fmla="*/ 342900 h 797560"/>
                <a:gd name="connsiteX0" fmla="*/ 0 w 1807845"/>
                <a:gd name="connsiteY0" fmla="*/ 342900 h 797560"/>
                <a:gd name="connsiteX1" fmla="*/ 833120 w 1807845"/>
                <a:gd name="connsiteY1" fmla="*/ 797560 h 797560"/>
                <a:gd name="connsiteX2" fmla="*/ 1807845 w 1807845"/>
                <a:gd name="connsiteY2" fmla="*/ 307975 h 797560"/>
                <a:gd name="connsiteX3" fmla="*/ 1237615 w 1807845"/>
                <a:gd name="connsiteY3" fmla="*/ 18415 h 797560"/>
                <a:gd name="connsiteX4" fmla="*/ 203200 w 1807845"/>
                <a:gd name="connsiteY4" fmla="*/ 0 h 797560"/>
                <a:gd name="connsiteX5" fmla="*/ 0 w 1807845"/>
                <a:gd name="connsiteY5" fmla="*/ 342900 h 797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07845" h="797560">
                  <a:moveTo>
                    <a:pt x="0" y="342900"/>
                  </a:moveTo>
                  <a:lnTo>
                    <a:pt x="833120" y="797560"/>
                  </a:lnTo>
                  <a:lnTo>
                    <a:pt x="1807845" y="307975"/>
                  </a:lnTo>
                  <a:lnTo>
                    <a:pt x="1237615" y="18415"/>
                  </a:lnTo>
                  <a:lnTo>
                    <a:pt x="203200" y="0"/>
                  </a:lnTo>
                  <a:lnTo>
                    <a:pt x="0" y="342900"/>
                  </a:lnTo>
                  <a:close/>
                </a:path>
              </a:pathLst>
            </a:custGeom>
            <a:solidFill>
              <a:srgbClr val="343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任意多边形 86"/>
            <p:cNvSpPr/>
            <p:nvPr/>
          </p:nvSpPr>
          <p:spPr>
            <a:xfrm>
              <a:off x="1051746" y="2662135"/>
              <a:ext cx="128908" cy="270641"/>
            </a:xfrm>
            <a:custGeom>
              <a:avLst/>
              <a:gdLst>
                <a:gd name="connsiteX0" fmla="*/ 551180 w 574040"/>
                <a:gd name="connsiteY0" fmla="*/ 0 h 1056640"/>
                <a:gd name="connsiteX1" fmla="*/ 574040 w 574040"/>
                <a:gd name="connsiteY1" fmla="*/ 1056640 h 1056640"/>
                <a:gd name="connsiteX2" fmla="*/ 0 w 574040"/>
                <a:gd name="connsiteY2" fmla="*/ 769620 h 1056640"/>
                <a:gd name="connsiteX3" fmla="*/ 551180 w 574040"/>
                <a:gd name="connsiteY3" fmla="*/ 0 h 1056640"/>
              </a:gdLst>
              <a:ahLst/>
              <a:cxnLst>
                <a:cxn ang="0">
                  <a:pos x="connsiteX0" y="connsiteY0"/>
                </a:cxn>
                <a:cxn ang="0">
                  <a:pos x="connsiteX1" y="connsiteY1"/>
                </a:cxn>
                <a:cxn ang="0">
                  <a:pos x="connsiteX2" y="connsiteY2"/>
                </a:cxn>
                <a:cxn ang="0">
                  <a:pos x="connsiteX3" y="connsiteY3"/>
                </a:cxn>
              </a:cxnLst>
              <a:rect l="l" t="t" r="r" b="b"/>
              <a:pathLst>
                <a:path w="574040" h="1056640">
                  <a:moveTo>
                    <a:pt x="551180" y="0"/>
                  </a:moveTo>
                  <a:lnTo>
                    <a:pt x="574040" y="1056640"/>
                  </a:lnTo>
                  <a:lnTo>
                    <a:pt x="0" y="769620"/>
                  </a:lnTo>
                  <a:lnTo>
                    <a:pt x="551180" y="0"/>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422549183"/>
      </p:ext>
    </p:extLst>
  </p:cSld>
  <p:clrMapOvr>
    <a:masterClrMapping/>
  </p:clrMapOvr>
  <mc:AlternateContent xmlns:mc="http://schemas.openxmlformats.org/markup-compatibility/2006" xmlns:p14="http://schemas.microsoft.com/office/powerpoint/2010/main">
    <mc:Choice Requires="p14">
      <p:transition spd="slow" p14:dur="850">
        <p14:warp/>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250" fill="hold"/>
                                        <p:tgtEl>
                                          <p:spTgt spid="2"/>
                                        </p:tgtEl>
                                        <p:attrNameLst>
                                          <p:attrName>ppt_x</p:attrName>
                                        </p:attrNameLst>
                                      </p:cBhvr>
                                      <p:tavLst>
                                        <p:tav tm="0">
                                          <p:val>
                                            <p:strVal val="0-#ppt_w/2"/>
                                          </p:val>
                                        </p:tav>
                                        <p:tav tm="100000">
                                          <p:val>
                                            <p:strVal val="#ppt_x"/>
                                          </p:val>
                                        </p:tav>
                                      </p:tavLst>
                                    </p:anim>
                                    <p:anim calcmode="lin" valueType="num">
                                      <p:cBhvr additive="base">
                                        <p:cTn id="8" dur="25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10" presetClass="entr" presetSubtype="0" fill="hold" grpId="0" nodeType="afterEffect">
                                  <p:stCondLst>
                                    <p:cond delay="0"/>
                                  </p:stCondLst>
                                  <p:childTnLst>
                                    <p:set>
                                      <p:cBhvr>
                                        <p:cTn id="11" dur="1" fill="hold">
                                          <p:stCondLst>
                                            <p:cond delay="0"/>
                                          </p:stCondLst>
                                        </p:cTn>
                                        <p:tgtEl>
                                          <p:spTgt spid="79"/>
                                        </p:tgtEl>
                                        <p:attrNameLst>
                                          <p:attrName>style.visibility</p:attrName>
                                        </p:attrNameLst>
                                      </p:cBhvr>
                                      <p:to>
                                        <p:strVal val="visible"/>
                                      </p:to>
                                    </p:set>
                                    <p:animEffect transition="in" filter="fade">
                                      <p:cBhvr>
                                        <p:cTn id="12" dur="500"/>
                                        <p:tgtEl>
                                          <p:spTgt spid="79"/>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4"/>
                                        </p:tgtEl>
                                        <p:attrNameLst>
                                          <p:attrName>style.visibility</p:attrName>
                                        </p:attrNameLst>
                                      </p:cBhvr>
                                      <p:to>
                                        <p:strVal val="visible"/>
                                      </p:to>
                                    </p:set>
                                    <p:animEffect transition="in" filter="fade">
                                      <p:cBhvr>
                                        <p:cTn id="15"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 grpId="0"/>
      <p:bldP spid="44"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099F0D9F-F059-4B40-ACFC-A3A028D03F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659" y="1343414"/>
            <a:ext cx="7510503" cy="5284397"/>
          </a:xfrm>
          <a:prstGeom prst="rect">
            <a:avLst/>
          </a:prstGeom>
        </p:spPr>
      </p:pic>
      <p:pic>
        <p:nvPicPr>
          <p:cNvPr id="98" name="图片 97"/>
          <p:cNvPicPr>
            <a:picLocks noChangeAspect="1"/>
          </p:cNvPicPr>
          <p:nvPr/>
        </p:nvPicPr>
        <p:blipFill rotWithShape="1">
          <a:blip r:embed="rId3" cstate="email">
            <a:clrChange>
              <a:clrFrom>
                <a:srgbClr val="FFFFFF"/>
              </a:clrFrom>
              <a:clrTo>
                <a:srgbClr val="FFFFFF">
                  <a:alpha val="0"/>
                </a:srgbClr>
              </a:clrTo>
            </a:clrChange>
            <a:extLst>
              <a:ext uri="{BEBA8EAE-BF5A-486C-A8C5-ECC9F3942E4B}">
                <a14:imgProps xmlns:a14="http://schemas.microsoft.com/office/drawing/2010/main">
                  <a14:imgLayer r:embed="rId4">
                    <a14:imgEffect>
                      <a14:saturation sat="0"/>
                    </a14:imgEffect>
                    <a14:imgEffect>
                      <a14:brightnessContrast contrast="10000"/>
                    </a14:imgEffect>
                  </a14:imgLayer>
                </a14:imgProps>
              </a:ext>
              <a:ext uri="{28A0092B-C50C-407E-A947-70E740481C1C}">
                <a14:useLocalDpi xmlns:a14="http://schemas.microsoft.com/office/drawing/2010/main"/>
              </a:ext>
            </a:extLst>
          </a:blip>
          <a:srcRect/>
          <a:stretch/>
        </p:blipFill>
        <p:spPr>
          <a:xfrm>
            <a:off x="-34958" y="5163602"/>
            <a:ext cx="12226958" cy="1694397"/>
          </a:xfrm>
          <a:prstGeom prst="rect">
            <a:avLst/>
          </a:prstGeom>
        </p:spPr>
      </p:pic>
      <p:sp>
        <p:nvSpPr>
          <p:cNvPr id="92" name="文本框 91"/>
          <p:cNvSpPr txBox="1"/>
          <p:nvPr/>
        </p:nvSpPr>
        <p:spPr>
          <a:xfrm>
            <a:off x="566697" y="327751"/>
            <a:ext cx="5303168" cy="10156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6000" spc="100" dirty="0">
                <a:solidFill>
                  <a:prstClr val="black"/>
                </a:solidFill>
                <a:latin typeface="明兰" panose="02010600030101010101" pitchFamily="2" charset="-122"/>
                <a:ea typeface="明兰" panose="02010600030101010101" pitchFamily="2" charset="-122"/>
              </a:rPr>
              <a:t>QGIS</a:t>
            </a:r>
            <a:r>
              <a:rPr lang="zh-CN" altLang="en-US" sz="6000" spc="100" dirty="0">
                <a:solidFill>
                  <a:prstClr val="black"/>
                </a:solidFill>
                <a:latin typeface="明兰" panose="02010600030101010101" pitchFamily="2" charset="-122"/>
                <a:ea typeface="明兰" panose="02010600030101010101" pitchFamily="2" charset="-122"/>
              </a:rPr>
              <a:t>介绍</a:t>
            </a:r>
            <a:endParaRPr kumimoji="0" lang="zh-CN" altLang="en-US" sz="6000" i="0" u="none" strike="noStrike" kern="1200" cap="none" spc="100" normalizeH="0" baseline="0" noProof="0" dirty="0">
              <a:ln>
                <a:noFill/>
              </a:ln>
              <a:solidFill>
                <a:prstClr val="black"/>
              </a:solidFill>
              <a:effectLst/>
              <a:uLnTx/>
              <a:uFillTx/>
              <a:latin typeface="明兰" panose="02010600030101010101" pitchFamily="2" charset="-122"/>
              <a:ea typeface="明兰" panose="02010600030101010101" pitchFamily="2" charset="-122"/>
              <a:cs typeface="+mn-cs"/>
            </a:endParaRPr>
          </a:p>
        </p:txBody>
      </p:sp>
      <p:sp>
        <p:nvSpPr>
          <p:cNvPr id="5" name="矩形: 圆角 4">
            <a:extLst>
              <a:ext uri="{FF2B5EF4-FFF2-40B4-BE49-F238E27FC236}">
                <a16:creationId xmlns:a16="http://schemas.microsoft.com/office/drawing/2014/main" id="{26AAC011-CA02-426F-91EF-16C92F209E6C}"/>
              </a:ext>
            </a:extLst>
          </p:cNvPr>
          <p:cNvSpPr/>
          <p:nvPr/>
        </p:nvSpPr>
        <p:spPr>
          <a:xfrm>
            <a:off x="10111666" y="292963"/>
            <a:ext cx="1677880" cy="69245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文本框 35">
            <a:extLst>
              <a:ext uri="{FF2B5EF4-FFF2-40B4-BE49-F238E27FC236}">
                <a16:creationId xmlns:a16="http://schemas.microsoft.com/office/drawing/2014/main" id="{246CD54F-6381-48B3-A898-AD95232B3CEC}"/>
              </a:ext>
            </a:extLst>
          </p:cNvPr>
          <p:cNvSpPr txBox="1"/>
          <p:nvPr/>
        </p:nvSpPr>
        <p:spPr>
          <a:xfrm>
            <a:off x="7809511" y="1843202"/>
            <a:ext cx="4284830" cy="3416320"/>
          </a:xfrm>
          <a:prstGeom prst="rect">
            <a:avLst/>
          </a:prstGeom>
          <a:noFill/>
        </p:spPr>
        <p:txBody>
          <a:bodyPr wrap="square">
            <a:spAutoFit/>
          </a:bodyPr>
          <a:lstStyle/>
          <a:p>
            <a:r>
              <a:rPr lang="en-US" altLang="zh-CN" sz="3600" b="1" i="0" u="sng" dirty="0">
                <a:effectLst/>
                <a:latin typeface="微软雅黑" panose="020B0503020204020204" pitchFamily="34" charset="-122"/>
                <a:ea typeface="微软雅黑" panose="020B0503020204020204" pitchFamily="34" charset="-122"/>
                <a:hlinkClick r:id="rId5">
                  <a:extLst>
                    <a:ext uri="{A12FA001-AC4F-418D-AE19-62706E023703}">
                      <ahyp:hlinkClr xmlns:ahyp="http://schemas.microsoft.com/office/drawing/2018/hyperlinkcolor" val="tx"/>
                    </a:ext>
                  </a:extLst>
                </a:hlinkClick>
              </a:rPr>
              <a:t>QGIS</a:t>
            </a:r>
            <a:r>
              <a:rPr lang="zh-CN" altLang="en-US" sz="3600" b="0" i="0" dirty="0">
                <a:effectLst/>
                <a:latin typeface="微软雅黑" panose="020B0503020204020204" pitchFamily="34" charset="-122"/>
                <a:ea typeface="微软雅黑" panose="020B0503020204020204" pitchFamily="34" charset="-122"/>
              </a:rPr>
              <a:t>是一个免费的开源跨平台桌面地理信息系统（</a:t>
            </a:r>
            <a:r>
              <a:rPr lang="en-US" altLang="zh-CN" sz="3600" b="0" i="0" dirty="0">
                <a:effectLst/>
                <a:latin typeface="微软雅黑" panose="020B0503020204020204" pitchFamily="34" charset="-122"/>
                <a:ea typeface="微软雅黑" panose="020B0503020204020204" pitchFamily="34" charset="-122"/>
              </a:rPr>
              <a:t>GIS</a:t>
            </a:r>
            <a:r>
              <a:rPr lang="zh-CN" altLang="en-US" sz="3600" b="0" i="0" dirty="0">
                <a:effectLst/>
                <a:latin typeface="微软雅黑" panose="020B0503020204020204" pitchFamily="34" charset="-122"/>
                <a:ea typeface="微软雅黑" panose="020B0503020204020204" pitchFamily="34" charset="-122"/>
              </a:rPr>
              <a:t>）应用程序，它支持</a:t>
            </a:r>
            <a:r>
              <a:rPr lang="zh-CN" altLang="en-US" sz="3600" b="0" i="0" dirty="0">
                <a:solidFill>
                  <a:srgbClr val="FF0000"/>
                </a:solidFill>
                <a:effectLst/>
                <a:latin typeface="微软雅黑" panose="020B0503020204020204" pitchFamily="34" charset="-122"/>
                <a:ea typeface="微软雅黑" panose="020B0503020204020204" pitchFamily="34" charset="-122"/>
              </a:rPr>
              <a:t>查看</a:t>
            </a:r>
            <a:r>
              <a:rPr lang="zh-CN" altLang="en-US" sz="3600" b="0" i="0" dirty="0">
                <a:effectLst/>
                <a:latin typeface="微软雅黑" panose="020B0503020204020204" pitchFamily="34" charset="-122"/>
                <a:ea typeface="微软雅黑" panose="020B0503020204020204" pitchFamily="34" charset="-122"/>
              </a:rPr>
              <a:t>，</a:t>
            </a:r>
            <a:r>
              <a:rPr lang="zh-CN" altLang="en-US" sz="3600" b="0" i="0" dirty="0">
                <a:solidFill>
                  <a:srgbClr val="FF0000"/>
                </a:solidFill>
                <a:effectLst/>
                <a:latin typeface="微软雅黑" panose="020B0503020204020204" pitchFamily="34" charset="-122"/>
                <a:ea typeface="微软雅黑" panose="020B0503020204020204" pitchFamily="34" charset="-122"/>
              </a:rPr>
              <a:t>编辑</a:t>
            </a:r>
            <a:r>
              <a:rPr lang="zh-CN" altLang="en-US" sz="3600" b="0" i="0" dirty="0">
                <a:effectLst/>
                <a:latin typeface="微软雅黑" panose="020B0503020204020204" pitchFamily="34" charset="-122"/>
                <a:ea typeface="微软雅黑" panose="020B0503020204020204" pitchFamily="34" charset="-122"/>
              </a:rPr>
              <a:t>和</a:t>
            </a:r>
            <a:r>
              <a:rPr lang="zh-CN" altLang="en-US" sz="3600" b="0" i="0" dirty="0">
                <a:solidFill>
                  <a:srgbClr val="FF0000"/>
                </a:solidFill>
                <a:effectLst/>
                <a:latin typeface="微软雅黑" panose="020B0503020204020204" pitchFamily="34" charset="-122"/>
                <a:ea typeface="微软雅黑" panose="020B0503020204020204" pitchFamily="34" charset="-122"/>
              </a:rPr>
              <a:t>分析地理空间数据</a:t>
            </a:r>
            <a:r>
              <a:rPr lang="zh-CN" altLang="en-US" sz="3600" b="0" i="0" dirty="0">
                <a:effectLst/>
                <a:latin typeface="微软雅黑" panose="020B0503020204020204" pitchFamily="34" charset="-122"/>
                <a:ea typeface="微软雅黑" panose="020B0503020204020204" pitchFamily="34" charset="-122"/>
              </a:rPr>
              <a:t>。</a:t>
            </a:r>
            <a:endParaRPr lang="zh-CN" altLang="en-US" sz="2800" b="1" dirty="0">
              <a:latin typeface="微软雅黑" panose="020B0503020204020204" pitchFamily="34" charset="-122"/>
              <a:ea typeface="微软雅黑" panose="020B0503020204020204" pitchFamily="34" charset="-122"/>
            </a:endParaRPr>
          </a:p>
        </p:txBody>
      </p:sp>
      <p:pic>
        <p:nvPicPr>
          <p:cNvPr id="3" name="图片 2">
            <a:extLst>
              <a:ext uri="{FF2B5EF4-FFF2-40B4-BE49-F238E27FC236}">
                <a16:creationId xmlns:a16="http://schemas.microsoft.com/office/drawing/2014/main" id="{431ED8EE-1166-44C7-ADF2-0CF02DADB40C}"/>
              </a:ext>
            </a:extLst>
          </p:cNvPr>
          <p:cNvPicPr>
            <a:picLocks noChangeAspect="1"/>
          </p:cNvPicPr>
          <p:nvPr/>
        </p:nvPicPr>
        <p:blipFill rotWithShape="1">
          <a:blip r:embed="rId6">
            <a:extLst>
              <a:ext uri="{28A0092B-C50C-407E-A947-70E740481C1C}">
                <a14:useLocalDpi xmlns:a14="http://schemas.microsoft.com/office/drawing/2010/main" val="0"/>
              </a:ext>
            </a:extLst>
          </a:blip>
          <a:srcRect l="18302" t="19560" r="15437" b="21996"/>
          <a:stretch/>
        </p:blipFill>
        <p:spPr>
          <a:xfrm>
            <a:off x="10451977" y="89858"/>
            <a:ext cx="1740023" cy="825623"/>
          </a:xfrm>
          <a:prstGeom prst="rect">
            <a:avLst/>
          </a:prstGeom>
        </p:spPr>
      </p:pic>
    </p:spTree>
    <p:extLst>
      <p:ext uri="{BB962C8B-B14F-4D97-AF65-F5344CB8AC3E}">
        <p14:creationId xmlns:p14="http://schemas.microsoft.com/office/powerpoint/2010/main" val="2960643685"/>
      </p:ext>
    </p:extLst>
  </p:cSld>
  <p:clrMapOvr>
    <a:masterClrMapping/>
  </p:clrMapOvr>
  <mc:AlternateContent xmlns:mc="http://schemas.openxmlformats.org/markup-compatibility/2006" xmlns:p14="http://schemas.microsoft.com/office/powerpoint/2010/main">
    <mc:Choice Requires="p14">
      <p:transition spd="slow" p14:dur="850">
        <p14:warp/>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7023BF4A-AA0E-4F9B-9B01-4CA3E9B8528B}"/>
              </a:ext>
            </a:extLst>
          </p:cNvPr>
          <p:cNvSpPr txBox="1"/>
          <p:nvPr/>
        </p:nvSpPr>
        <p:spPr>
          <a:xfrm>
            <a:off x="1535836" y="2365834"/>
            <a:ext cx="9650027" cy="2954655"/>
          </a:xfrm>
          <a:prstGeom prst="rect">
            <a:avLst/>
          </a:prstGeom>
          <a:noFill/>
        </p:spPr>
        <p:txBody>
          <a:bodyPr wrap="square">
            <a:spAutoFit/>
          </a:bodyPr>
          <a:lstStyle/>
          <a:p>
            <a:endParaRPr lang="zh-CN" altLang="en-US" dirty="0"/>
          </a:p>
          <a:p>
            <a:r>
              <a:rPr lang="zh-CN" altLang="en-US" sz="2400" dirty="0">
                <a:latin typeface="微软雅黑" panose="020B0503020204020204" pitchFamily="34" charset="-122"/>
                <a:ea typeface="微软雅黑" panose="020B0503020204020204" pitchFamily="34" charset="-122"/>
              </a:rPr>
              <a:t>遥感（</a:t>
            </a:r>
            <a:r>
              <a:rPr lang="en-US" altLang="zh-CN" sz="2400" dirty="0">
                <a:latin typeface="微软雅黑" panose="020B0503020204020204" pitchFamily="34" charset="-122"/>
                <a:ea typeface="微软雅黑" panose="020B0503020204020204" pitchFamily="34" charset="-122"/>
              </a:rPr>
              <a:t>remote sensing</a:t>
            </a:r>
            <a:r>
              <a:rPr lang="zh-CN" altLang="en-US" sz="2400" dirty="0">
                <a:latin typeface="微软雅黑" panose="020B0503020204020204" pitchFamily="34" charset="-122"/>
                <a:ea typeface="微软雅黑" panose="020B0503020204020204" pitchFamily="34" charset="-122"/>
              </a:rPr>
              <a:t>）是指非接触的，远距离的探测技术。一般指运用传感器</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遥感器对物体的电磁波的辐射、反射特性的探测。遥感是通过遥感器这类对电磁波敏感的仪器，在远离目标和非接触目标物体条件下探测目标地物。</a:t>
            </a:r>
          </a:p>
          <a:p>
            <a:r>
              <a:rPr lang="zh-CN" altLang="en-US" sz="2400" dirty="0">
                <a:latin typeface="微软雅黑" panose="020B0503020204020204" pitchFamily="34" charset="-122"/>
                <a:ea typeface="微软雅黑" panose="020B0503020204020204" pitchFamily="34" charset="-122"/>
              </a:rPr>
              <a:t>获取其反射、辐射或散射的电磁波信息（如电场、磁场、电磁波、地震波等信息），并进行提取、判定、加工处理、分析与应用的一门科学和技术。</a:t>
            </a:r>
          </a:p>
        </p:txBody>
      </p:sp>
      <p:sp>
        <p:nvSpPr>
          <p:cNvPr id="4" name="文本框 3">
            <a:extLst>
              <a:ext uri="{FF2B5EF4-FFF2-40B4-BE49-F238E27FC236}">
                <a16:creationId xmlns:a16="http://schemas.microsoft.com/office/drawing/2014/main" id="{0DC28A4D-EFE3-4CF1-8598-EC46477DDE74}"/>
              </a:ext>
            </a:extLst>
          </p:cNvPr>
          <p:cNvSpPr txBox="1"/>
          <p:nvPr/>
        </p:nvSpPr>
        <p:spPr>
          <a:xfrm>
            <a:off x="714456" y="485685"/>
            <a:ext cx="2650181" cy="646331"/>
          </a:xfrm>
          <a:prstGeom prst="rect">
            <a:avLst/>
          </a:prstGeom>
          <a:noFill/>
        </p:spPr>
        <p:txBody>
          <a:bodyPr wrap="square" rtlCol="0">
            <a:spAutoFit/>
          </a:bodyPr>
          <a:lstStyle/>
          <a:p>
            <a:r>
              <a:rPr lang="zh-CN" altLang="en-US" sz="3600" spc="100" dirty="0">
                <a:latin typeface="明兰" panose="02010600030101010101" pitchFamily="2" charset="-122"/>
                <a:ea typeface="明兰" panose="02010600030101010101" pitchFamily="2" charset="-122"/>
              </a:rPr>
              <a:t>什么是遥感</a:t>
            </a:r>
          </a:p>
        </p:txBody>
      </p:sp>
      <p:grpSp>
        <p:nvGrpSpPr>
          <p:cNvPr id="5" name="组合 4">
            <a:extLst>
              <a:ext uri="{FF2B5EF4-FFF2-40B4-BE49-F238E27FC236}">
                <a16:creationId xmlns:a16="http://schemas.microsoft.com/office/drawing/2014/main" id="{2CC222B6-BBAF-45AD-9F0B-F181A729FEBF}"/>
              </a:ext>
            </a:extLst>
          </p:cNvPr>
          <p:cNvGrpSpPr/>
          <p:nvPr/>
        </p:nvGrpSpPr>
        <p:grpSpPr>
          <a:xfrm rot="-5400000">
            <a:off x="342011" y="626092"/>
            <a:ext cx="333776" cy="402637"/>
            <a:chOff x="758562" y="2561597"/>
            <a:chExt cx="423517" cy="496415"/>
          </a:xfrm>
        </p:grpSpPr>
        <p:sp>
          <p:nvSpPr>
            <p:cNvPr id="6" name="任意多边形 75">
              <a:extLst>
                <a:ext uri="{FF2B5EF4-FFF2-40B4-BE49-F238E27FC236}">
                  <a16:creationId xmlns:a16="http://schemas.microsoft.com/office/drawing/2014/main" id="{49BFCD9F-DA74-4BD0-A953-86AB240FCF3E}"/>
                </a:ext>
              </a:extLst>
            </p:cNvPr>
            <p:cNvSpPr/>
            <p:nvPr/>
          </p:nvSpPr>
          <p:spPr>
            <a:xfrm>
              <a:off x="769620" y="2581275"/>
              <a:ext cx="400050" cy="457200"/>
            </a:xfrm>
            <a:custGeom>
              <a:avLst/>
              <a:gdLst>
                <a:gd name="connsiteX0" fmla="*/ 11430 w 400050"/>
                <a:gd name="connsiteY0" fmla="*/ 346710 h 457200"/>
                <a:gd name="connsiteX1" fmla="*/ 0 w 400050"/>
                <a:gd name="connsiteY1" fmla="*/ 102870 h 457200"/>
                <a:gd name="connsiteX2" fmla="*/ 194310 w 400050"/>
                <a:gd name="connsiteY2" fmla="*/ 0 h 457200"/>
                <a:gd name="connsiteX3" fmla="*/ 400050 w 400050"/>
                <a:gd name="connsiteY3" fmla="*/ 100965 h 457200"/>
                <a:gd name="connsiteX4" fmla="*/ 398145 w 400050"/>
                <a:gd name="connsiteY4" fmla="*/ 342900 h 457200"/>
                <a:gd name="connsiteX5" fmla="*/ 200025 w 400050"/>
                <a:gd name="connsiteY5" fmla="*/ 457200 h 457200"/>
                <a:gd name="connsiteX6" fmla="*/ 11430 w 400050"/>
                <a:gd name="connsiteY6" fmla="*/ 34671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0050" h="457200">
                  <a:moveTo>
                    <a:pt x="11430" y="346710"/>
                  </a:moveTo>
                  <a:lnTo>
                    <a:pt x="0" y="102870"/>
                  </a:lnTo>
                  <a:lnTo>
                    <a:pt x="194310" y="0"/>
                  </a:lnTo>
                  <a:lnTo>
                    <a:pt x="400050" y="100965"/>
                  </a:lnTo>
                  <a:lnTo>
                    <a:pt x="398145" y="342900"/>
                  </a:lnTo>
                  <a:lnTo>
                    <a:pt x="200025" y="457200"/>
                  </a:lnTo>
                  <a:lnTo>
                    <a:pt x="11430" y="346710"/>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任意多边形 76">
              <a:extLst>
                <a:ext uri="{FF2B5EF4-FFF2-40B4-BE49-F238E27FC236}">
                  <a16:creationId xmlns:a16="http://schemas.microsoft.com/office/drawing/2014/main" id="{A7EA126B-4BC6-4F8D-8643-58C884223111}"/>
                </a:ext>
              </a:extLst>
            </p:cNvPr>
            <p:cNvSpPr/>
            <p:nvPr/>
          </p:nvSpPr>
          <p:spPr>
            <a:xfrm>
              <a:off x="819997" y="2563286"/>
              <a:ext cx="356155" cy="297401"/>
            </a:xfrm>
            <a:custGeom>
              <a:avLst/>
              <a:gdLst>
                <a:gd name="connsiteX0" fmla="*/ 53340 w 161925"/>
                <a:gd name="connsiteY0" fmla="*/ 0 h 102870"/>
                <a:gd name="connsiteX1" fmla="*/ 0 w 161925"/>
                <a:gd name="connsiteY1" fmla="*/ 100965 h 102870"/>
                <a:gd name="connsiteX2" fmla="*/ 112395 w 161925"/>
                <a:gd name="connsiteY2" fmla="*/ 102870 h 102870"/>
                <a:gd name="connsiteX3" fmla="*/ 161925 w 161925"/>
                <a:gd name="connsiteY3" fmla="*/ 26670 h 102870"/>
                <a:gd name="connsiteX4" fmla="*/ 53340 w 161925"/>
                <a:gd name="connsiteY4" fmla="*/ 0 h 102870"/>
                <a:gd name="connsiteX0" fmla="*/ 71987 w 161925"/>
                <a:gd name="connsiteY0" fmla="*/ 0 h 126282"/>
                <a:gd name="connsiteX1" fmla="*/ 0 w 161925"/>
                <a:gd name="connsiteY1" fmla="*/ 124377 h 126282"/>
                <a:gd name="connsiteX2" fmla="*/ 112395 w 161925"/>
                <a:gd name="connsiteY2" fmla="*/ 126282 h 126282"/>
                <a:gd name="connsiteX3" fmla="*/ 161925 w 161925"/>
                <a:gd name="connsiteY3" fmla="*/ 50082 h 126282"/>
                <a:gd name="connsiteX4" fmla="*/ 71987 w 161925"/>
                <a:gd name="connsiteY4" fmla="*/ 0 h 126282"/>
                <a:gd name="connsiteX0" fmla="*/ 71987 w 172492"/>
                <a:gd name="connsiteY0" fmla="*/ 0 h 126282"/>
                <a:gd name="connsiteX1" fmla="*/ 0 w 172492"/>
                <a:gd name="connsiteY1" fmla="*/ 124377 h 126282"/>
                <a:gd name="connsiteX2" fmla="*/ 112395 w 172492"/>
                <a:gd name="connsiteY2" fmla="*/ 126282 h 126282"/>
                <a:gd name="connsiteX3" fmla="*/ 172492 w 172492"/>
                <a:gd name="connsiteY3" fmla="*/ 42002 h 126282"/>
                <a:gd name="connsiteX4" fmla="*/ 71987 w 172492"/>
                <a:gd name="connsiteY4" fmla="*/ 0 h 1262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492" h="126282">
                  <a:moveTo>
                    <a:pt x="71987" y="0"/>
                  </a:moveTo>
                  <a:lnTo>
                    <a:pt x="0" y="124377"/>
                  </a:lnTo>
                  <a:lnTo>
                    <a:pt x="112395" y="126282"/>
                  </a:lnTo>
                  <a:lnTo>
                    <a:pt x="172492" y="42002"/>
                  </a:lnTo>
                  <a:lnTo>
                    <a:pt x="71987" y="0"/>
                  </a:lnTo>
                  <a:close/>
                </a:path>
              </a:pathLst>
            </a:custGeom>
            <a:solidFill>
              <a:srgbClr val="7474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任意多边形 77">
              <a:extLst>
                <a:ext uri="{FF2B5EF4-FFF2-40B4-BE49-F238E27FC236}">
                  <a16:creationId xmlns:a16="http://schemas.microsoft.com/office/drawing/2014/main" id="{8827FDA7-B908-42CF-9689-C9675FB5C019}"/>
                </a:ext>
              </a:extLst>
            </p:cNvPr>
            <p:cNvSpPr/>
            <p:nvPr/>
          </p:nvSpPr>
          <p:spPr>
            <a:xfrm>
              <a:off x="758562" y="2561597"/>
              <a:ext cx="213040" cy="295688"/>
            </a:xfrm>
            <a:custGeom>
              <a:avLst/>
              <a:gdLst>
                <a:gd name="connsiteX0" fmla="*/ 0 w 754380"/>
                <a:gd name="connsiteY0" fmla="*/ 266700 h 906780"/>
                <a:gd name="connsiteX1" fmla="*/ 251460 w 754380"/>
                <a:gd name="connsiteY1" fmla="*/ 906780 h 906780"/>
                <a:gd name="connsiteX2" fmla="*/ 754380 w 754380"/>
                <a:gd name="connsiteY2" fmla="*/ 0 h 906780"/>
                <a:gd name="connsiteX3" fmla="*/ 0 w 754380"/>
                <a:gd name="connsiteY3" fmla="*/ 266700 h 906780"/>
                <a:gd name="connsiteX0" fmla="*/ 0 w 754380"/>
                <a:gd name="connsiteY0" fmla="*/ 266700 h 952500"/>
                <a:gd name="connsiteX1" fmla="*/ 274320 w 754380"/>
                <a:gd name="connsiteY1" fmla="*/ 952500 h 952500"/>
                <a:gd name="connsiteX2" fmla="*/ 754380 w 754380"/>
                <a:gd name="connsiteY2" fmla="*/ 0 h 952500"/>
                <a:gd name="connsiteX3" fmla="*/ 0 w 754380"/>
                <a:gd name="connsiteY3" fmla="*/ 266700 h 952500"/>
                <a:gd name="connsiteX0" fmla="*/ 0 w 948690"/>
                <a:gd name="connsiteY0" fmla="*/ 468630 h 1154430"/>
                <a:gd name="connsiteX1" fmla="*/ 274320 w 948690"/>
                <a:gd name="connsiteY1" fmla="*/ 1154430 h 1154430"/>
                <a:gd name="connsiteX2" fmla="*/ 948690 w 948690"/>
                <a:gd name="connsiteY2" fmla="*/ 0 h 1154430"/>
                <a:gd name="connsiteX3" fmla="*/ 0 w 948690"/>
                <a:gd name="connsiteY3" fmla="*/ 468630 h 1154430"/>
              </a:gdLst>
              <a:ahLst/>
              <a:cxnLst>
                <a:cxn ang="0">
                  <a:pos x="connsiteX0" y="connsiteY0"/>
                </a:cxn>
                <a:cxn ang="0">
                  <a:pos x="connsiteX1" y="connsiteY1"/>
                </a:cxn>
                <a:cxn ang="0">
                  <a:pos x="connsiteX2" y="connsiteY2"/>
                </a:cxn>
                <a:cxn ang="0">
                  <a:pos x="connsiteX3" y="connsiteY3"/>
                </a:cxn>
              </a:cxnLst>
              <a:rect l="l" t="t" r="r" b="b"/>
              <a:pathLst>
                <a:path w="948690" h="1154430">
                  <a:moveTo>
                    <a:pt x="0" y="468630"/>
                  </a:moveTo>
                  <a:lnTo>
                    <a:pt x="274320" y="1154430"/>
                  </a:lnTo>
                  <a:lnTo>
                    <a:pt x="948690" y="0"/>
                  </a:lnTo>
                  <a:lnTo>
                    <a:pt x="0" y="468630"/>
                  </a:lnTo>
                  <a:close/>
                </a:path>
              </a:pathLst>
            </a:custGeom>
            <a:solidFill>
              <a:srgbClr val="9393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任意多边形 78">
              <a:extLst>
                <a:ext uri="{FF2B5EF4-FFF2-40B4-BE49-F238E27FC236}">
                  <a16:creationId xmlns:a16="http://schemas.microsoft.com/office/drawing/2014/main" id="{373D4A1C-96B6-46FB-B6A7-66DDA9F31EFE}"/>
                </a:ext>
              </a:extLst>
            </p:cNvPr>
            <p:cNvSpPr/>
            <p:nvPr/>
          </p:nvSpPr>
          <p:spPr>
            <a:xfrm>
              <a:off x="758562" y="2680186"/>
              <a:ext cx="62457" cy="264460"/>
            </a:xfrm>
            <a:custGeom>
              <a:avLst/>
              <a:gdLst>
                <a:gd name="connsiteX0" fmla="*/ 0 w 278130"/>
                <a:gd name="connsiteY0" fmla="*/ 0 h 1032510"/>
                <a:gd name="connsiteX1" fmla="*/ 87630 w 278130"/>
                <a:gd name="connsiteY1" fmla="*/ 1032510 h 1032510"/>
                <a:gd name="connsiteX2" fmla="*/ 278130 w 278130"/>
                <a:gd name="connsiteY2" fmla="*/ 674370 h 1032510"/>
                <a:gd name="connsiteX3" fmla="*/ 0 w 278130"/>
                <a:gd name="connsiteY3" fmla="*/ 0 h 1032510"/>
                <a:gd name="connsiteX0" fmla="*/ 0 w 262890"/>
                <a:gd name="connsiteY0" fmla="*/ 0 h 1032510"/>
                <a:gd name="connsiteX1" fmla="*/ 87630 w 262890"/>
                <a:gd name="connsiteY1" fmla="*/ 1032510 h 1032510"/>
                <a:gd name="connsiteX2" fmla="*/ 262890 w 262890"/>
                <a:gd name="connsiteY2" fmla="*/ 685800 h 1032510"/>
                <a:gd name="connsiteX3" fmla="*/ 0 w 262890"/>
                <a:gd name="connsiteY3" fmla="*/ 0 h 1032510"/>
                <a:gd name="connsiteX0" fmla="*/ 0 w 274320"/>
                <a:gd name="connsiteY0" fmla="*/ 0 h 1032510"/>
                <a:gd name="connsiteX1" fmla="*/ 87630 w 274320"/>
                <a:gd name="connsiteY1" fmla="*/ 1032510 h 1032510"/>
                <a:gd name="connsiteX2" fmla="*/ 274320 w 274320"/>
                <a:gd name="connsiteY2" fmla="*/ 704850 h 1032510"/>
                <a:gd name="connsiteX3" fmla="*/ 0 w 274320"/>
                <a:gd name="connsiteY3" fmla="*/ 0 h 1032510"/>
                <a:gd name="connsiteX0" fmla="*/ 0 w 278130"/>
                <a:gd name="connsiteY0" fmla="*/ 0 h 1032510"/>
                <a:gd name="connsiteX1" fmla="*/ 87630 w 278130"/>
                <a:gd name="connsiteY1" fmla="*/ 1032510 h 1032510"/>
                <a:gd name="connsiteX2" fmla="*/ 278130 w 278130"/>
                <a:gd name="connsiteY2" fmla="*/ 691515 h 1032510"/>
                <a:gd name="connsiteX3" fmla="*/ 0 w 278130"/>
                <a:gd name="connsiteY3" fmla="*/ 0 h 1032510"/>
              </a:gdLst>
              <a:ahLst/>
              <a:cxnLst>
                <a:cxn ang="0">
                  <a:pos x="connsiteX0" y="connsiteY0"/>
                </a:cxn>
                <a:cxn ang="0">
                  <a:pos x="connsiteX1" y="connsiteY1"/>
                </a:cxn>
                <a:cxn ang="0">
                  <a:pos x="connsiteX2" y="connsiteY2"/>
                </a:cxn>
                <a:cxn ang="0">
                  <a:pos x="connsiteX3" y="connsiteY3"/>
                </a:cxn>
              </a:cxnLst>
              <a:rect l="l" t="t" r="r" b="b"/>
              <a:pathLst>
                <a:path w="278130" h="1032510">
                  <a:moveTo>
                    <a:pt x="0" y="0"/>
                  </a:moveTo>
                  <a:lnTo>
                    <a:pt x="87630" y="1032510"/>
                  </a:lnTo>
                  <a:lnTo>
                    <a:pt x="278130" y="691515"/>
                  </a:lnTo>
                  <a:lnTo>
                    <a:pt x="0" y="0"/>
                  </a:lnTo>
                  <a:close/>
                </a:path>
              </a:pathLst>
            </a:custGeom>
            <a:solidFill>
              <a:srgbClr val="8686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79">
              <a:extLst>
                <a:ext uri="{FF2B5EF4-FFF2-40B4-BE49-F238E27FC236}">
                  <a16:creationId xmlns:a16="http://schemas.microsoft.com/office/drawing/2014/main" id="{3FF44304-A930-4D92-9DFE-361935776F87}"/>
                </a:ext>
              </a:extLst>
            </p:cNvPr>
            <p:cNvSpPr/>
            <p:nvPr/>
          </p:nvSpPr>
          <p:spPr>
            <a:xfrm>
              <a:off x="776106" y="2853730"/>
              <a:ext cx="405973" cy="204282"/>
            </a:xfrm>
            <a:custGeom>
              <a:avLst/>
              <a:gdLst>
                <a:gd name="connsiteX0" fmla="*/ 0 w 1798320"/>
                <a:gd name="connsiteY0" fmla="*/ 342900 h 797560"/>
                <a:gd name="connsiteX1" fmla="*/ 833120 w 1798320"/>
                <a:gd name="connsiteY1" fmla="*/ 797560 h 797560"/>
                <a:gd name="connsiteX2" fmla="*/ 1798320 w 1798320"/>
                <a:gd name="connsiteY2" fmla="*/ 317500 h 797560"/>
                <a:gd name="connsiteX3" fmla="*/ 1231900 w 1798320"/>
                <a:gd name="connsiteY3" fmla="*/ 27940 h 797560"/>
                <a:gd name="connsiteX4" fmla="*/ 203200 w 1798320"/>
                <a:gd name="connsiteY4" fmla="*/ 0 h 797560"/>
                <a:gd name="connsiteX5" fmla="*/ 0 w 1798320"/>
                <a:gd name="connsiteY5" fmla="*/ 342900 h 797560"/>
                <a:gd name="connsiteX0" fmla="*/ 0 w 1798320"/>
                <a:gd name="connsiteY0" fmla="*/ 342900 h 797560"/>
                <a:gd name="connsiteX1" fmla="*/ 833120 w 1798320"/>
                <a:gd name="connsiteY1" fmla="*/ 797560 h 797560"/>
                <a:gd name="connsiteX2" fmla="*/ 1798320 w 1798320"/>
                <a:gd name="connsiteY2" fmla="*/ 317500 h 797560"/>
                <a:gd name="connsiteX3" fmla="*/ 1237615 w 1798320"/>
                <a:gd name="connsiteY3" fmla="*/ 18415 h 797560"/>
                <a:gd name="connsiteX4" fmla="*/ 203200 w 1798320"/>
                <a:gd name="connsiteY4" fmla="*/ 0 h 797560"/>
                <a:gd name="connsiteX5" fmla="*/ 0 w 1798320"/>
                <a:gd name="connsiteY5" fmla="*/ 342900 h 797560"/>
                <a:gd name="connsiteX0" fmla="*/ 0 w 1802130"/>
                <a:gd name="connsiteY0" fmla="*/ 342900 h 797560"/>
                <a:gd name="connsiteX1" fmla="*/ 833120 w 1802130"/>
                <a:gd name="connsiteY1" fmla="*/ 797560 h 797560"/>
                <a:gd name="connsiteX2" fmla="*/ 1802130 w 1802130"/>
                <a:gd name="connsiteY2" fmla="*/ 311785 h 797560"/>
                <a:gd name="connsiteX3" fmla="*/ 1237615 w 1802130"/>
                <a:gd name="connsiteY3" fmla="*/ 18415 h 797560"/>
                <a:gd name="connsiteX4" fmla="*/ 203200 w 1802130"/>
                <a:gd name="connsiteY4" fmla="*/ 0 h 797560"/>
                <a:gd name="connsiteX5" fmla="*/ 0 w 1802130"/>
                <a:gd name="connsiteY5" fmla="*/ 342900 h 797560"/>
                <a:gd name="connsiteX0" fmla="*/ 0 w 1807845"/>
                <a:gd name="connsiteY0" fmla="*/ 342900 h 797560"/>
                <a:gd name="connsiteX1" fmla="*/ 833120 w 1807845"/>
                <a:gd name="connsiteY1" fmla="*/ 797560 h 797560"/>
                <a:gd name="connsiteX2" fmla="*/ 1807845 w 1807845"/>
                <a:gd name="connsiteY2" fmla="*/ 307975 h 797560"/>
                <a:gd name="connsiteX3" fmla="*/ 1237615 w 1807845"/>
                <a:gd name="connsiteY3" fmla="*/ 18415 h 797560"/>
                <a:gd name="connsiteX4" fmla="*/ 203200 w 1807845"/>
                <a:gd name="connsiteY4" fmla="*/ 0 h 797560"/>
                <a:gd name="connsiteX5" fmla="*/ 0 w 1807845"/>
                <a:gd name="connsiteY5" fmla="*/ 342900 h 797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07845" h="797560">
                  <a:moveTo>
                    <a:pt x="0" y="342900"/>
                  </a:moveTo>
                  <a:lnTo>
                    <a:pt x="833120" y="797560"/>
                  </a:lnTo>
                  <a:lnTo>
                    <a:pt x="1807845" y="307975"/>
                  </a:lnTo>
                  <a:lnTo>
                    <a:pt x="1237615" y="18415"/>
                  </a:lnTo>
                  <a:lnTo>
                    <a:pt x="203200" y="0"/>
                  </a:lnTo>
                  <a:lnTo>
                    <a:pt x="0" y="342900"/>
                  </a:lnTo>
                  <a:close/>
                </a:path>
              </a:pathLst>
            </a:custGeom>
            <a:solidFill>
              <a:srgbClr val="343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任意多边形 80">
              <a:extLst>
                <a:ext uri="{FF2B5EF4-FFF2-40B4-BE49-F238E27FC236}">
                  <a16:creationId xmlns:a16="http://schemas.microsoft.com/office/drawing/2014/main" id="{91F24D98-D617-4235-B828-DDF45CC40BCA}"/>
                </a:ext>
              </a:extLst>
            </p:cNvPr>
            <p:cNvSpPr/>
            <p:nvPr/>
          </p:nvSpPr>
          <p:spPr>
            <a:xfrm>
              <a:off x="1051746" y="2662135"/>
              <a:ext cx="128908" cy="270641"/>
            </a:xfrm>
            <a:custGeom>
              <a:avLst/>
              <a:gdLst>
                <a:gd name="connsiteX0" fmla="*/ 551180 w 574040"/>
                <a:gd name="connsiteY0" fmla="*/ 0 h 1056640"/>
                <a:gd name="connsiteX1" fmla="*/ 574040 w 574040"/>
                <a:gd name="connsiteY1" fmla="*/ 1056640 h 1056640"/>
                <a:gd name="connsiteX2" fmla="*/ 0 w 574040"/>
                <a:gd name="connsiteY2" fmla="*/ 769620 h 1056640"/>
                <a:gd name="connsiteX3" fmla="*/ 551180 w 574040"/>
                <a:gd name="connsiteY3" fmla="*/ 0 h 1056640"/>
              </a:gdLst>
              <a:ahLst/>
              <a:cxnLst>
                <a:cxn ang="0">
                  <a:pos x="connsiteX0" y="connsiteY0"/>
                </a:cxn>
                <a:cxn ang="0">
                  <a:pos x="connsiteX1" y="connsiteY1"/>
                </a:cxn>
                <a:cxn ang="0">
                  <a:pos x="connsiteX2" y="connsiteY2"/>
                </a:cxn>
                <a:cxn ang="0">
                  <a:pos x="connsiteX3" y="connsiteY3"/>
                </a:cxn>
              </a:cxnLst>
              <a:rect l="l" t="t" r="r" b="b"/>
              <a:pathLst>
                <a:path w="574040" h="1056640">
                  <a:moveTo>
                    <a:pt x="551180" y="0"/>
                  </a:moveTo>
                  <a:lnTo>
                    <a:pt x="574040" y="1056640"/>
                  </a:lnTo>
                  <a:lnTo>
                    <a:pt x="0" y="769620"/>
                  </a:lnTo>
                  <a:lnTo>
                    <a:pt x="551180" y="0"/>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1190561273"/>
      </p:ext>
    </p:extLst>
  </p:cSld>
  <p:clrMapOvr>
    <a:masterClrMapping/>
  </p:clrMapOvr>
  <mc:AlternateContent xmlns:mc="http://schemas.openxmlformats.org/markup-compatibility/2006" xmlns:p14="http://schemas.microsoft.com/office/powerpoint/2010/main">
    <mc:Choice Requires="p14">
      <p:transition spd="slow" p14:dur="850">
        <p14:warp/>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31"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 calcmode="lin" valueType="num">
                                      <p:cBhvr>
                                        <p:cTn id="10" dur="250" fill="hold"/>
                                        <p:tgtEl>
                                          <p:spTgt spid="5"/>
                                        </p:tgtEl>
                                        <p:attrNameLst>
                                          <p:attrName>ppt_w</p:attrName>
                                        </p:attrNameLst>
                                      </p:cBhvr>
                                      <p:tavLst>
                                        <p:tav tm="0">
                                          <p:val>
                                            <p:fltVal val="0"/>
                                          </p:val>
                                        </p:tav>
                                        <p:tav tm="100000">
                                          <p:val>
                                            <p:strVal val="#ppt_w"/>
                                          </p:val>
                                        </p:tav>
                                      </p:tavLst>
                                    </p:anim>
                                    <p:anim calcmode="lin" valueType="num">
                                      <p:cBhvr>
                                        <p:cTn id="11" dur="250" fill="hold"/>
                                        <p:tgtEl>
                                          <p:spTgt spid="5"/>
                                        </p:tgtEl>
                                        <p:attrNameLst>
                                          <p:attrName>ppt_h</p:attrName>
                                        </p:attrNameLst>
                                      </p:cBhvr>
                                      <p:tavLst>
                                        <p:tav tm="0">
                                          <p:val>
                                            <p:fltVal val="0"/>
                                          </p:val>
                                        </p:tav>
                                        <p:tav tm="100000">
                                          <p:val>
                                            <p:strVal val="#ppt_h"/>
                                          </p:val>
                                        </p:tav>
                                      </p:tavLst>
                                    </p:anim>
                                    <p:anim calcmode="lin" valueType="num">
                                      <p:cBhvr>
                                        <p:cTn id="12" dur="250" fill="hold"/>
                                        <p:tgtEl>
                                          <p:spTgt spid="5"/>
                                        </p:tgtEl>
                                        <p:attrNameLst>
                                          <p:attrName>style.rotation</p:attrName>
                                        </p:attrNameLst>
                                      </p:cBhvr>
                                      <p:tavLst>
                                        <p:tav tm="0">
                                          <p:val>
                                            <p:fltVal val="90"/>
                                          </p:val>
                                        </p:tav>
                                        <p:tav tm="100000">
                                          <p:val>
                                            <p:fltVal val="0"/>
                                          </p:val>
                                        </p:tav>
                                      </p:tavLst>
                                    </p:anim>
                                    <p:animEffect transition="in" filter="fade">
                                      <p:cBhvr>
                                        <p:cTn id="13" dur="2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507041" y="479236"/>
            <a:ext cx="7136626" cy="707886"/>
          </a:xfrm>
          <a:prstGeom prst="rect">
            <a:avLst/>
          </a:prstGeom>
          <a:noFill/>
        </p:spPr>
        <p:txBody>
          <a:bodyPr wrap="square" rtlCol="0">
            <a:spAutoFit/>
          </a:bodyPr>
          <a:lstStyle/>
          <a:p>
            <a:r>
              <a:rPr lang="zh-CN" altLang="en-US" sz="4000" dirty="0">
                <a:latin typeface="明兰" panose="02010600030101010101" pitchFamily="2" charset="-122"/>
                <a:ea typeface="明兰" panose="02010600030101010101" pitchFamily="2" charset="-122"/>
              </a:rPr>
              <a:t>创建，编辑，管理和导出数据 </a:t>
            </a:r>
            <a:endParaRPr lang="zh-CN" altLang="en-US" sz="4000" spc="100" dirty="0">
              <a:latin typeface="明兰" panose="02010600030101010101" pitchFamily="2" charset="-122"/>
              <a:ea typeface="明兰" panose="02010600030101010101" pitchFamily="2" charset="-122"/>
            </a:endParaRPr>
          </a:p>
        </p:txBody>
      </p:sp>
      <p:sp>
        <p:nvSpPr>
          <p:cNvPr id="4" name="椭圆 3"/>
          <p:cNvSpPr/>
          <p:nvPr/>
        </p:nvSpPr>
        <p:spPr>
          <a:xfrm>
            <a:off x="6423095" y="2147750"/>
            <a:ext cx="301171" cy="301171"/>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连接符 6"/>
          <p:cNvCxnSpPr/>
          <p:nvPr/>
        </p:nvCxnSpPr>
        <p:spPr>
          <a:xfrm>
            <a:off x="6554630" y="2593636"/>
            <a:ext cx="0" cy="969235"/>
          </a:xfrm>
          <a:prstGeom prst="line">
            <a:avLst/>
          </a:prstGeom>
          <a:ln w="3175">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a:off x="6601801" y="2809286"/>
            <a:ext cx="0" cy="984705"/>
          </a:xfrm>
          <a:prstGeom prst="line">
            <a:avLst/>
          </a:prstGeom>
          <a:ln w="3175">
            <a:solidFill>
              <a:srgbClr val="000000">
                <a:alpha val="48000"/>
              </a:srgbClr>
            </a:solidFill>
          </a:ln>
        </p:spPr>
        <p:style>
          <a:lnRef idx="1">
            <a:schemeClr val="accent1"/>
          </a:lnRef>
          <a:fillRef idx="0">
            <a:schemeClr val="accent1"/>
          </a:fillRef>
          <a:effectRef idx="0">
            <a:schemeClr val="accent1"/>
          </a:effectRef>
          <a:fontRef idx="minor">
            <a:schemeClr val="tx1"/>
          </a:fontRef>
        </p:style>
      </p:cxnSp>
      <p:sp>
        <p:nvSpPr>
          <p:cNvPr id="38" name="椭圆 37"/>
          <p:cNvSpPr/>
          <p:nvPr/>
        </p:nvSpPr>
        <p:spPr>
          <a:xfrm>
            <a:off x="6502018" y="3963926"/>
            <a:ext cx="143326" cy="143326"/>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a:off x="6538397" y="5629151"/>
            <a:ext cx="184868" cy="184868"/>
          </a:xfrm>
          <a:prstGeom prst="ellipse">
            <a:avLst/>
          </a:prstGeom>
          <a:no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0" name="直接连接符 39"/>
          <p:cNvCxnSpPr/>
          <p:nvPr/>
        </p:nvCxnSpPr>
        <p:spPr>
          <a:xfrm>
            <a:off x="6573680" y="4310454"/>
            <a:ext cx="0" cy="921524"/>
          </a:xfrm>
          <a:prstGeom prst="line">
            <a:avLst/>
          </a:prstGeom>
          <a:ln w="3175">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a:off x="6620851" y="4526104"/>
            <a:ext cx="0" cy="900229"/>
          </a:xfrm>
          <a:prstGeom prst="line">
            <a:avLst/>
          </a:prstGeom>
          <a:ln w="3175">
            <a:solidFill>
              <a:srgbClr val="000000">
                <a:alpha val="48000"/>
              </a:srgbClr>
            </a:solidFill>
          </a:ln>
        </p:spPr>
        <p:style>
          <a:lnRef idx="1">
            <a:schemeClr val="accent1"/>
          </a:lnRef>
          <a:fillRef idx="0">
            <a:schemeClr val="accent1"/>
          </a:fillRef>
          <a:effectRef idx="0">
            <a:schemeClr val="accent1"/>
          </a:effectRef>
          <a:fontRef idx="minor">
            <a:schemeClr val="tx1"/>
          </a:fontRef>
        </p:style>
      </p:cxnSp>
      <p:sp>
        <p:nvSpPr>
          <p:cNvPr id="42" name="矩形 41"/>
          <p:cNvSpPr/>
          <p:nvPr/>
        </p:nvSpPr>
        <p:spPr>
          <a:xfrm>
            <a:off x="839413" y="3602891"/>
            <a:ext cx="5208936" cy="1653782"/>
          </a:xfrm>
          <a:prstGeom prst="rect">
            <a:avLst/>
          </a:prstGeom>
        </p:spPr>
        <p:txBody>
          <a:bodyPr wrap="square" lIns="91436" tIns="45718" rIns="91436" bIns="45718">
            <a:spAutoFit/>
          </a:bodyPr>
          <a:lstStyle/>
          <a:p>
            <a:pPr>
              <a:lnSpc>
                <a:spcPct val="130000"/>
              </a:lnSpc>
            </a:pPr>
            <a:r>
              <a:rPr lang="en-US" altLang="zh-CN" sz="2000" dirty="0">
                <a:latin typeface="微软雅黑" panose="020B0503020204020204" pitchFamily="34" charset="-122"/>
                <a:ea typeface="微软雅黑" panose="020B0503020204020204" pitchFamily="34" charset="-122"/>
              </a:rPr>
              <a:t>GPS</a:t>
            </a:r>
            <a:r>
              <a:rPr lang="zh-CN" altLang="en-US" sz="2000" dirty="0">
                <a:latin typeface="微软雅黑" panose="020B0503020204020204" pitchFamily="34" charset="-122"/>
                <a:ea typeface="微软雅黑" panose="020B0503020204020204" pitchFamily="34" charset="-122"/>
              </a:rPr>
              <a:t>工具，用于导入和导出</a:t>
            </a:r>
            <a:r>
              <a:rPr lang="en-US" altLang="zh-CN" sz="2000" dirty="0">
                <a:latin typeface="微软雅黑" panose="020B0503020204020204" pitchFamily="34" charset="-122"/>
                <a:ea typeface="微软雅黑" panose="020B0503020204020204" pitchFamily="34" charset="-122"/>
              </a:rPr>
              <a:t>GPX</a:t>
            </a:r>
            <a:r>
              <a:rPr lang="zh-CN" altLang="en-US" sz="2000" dirty="0">
                <a:latin typeface="微软雅黑" panose="020B0503020204020204" pitchFamily="34" charset="-122"/>
                <a:ea typeface="微软雅黑" panose="020B0503020204020204" pitchFamily="34" charset="-122"/>
              </a:rPr>
              <a:t>格式，以及将其他</a:t>
            </a:r>
            <a:r>
              <a:rPr lang="en-US" altLang="zh-CN" sz="2000" dirty="0">
                <a:latin typeface="微软雅黑" panose="020B0503020204020204" pitchFamily="34" charset="-122"/>
                <a:ea typeface="微软雅黑" panose="020B0503020204020204" pitchFamily="34" charset="-122"/>
              </a:rPr>
              <a:t>GPS</a:t>
            </a:r>
            <a:r>
              <a:rPr lang="zh-CN" altLang="en-US" sz="2000" dirty="0">
                <a:latin typeface="微软雅黑" panose="020B0503020204020204" pitchFamily="34" charset="-122"/>
                <a:ea typeface="微软雅黑" panose="020B0503020204020204" pitchFamily="34" charset="-122"/>
              </a:rPr>
              <a:t>格式转换为</a:t>
            </a:r>
            <a:r>
              <a:rPr lang="en-US" altLang="zh-CN" sz="2000" dirty="0">
                <a:latin typeface="微软雅黑" panose="020B0503020204020204" pitchFamily="34" charset="-122"/>
                <a:ea typeface="微软雅黑" panose="020B0503020204020204" pitchFamily="34" charset="-122"/>
              </a:rPr>
              <a:t>GPX</a:t>
            </a:r>
            <a:r>
              <a:rPr lang="zh-CN" altLang="en-US" sz="2000" dirty="0">
                <a:latin typeface="微软雅黑" panose="020B0503020204020204" pitchFamily="34" charset="-122"/>
                <a:ea typeface="微软雅黑" panose="020B0503020204020204" pitchFamily="34" charset="-122"/>
              </a:rPr>
              <a:t>或直接下载</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上传到</a:t>
            </a:r>
            <a:r>
              <a:rPr lang="en-US" altLang="zh-CN" sz="2000" dirty="0">
                <a:latin typeface="微软雅黑" panose="020B0503020204020204" pitchFamily="34" charset="-122"/>
                <a:ea typeface="微软雅黑" panose="020B0503020204020204" pitchFamily="34" charset="-122"/>
              </a:rPr>
              <a:t>GPS</a:t>
            </a:r>
            <a:r>
              <a:rPr lang="zh-CN" altLang="en-US" sz="2000" dirty="0">
                <a:latin typeface="微软雅黑" panose="020B0503020204020204" pitchFamily="34" charset="-122"/>
                <a:ea typeface="微软雅黑" panose="020B0503020204020204" pitchFamily="34" charset="-122"/>
              </a:rPr>
              <a:t>单元</a:t>
            </a:r>
            <a:endParaRPr lang="zh-CN" altLang="en-US" sz="2000" spc="200" dirty="0">
              <a:latin typeface="微软雅黑" panose="020B0503020204020204" pitchFamily="34" charset="-122"/>
              <a:ea typeface="微软雅黑" panose="020B0503020204020204" pitchFamily="34" charset="-122"/>
            </a:endParaRPr>
          </a:p>
          <a:p>
            <a:pPr>
              <a:lnSpc>
                <a:spcPct val="130000"/>
              </a:lnSpc>
            </a:pPr>
            <a:endParaRPr lang="en-US" altLang="zh-CN" sz="2000" dirty="0">
              <a:solidFill>
                <a:schemeClr val="bg2">
                  <a:lumMod val="50000"/>
                </a:schemeClr>
              </a:solidFill>
              <a:latin typeface="微软雅黑" panose="020B0503020204020204" pitchFamily="34" charset="-122"/>
              <a:ea typeface="微软雅黑" panose="020B0503020204020204" pitchFamily="34" charset="-122"/>
            </a:endParaRPr>
          </a:p>
        </p:txBody>
      </p:sp>
      <p:sp>
        <p:nvSpPr>
          <p:cNvPr id="43" name="文本框 42"/>
          <p:cNvSpPr txBox="1"/>
          <p:nvPr/>
        </p:nvSpPr>
        <p:spPr>
          <a:xfrm>
            <a:off x="814581" y="2976448"/>
            <a:ext cx="4675169" cy="707886"/>
          </a:xfrm>
          <a:prstGeom prst="rect">
            <a:avLst/>
          </a:prstGeom>
          <a:noFill/>
        </p:spPr>
        <p:txBody>
          <a:bodyPr wrap="square" rtlCol="0">
            <a:spAutoFit/>
          </a:bodyPr>
          <a:lstStyle>
            <a:defPPr>
              <a:defRPr lang="zh-CN"/>
            </a:defPPr>
            <a:lvl1pPr>
              <a:defRPr sz="2800" spc="400">
                <a:latin typeface="华文细黑" panose="02010600040101010101" pitchFamily="2" charset="-122"/>
                <a:ea typeface="华文细黑" panose="02010600040101010101" pitchFamily="2" charset="-122"/>
              </a:defRPr>
            </a:lvl1pPr>
          </a:lstStyle>
          <a:p>
            <a:r>
              <a:rPr lang="zh-CN" altLang="en-US" sz="2000" dirty="0">
                <a:latin typeface="微软雅黑" panose="020B0503020204020204" pitchFamily="34" charset="-122"/>
                <a:ea typeface="微软雅黑" panose="020B0503020204020204" pitchFamily="34" charset="-122"/>
              </a:rPr>
              <a:t>地理定位插件，对图像进行地理编码 </a:t>
            </a:r>
          </a:p>
        </p:txBody>
      </p:sp>
      <p:sp>
        <p:nvSpPr>
          <p:cNvPr id="44" name="矩形 43"/>
          <p:cNvSpPr/>
          <p:nvPr/>
        </p:nvSpPr>
        <p:spPr>
          <a:xfrm>
            <a:off x="767339" y="5314714"/>
            <a:ext cx="4113998" cy="707882"/>
          </a:xfrm>
          <a:prstGeom prst="rect">
            <a:avLst/>
          </a:prstGeom>
        </p:spPr>
        <p:txBody>
          <a:bodyPr wrap="square" lIns="91436" tIns="45718" rIns="91436" bIns="45718">
            <a:spAutoFit/>
          </a:bodyPr>
          <a:lstStyle/>
          <a:p>
            <a:r>
              <a:rPr lang="zh-CN" altLang="en-US" sz="2000" dirty="0">
                <a:latin typeface="微软雅黑" panose="020B0503020204020204" pitchFamily="34" charset="-122"/>
                <a:ea typeface="微软雅黑" panose="020B0503020204020204" pitchFamily="34" charset="-122"/>
              </a:rPr>
              <a:t>使用</a:t>
            </a:r>
            <a:r>
              <a:rPr lang="en-US" altLang="zh-CN" sz="2000" dirty="0">
                <a:latin typeface="微软雅黑" panose="020B0503020204020204" pitchFamily="34" charset="-122"/>
                <a:ea typeface="微软雅黑" panose="020B0503020204020204" pitchFamily="34" charset="-122"/>
              </a:rPr>
              <a:t>DB Manager</a:t>
            </a:r>
            <a:r>
              <a:rPr lang="zh-CN" altLang="en-US" sz="2000" dirty="0">
                <a:latin typeface="微软雅黑" panose="020B0503020204020204" pitchFamily="34" charset="-122"/>
                <a:ea typeface="微软雅黑" panose="020B0503020204020204" pitchFamily="34" charset="-122"/>
              </a:rPr>
              <a:t>插件从文件创建空间数据库表的能力 </a:t>
            </a:r>
          </a:p>
        </p:txBody>
      </p:sp>
      <p:sp>
        <p:nvSpPr>
          <p:cNvPr id="45" name="文本框 44"/>
          <p:cNvSpPr txBox="1"/>
          <p:nvPr/>
        </p:nvSpPr>
        <p:spPr>
          <a:xfrm>
            <a:off x="829888" y="4863027"/>
            <a:ext cx="3749789" cy="400110"/>
          </a:xfrm>
          <a:prstGeom prst="rect">
            <a:avLst/>
          </a:prstGeom>
          <a:noFill/>
        </p:spPr>
        <p:txBody>
          <a:bodyPr wrap="square" rtlCol="0">
            <a:spAutoFit/>
          </a:bodyPr>
          <a:lstStyle>
            <a:defPPr>
              <a:defRPr lang="zh-CN"/>
            </a:defPPr>
            <a:lvl1pPr>
              <a:defRPr sz="2800" spc="400">
                <a:latin typeface="华文细黑" panose="02010600040101010101" pitchFamily="2" charset="-122"/>
                <a:ea typeface="华文细黑" panose="02010600040101010101" pitchFamily="2" charset="-122"/>
              </a:defRPr>
            </a:lvl1pPr>
          </a:lstStyle>
          <a:p>
            <a:r>
              <a:rPr lang="zh-CN" altLang="en-US" sz="2000" dirty="0">
                <a:latin typeface="微软雅黑" panose="020B0503020204020204" pitchFamily="34" charset="-122"/>
                <a:ea typeface="微软雅黑" panose="020B0503020204020204" pitchFamily="34" charset="-122"/>
              </a:rPr>
              <a:t>矢量数字化工具 </a:t>
            </a:r>
          </a:p>
        </p:txBody>
      </p:sp>
      <p:sp>
        <p:nvSpPr>
          <p:cNvPr id="6" name="矩形: 圆角 5">
            <a:extLst>
              <a:ext uri="{FF2B5EF4-FFF2-40B4-BE49-F238E27FC236}">
                <a16:creationId xmlns:a16="http://schemas.microsoft.com/office/drawing/2014/main" id="{7753DB53-1C48-4613-8586-BA0664553540}"/>
              </a:ext>
            </a:extLst>
          </p:cNvPr>
          <p:cNvSpPr/>
          <p:nvPr/>
        </p:nvSpPr>
        <p:spPr>
          <a:xfrm>
            <a:off x="10333608" y="310718"/>
            <a:ext cx="1455938" cy="679120"/>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a:extLst>
              <a:ext uri="{FF2B5EF4-FFF2-40B4-BE49-F238E27FC236}">
                <a16:creationId xmlns:a16="http://schemas.microsoft.com/office/drawing/2014/main" id="{72922BE7-9927-4F7D-85BD-BB2B443BE7F1}"/>
              </a:ext>
            </a:extLst>
          </p:cNvPr>
          <p:cNvSpPr/>
          <p:nvPr/>
        </p:nvSpPr>
        <p:spPr>
          <a:xfrm>
            <a:off x="841816" y="2221605"/>
            <a:ext cx="4927555" cy="707882"/>
          </a:xfrm>
          <a:prstGeom prst="rect">
            <a:avLst/>
          </a:prstGeom>
        </p:spPr>
        <p:txBody>
          <a:bodyPr wrap="square" lIns="91436" tIns="45718" rIns="91436" bIns="45718">
            <a:spAutoFit/>
          </a:bodyPr>
          <a:lstStyle/>
          <a:p>
            <a:r>
              <a:rPr lang="zh-CN" altLang="en-US" sz="2000" dirty="0">
                <a:latin typeface="微软雅黑" panose="020B0503020204020204" pitchFamily="34" charset="-122"/>
                <a:ea typeface="微软雅黑" panose="020B0503020204020204" pitchFamily="34" charset="-122"/>
              </a:rPr>
              <a:t>能够创建和编辑多种文件格式和</a:t>
            </a:r>
            <a:r>
              <a:rPr lang="en-US" altLang="zh-CN" sz="2000" dirty="0">
                <a:latin typeface="微软雅黑" panose="020B0503020204020204" pitchFamily="34" charset="-122"/>
                <a:ea typeface="微软雅黑" panose="020B0503020204020204" pitchFamily="34" charset="-122"/>
              </a:rPr>
              <a:t>GRASS</a:t>
            </a:r>
            <a:r>
              <a:rPr lang="zh-CN" altLang="en-US" sz="2000" dirty="0">
                <a:latin typeface="微软雅黑" panose="020B0503020204020204" pitchFamily="34" charset="-122"/>
                <a:ea typeface="微软雅黑" panose="020B0503020204020204" pitchFamily="34" charset="-122"/>
              </a:rPr>
              <a:t>矢量层 </a:t>
            </a:r>
          </a:p>
        </p:txBody>
      </p:sp>
      <p:sp>
        <p:nvSpPr>
          <p:cNvPr id="24" name="矩形 23">
            <a:extLst>
              <a:ext uri="{FF2B5EF4-FFF2-40B4-BE49-F238E27FC236}">
                <a16:creationId xmlns:a16="http://schemas.microsoft.com/office/drawing/2014/main" id="{0F1C564C-239E-422E-BCF2-06104401C0C2}"/>
              </a:ext>
            </a:extLst>
          </p:cNvPr>
          <p:cNvSpPr/>
          <p:nvPr/>
        </p:nvSpPr>
        <p:spPr>
          <a:xfrm>
            <a:off x="7549383" y="2356731"/>
            <a:ext cx="4113998" cy="400105"/>
          </a:xfrm>
          <a:prstGeom prst="rect">
            <a:avLst/>
          </a:prstGeom>
        </p:spPr>
        <p:txBody>
          <a:bodyPr wrap="square" lIns="91436" tIns="45718" rIns="91436" bIns="45718">
            <a:spAutoFit/>
          </a:bodyPr>
          <a:lstStyle/>
          <a:p>
            <a:r>
              <a:rPr lang="zh-CN" altLang="en-US" sz="2000" dirty="0">
                <a:latin typeface="微软雅黑" panose="020B0503020204020204" pitchFamily="34" charset="-122"/>
                <a:ea typeface="微软雅黑" panose="020B0503020204020204" pitchFamily="34" charset="-122"/>
              </a:rPr>
              <a:t>改进对空间数据库表的处理 </a:t>
            </a:r>
          </a:p>
        </p:txBody>
      </p:sp>
      <p:sp>
        <p:nvSpPr>
          <p:cNvPr id="25" name="矩形 24">
            <a:extLst>
              <a:ext uri="{FF2B5EF4-FFF2-40B4-BE49-F238E27FC236}">
                <a16:creationId xmlns:a16="http://schemas.microsoft.com/office/drawing/2014/main" id="{0A5198CD-8A25-40B2-B33F-3B1D4797099D}"/>
              </a:ext>
            </a:extLst>
          </p:cNvPr>
          <p:cNvSpPr/>
          <p:nvPr/>
        </p:nvSpPr>
        <p:spPr>
          <a:xfrm>
            <a:off x="7507604" y="3076215"/>
            <a:ext cx="4512839" cy="707882"/>
          </a:xfrm>
          <a:prstGeom prst="rect">
            <a:avLst/>
          </a:prstGeom>
        </p:spPr>
        <p:txBody>
          <a:bodyPr wrap="square" lIns="91436" tIns="45718" rIns="91436" bIns="45718">
            <a:spAutoFit/>
          </a:bodyPr>
          <a:lstStyle/>
          <a:p>
            <a:r>
              <a:rPr lang="zh-CN" altLang="en-US" sz="2000" dirty="0">
                <a:latin typeface="微软雅黑" panose="020B0503020204020204" pitchFamily="34" charset="-122"/>
                <a:ea typeface="微软雅黑" panose="020B0503020204020204" pitchFamily="34" charset="-122"/>
              </a:rPr>
              <a:t>支持可视化和编辑</a:t>
            </a:r>
            <a:r>
              <a:rPr lang="en-US" altLang="zh-CN" sz="2000" dirty="0">
                <a:latin typeface="微软雅黑" panose="020B0503020204020204" pitchFamily="34" charset="-122"/>
                <a:ea typeface="微软雅黑" panose="020B0503020204020204" pitchFamily="34" charset="-122"/>
              </a:rPr>
              <a:t>OpenStreetMap</a:t>
            </a:r>
            <a:r>
              <a:rPr lang="zh-CN" altLang="en-US" sz="2000" dirty="0">
                <a:latin typeface="微软雅黑" panose="020B0503020204020204" pitchFamily="34" charset="-122"/>
                <a:ea typeface="微软雅黑" panose="020B0503020204020204" pitchFamily="34" charset="-122"/>
              </a:rPr>
              <a:t>数据 </a:t>
            </a:r>
          </a:p>
        </p:txBody>
      </p:sp>
      <p:sp>
        <p:nvSpPr>
          <p:cNvPr id="26" name="矩形 25">
            <a:extLst>
              <a:ext uri="{FF2B5EF4-FFF2-40B4-BE49-F238E27FC236}">
                <a16:creationId xmlns:a16="http://schemas.microsoft.com/office/drawing/2014/main" id="{39710165-241E-4678-BD92-6CE27C84577E}"/>
              </a:ext>
            </a:extLst>
          </p:cNvPr>
          <p:cNvSpPr/>
          <p:nvPr/>
        </p:nvSpPr>
        <p:spPr>
          <a:xfrm>
            <a:off x="7549383" y="3852797"/>
            <a:ext cx="4113998" cy="400105"/>
          </a:xfrm>
          <a:prstGeom prst="rect">
            <a:avLst/>
          </a:prstGeom>
        </p:spPr>
        <p:txBody>
          <a:bodyPr wrap="square" lIns="91436" tIns="45718" rIns="91436" bIns="45718">
            <a:spAutoFit/>
          </a:bodyPr>
          <a:lstStyle/>
          <a:p>
            <a:r>
              <a:rPr lang="zh-CN" altLang="en-US" sz="2000" dirty="0">
                <a:latin typeface="微软雅黑" panose="020B0503020204020204" pitchFamily="34" charset="-122"/>
                <a:ea typeface="微软雅黑" panose="020B0503020204020204" pitchFamily="34" charset="-122"/>
              </a:rPr>
              <a:t>用于管理向量属性表的工具</a:t>
            </a:r>
          </a:p>
        </p:txBody>
      </p:sp>
      <p:sp>
        <p:nvSpPr>
          <p:cNvPr id="29" name="文本框 28">
            <a:extLst>
              <a:ext uri="{FF2B5EF4-FFF2-40B4-BE49-F238E27FC236}">
                <a16:creationId xmlns:a16="http://schemas.microsoft.com/office/drawing/2014/main" id="{EA8E0C62-B3F5-4E92-949D-FF3B2B4B73F1}"/>
              </a:ext>
            </a:extLst>
          </p:cNvPr>
          <p:cNvSpPr txBox="1"/>
          <p:nvPr/>
        </p:nvSpPr>
        <p:spPr>
          <a:xfrm>
            <a:off x="360369" y="2225360"/>
            <a:ext cx="248722" cy="584775"/>
          </a:xfrm>
          <a:prstGeom prst="rect">
            <a:avLst/>
          </a:prstGeom>
          <a:noFill/>
        </p:spPr>
        <p:txBody>
          <a:bodyPr wrap="square" rtlCol="0">
            <a:spAutoFit/>
          </a:bodyPr>
          <a:lstStyle>
            <a:defPPr>
              <a:defRPr lang="zh-CN"/>
            </a:defPPr>
            <a:lvl1pPr>
              <a:defRPr sz="2400" spc="200">
                <a:solidFill>
                  <a:schemeClr val="bg1"/>
                </a:solidFill>
                <a:latin typeface="华文细黑" panose="02010600040101010101" pitchFamily="2" charset="-122"/>
                <a:ea typeface="华文细黑" panose="02010600040101010101" pitchFamily="2" charset="-122"/>
              </a:defRPr>
            </a:lvl1pPr>
          </a:lstStyle>
          <a:p>
            <a:r>
              <a:rPr lang="en-US" altLang="zh-CN" sz="3200" dirty="0">
                <a:solidFill>
                  <a:schemeClr val="tx1"/>
                </a:solidFill>
              </a:rPr>
              <a:t>1</a:t>
            </a:r>
            <a:endParaRPr lang="zh-CN" altLang="en-US" sz="3200" dirty="0">
              <a:solidFill>
                <a:schemeClr val="tx1"/>
              </a:solidFill>
            </a:endParaRPr>
          </a:p>
        </p:txBody>
      </p:sp>
      <p:sp>
        <p:nvSpPr>
          <p:cNvPr id="30" name="文本框 29">
            <a:extLst>
              <a:ext uri="{FF2B5EF4-FFF2-40B4-BE49-F238E27FC236}">
                <a16:creationId xmlns:a16="http://schemas.microsoft.com/office/drawing/2014/main" id="{81D4CA17-843C-4FBF-B6ED-6CF6F0B8B601}"/>
              </a:ext>
            </a:extLst>
          </p:cNvPr>
          <p:cNvSpPr txBox="1"/>
          <p:nvPr/>
        </p:nvSpPr>
        <p:spPr>
          <a:xfrm>
            <a:off x="313922" y="3770593"/>
            <a:ext cx="248722" cy="584775"/>
          </a:xfrm>
          <a:prstGeom prst="rect">
            <a:avLst/>
          </a:prstGeom>
          <a:noFill/>
        </p:spPr>
        <p:txBody>
          <a:bodyPr wrap="square" rtlCol="0">
            <a:spAutoFit/>
          </a:bodyPr>
          <a:lstStyle>
            <a:defPPr>
              <a:defRPr lang="zh-CN"/>
            </a:defPPr>
            <a:lvl1pPr>
              <a:defRPr sz="2400" spc="200">
                <a:solidFill>
                  <a:schemeClr val="bg1"/>
                </a:solidFill>
                <a:latin typeface="华文细黑" panose="02010600040101010101" pitchFamily="2" charset="-122"/>
                <a:ea typeface="华文细黑" panose="02010600040101010101" pitchFamily="2" charset="-122"/>
              </a:defRPr>
            </a:lvl1pPr>
          </a:lstStyle>
          <a:p>
            <a:r>
              <a:rPr lang="en-US" altLang="zh-CN" sz="3200" dirty="0">
                <a:solidFill>
                  <a:schemeClr val="tx1"/>
                </a:solidFill>
              </a:rPr>
              <a:t>3</a:t>
            </a:r>
            <a:endParaRPr lang="zh-CN" altLang="en-US" sz="3200" dirty="0">
              <a:solidFill>
                <a:schemeClr val="tx1"/>
              </a:solidFill>
            </a:endParaRPr>
          </a:p>
        </p:txBody>
      </p:sp>
      <p:sp>
        <p:nvSpPr>
          <p:cNvPr id="31" name="文本框 30">
            <a:extLst>
              <a:ext uri="{FF2B5EF4-FFF2-40B4-BE49-F238E27FC236}">
                <a16:creationId xmlns:a16="http://schemas.microsoft.com/office/drawing/2014/main" id="{9A2A1006-21B0-492B-97E2-78A41D4C0E0F}"/>
              </a:ext>
            </a:extLst>
          </p:cNvPr>
          <p:cNvSpPr txBox="1"/>
          <p:nvPr/>
        </p:nvSpPr>
        <p:spPr>
          <a:xfrm>
            <a:off x="360369" y="2905770"/>
            <a:ext cx="248722" cy="584775"/>
          </a:xfrm>
          <a:prstGeom prst="rect">
            <a:avLst/>
          </a:prstGeom>
          <a:noFill/>
        </p:spPr>
        <p:txBody>
          <a:bodyPr wrap="square" rtlCol="0">
            <a:spAutoFit/>
          </a:bodyPr>
          <a:lstStyle>
            <a:defPPr>
              <a:defRPr lang="zh-CN"/>
            </a:defPPr>
            <a:lvl1pPr>
              <a:defRPr sz="2400" spc="200">
                <a:solidFill>
                  <a:schemeClr val="bg1"/>
                </a:solidFill>
                <a:latin typeface="华文细黑" panose="02010600040101010101" pitchFamily="2" charset="-122"/>
                <a:ea typeface="华文细黑" panose="02010600040101010101" pitchFamily="2" charset="-122"/>
              </a:defRPr>
            </a:lvl1pPr>
          </a:lstStyle>
          <a:p>
            <a:r>
              <a:rPr lang="en-US" altLang="zh-CN" sz="3200" dirty="0">
                <a:solidFill>
                  <a:schemeClr val="tx1"/>
                </a:solidFill>
              </a:rPr>
              <a:t>2</a:t>
            </a:r>
            <a:endParaRPr lang="zh-CN" altLang="en-US" sz="3200" dirty="0">
              <a:solidFill>
                <a:schemeClr val="tx1"/>
              </a:solidFill>
            </a:endParaRPr>
          </a:p>
        </p:txBody>
      </p:sp>
      <p:sp>
        <p:nvSpPr>
          <p:cNvPr id="32" name="文本框 31">
            <a:extLst>
              <a:ext uri="{FF2B5EF4-FFF2-40B4-BE49-F238E27FC236}">
                <a16:creationId xmlns:a16="http://schemas.microsoft.com/office/drawing/2014/main" id="{849D0AEC-8D2A-492F-896C-78CF5C0DFDFF}"/>
              </a:ext>
            </a:extLst>
          </p:cNvPr>
          <p:cNvSpPr txBox="1"/>
          <p:nvPr/>
        </p:nvSpPr>
        <p:spPr>
          <a:xfrm>
            <a:off x="304397" y="4683356"/>
            <a:ext cx="248722" cy="584775"/>
          </a:xfrm>
          <a:prstGeom prst="rect">
            <a:avLst/>
          </a:prstGeom>
          <a:noFill/>
        </p:spPr>
        <p:txBody>
          <a:bodyPr wrap="square" rtlCol="0">
            <a:spAutoFit/>
          </a:bodyPr>
          <a:lstStyle>
            <a:defPPr>
              <a:defRPr lang="zh-CN"/>
            </a:defPPr>
            <a:lvl1pPr>
              <a:defRPr sz="2400" spc="200">
                <a:solidFill>
                  <a:schemeClr val="bg1"/>
                </a:solidFill>
                <a:latin typeface="华文细黑" panose="02010600040101010101" pitchFamily="2" charset="-122"/>
                <a:ea typeface="华文细黑" panose="02010600040101010101" pitchFamily="2" charset="-122"/>
              </a:defRPr>
            </a:lvl1pPr>
          </a:lstStyle>
          <a:p>
            <a:r>
              <a:rPr lang="en-US" altLang="zh-CN" sz="3200" dirty="0">
                <a:solidFill>
                  <a:schemeClr val="tx1"/>
                </a:solidFill>
              </a:rPr>
              <a:t>4</a:t>
            </a:r>
            <a:endParaRPr lang="zh-CN" altLang="en-US" sz="3200" dirty="0">
              <a:solidFill>
                <a:schemeClr val="tx1"/>
              </a:solidFill>
            </a:endParaRPr>
          </a:p>
        </p:txBody>
      </p:sp>
      <p:sp>
        <p:nvSpPr>
          <p:cNvPr id="33" name="文本框 32">
            <a:extLst>
              <a:ext uri="{FF2B5EF4-FFF2-40B4-BE49-F238E27FC236}">
                <a16:creationId xmlns:a16="http://schemas.microsoft.com/office/drawing/2014/main" id="{9900EB17-2DD2-431D-8904-3310ADD5259B}"/>
              </a:ext>
            </a:extLst>
          </p:cNvPr>
          <p:cNvSpPr txBox="1"/>
          <p:nvPr/>
        </p:nvSpPr>
        <p:spPr>
          <a:xfrm>
            <a:off x="7010741" y="2249127"/>
            <a:ext cx="248722" cy="584775"/>
          </a:xfrm>
          <a:prstGeom prst="rect">
            <a:avLst/>
          </a:prstGeom>
          <a:noFill/>
        </p:spPr>
        <p:txBody>
          <a:bodyPr wrap="square" rtlCol="0">
            <a:spAutoFit/>
          </a:bodyPr>
          <a:lstStyle>
            <a:defPPr>
              <a:defRPr lang="zh-CN"/>
            </a:defPPr>
            <a:lvl1pPr>
              <a:defRPr sz="2400" spc="200">
                <a:solidFill>
                  <a:schemeClr val="bg1"/>
                </a:solidFill>
                <a:latin typeface="华文细黑" panose="02010600040101010101" pitchFamily="2" charset="-122"/>
                <a:ea typeface="华文细黑" panose="02010600040101010101" pitchFamily="2" charset="-122"/>
              </a:defRPr>
            </a:lvl1pPr>
          </a:lstStyle>
          <a:p>
            <a:r>
              <a:rPr lang="en-US" altLang="zh-CN" sz="3200" dirty="0">
                <a:solidFill>
                  <a:schemeClr val="tx1"/>
                </a:solidFill>
              </a:rPr>
              <a:t>6</a:t>
            </a:r>
            <a:endParaRPr lang="zh-CN" altLang="en-US" sz="3200" dirty="0">
              <a:solidFill>
                <a:schemeClr val="tx1"/>
              </a:solidFill>
            </a:endParaRPr>
          </a:p>
        </p:txBody>
      </p:sp>
      <p:sp>
        <p:nvSpPr>
          <p:cNvPr id="34" name="文本框 33">
            <a:extLst>
              <a:ext uri="{FF2B5EF4-FFF2-40B4-BE49-F238E27FC236}">
                <a16:creationId xmlns:a16="http://schemas.microsoft.com/office/drawing/2014/main" id="{4CACFC9D-BC63-4E77-8EFE-C73358A5C97B}"/>
              </a:ext>
            </a:extLst>
          </p:cNvPr>
          <p:cNvSpPr txBox="1"/>
          <p:nvPr/>
        </p:nvSpPr>
        <p:spPr>
          <a:xfrm>
            <a:off x="328880" y="5314714"/>
            <a:ext cx="248722" cy="584775"/>
          </a:xfrm>
          <a:prstGeom prst="rect">
            <a:avLst/>
          </a:prstGeom>
          <a:noFill/>
        </p:spPr>
        <p:txBody>
          <a:bodyPr wrap="square" rtlCol="0">
            <a:spAutoFit/>
          </a:bodyPr>
          <a:lstStyle>
            <a:defPPr>
              <a:defRPr lang="zh-CN"/>
            </a:defPPr>
            <a:lvl1pPr>
              <a:defRPr sz="2400" spc="200">
                <a:solidFill>
                  <a:schemeClr val="bg1"/>
                </a:solidFill>
                <a:latin typeface="华文细黑" panose="02010600040101010101" pitchFamily="2" charset="-122"/>
                <a:ea typeface="华文细黑" panose="02010600040101010101" pitchFamily="2" charset="-122"/>
              </a:defRPr>
            </a:lvl1pPr>
          </a:lstStyle>
          <a:p>
            <a:r>
              <a:rPr lang="en-US" altLang="zh-CN" sz="3200" dirty="0">
                <a:solidFill>
                  <a:schemeClr val="tx1"/>
                </a:solidFill>
              </a:rPr>
              <a:t>5</a:t>
            </a:r>
            <a:endParaRPr lang="zh-CN" altLang="en-US" sz="3200" dirty="0">
              <a:solidFill>
                <a:schemeClr val="tx1"/>
              </a:solidFill>
            </a:endParaRPr>
          </a:p>
        </p:txBody>
      </p:sp>
      <p:sp>
        <p:nvSpPr>
          <p:cNvPr id="35" name="文本框 34">
            <a:extLst>
              <a:ext uri="{FF2B5EF4-FFF2-40B4-BE49-F238E27FC236}">
                <a16:creationId xmlns:a16="http://schemas.microsoft.com/office/drawing/2014/main" id="{1EB8453E-F476-4709-83DE-07793AE235AE}"/>
              </a:ext>
            </a:extLst>
          </p:cNvPr>
          <p:cNvSpPr txBox="1"/>
          <p:nvPr/>
        </p:nvSpPr>
        <p:spPr>
          <a:xfrm>
            <a:off x="7010888" y="3003703"/>
            <a:ext cx="248722" cy="584775"/>
          </a:xfrm>
          <a:prstGeom prst="rect">
            <a:avLst/>
          </a:prstGeom>
          <a:noFill/>
        </p:spPr>
        <p:txBody>
          <a:bodyPr wrap="square" rtlCol="0">
            <a:spAutoFit/>
          </a:bodyPr>
          <a:lstStyle>
            <a:defPPr>
              <a:defRPr lang="zh-CN"/>
            </a:defPPr>
            <a:lvl1pPr>
              <a:defRPr sz="2400" spc="200">
                <a:solidFill>
                  <a:schemeClr val="bg1"/>
                </a:solidFill>
                <a:latin typeface="华文细黑" panose="02010600040101010101" pitchFamily="2" charset="-122"/>
                <a:ea typeface="华文细黑" panose="02010600040101010101" pitchFamily="2" charset="-122"/>
              </a:defRPr>
            </a:lvl1pPr>
          </a:lstStyle>
          <a:p>
            <a:r>
              <a:rPr lang="en-US" altLang="zh-CN" sz="3200" dirty="0">
                <a:solidFill>
                  <a:schemeClr val="tx1"/>
                </a:solidFill>
              </a:rPr>
              <a:t>7</a:t>
            </a:r>
            <a:endParaRPr lang="zh-CN" altLang="en-US" sz="3200" dirty="0">
              <a:solidFill>
                <a:schemeClr val="tx1"/>
              </a:solidFill>
            </a:endParaRPr>
          </a:p>
        </p:txBody>
      </p:sp>
      <p:sp>
        <p:nvSpPr>
          <p:cNvPr id="36" name="文本框 35">
            <a:extLst>
              <a:ext uri="{FF2B5EF4-FFF2-40B4-BE49-F238E27FC236}">
                <a16:creationId xmlns:a16="http://schemas.microsoft.com/office/drawing/2014/main" id="{9B942E86-4C25-43D5-86A2-E525C75737AB}"/>
              </a:ext>
            </a:extLst>
          </p:cNvPr>
          <p:cNvSpPr txBox="1"/>
          <p:nvPr/>
        </p:nvSpPr>
        <p:spPr>
          <a:xfrm>
            <a:off x="7010888" y="3798221"/>
            <a:ext cx="248722" cy="584775"/>
          </a:xfrm>
          <a:prstGeom prst="rect">
            <a:avLst/>
          </a:prstGeom>
          <a:noFill/>
        </p:spPr>
        <p:txBody>
          <a:bodyPr wrap="square" rtlCol="0">
            <a:spAutoFit/>
          </a:bodyPr>
          <a:lstStyle>
            <a:defPPr>
              <a:defRPr lang="zh-CN"/>
            </a:defPPr>
            <a:lvl1pPr>
              <a:defRPr sz="2400" spc="200">
                <a:solidFill>
                  <a:schemeClr val="bg1"/>
                </a:solidFill>
                <a:latin typeface="华文细黑" panose="02010600040101010101" pitchFamily="2" charset="-122"/>
                <a:ea typeface="华文细黑" panose="02010600040101010101" pitchFamily="2" charset="-122"/>
              </a:defRPr>
            </a:lvl1pPr>
          </a:lstStyle>
          <a:p>
            <a:r>
              <a:rPr lang="en-US" altLang="zh-CN" sz="3200" dirty="0">
                <a:solidFill>
                  <a:schemeClr val="tx1"/>
                </a:solidFill>
              </a:rPr>
              <a:t>8</a:t>
            </a:r>
            <a:endParaRPr lang="zh-CN" altLang="en-US" sz="3200" dirty="0">
              <a:solidFill>
                <a:schemeClr val="tx1"/>
              </a:solidFill>
            </a:endParaRPr>
          </a:p>
        </p:txBody>
      </p:sp>
      <p:sp>
        <p:nvSpPr>
          <p:cNvPr id="46" name="矩形 45">
            <a:extLst>
              <a:ext uri="{FF2B5EF4-FFF2-40B4-BE49-F238E27FC236}">
                <a16:creationId xmlns:a16="http://schemas.microsoft.com/office/drawing/2014/main" id="{3FB0834E-A005-4EA9-B6B7-566E01669D98}"/>
              </a:ext>
            </a:extLst>
          </p:cNvPr>
          <p:cNvSpPr/>
          <p:nvPr/>
        </p:nvSpPr>
        <p:spPr>
          <a:xfrm>
            <a:off x="7497339" y="4473441"/>
            <a:ext cx="4113998" cy="707882"/>
          </a:xfrm>
          <a:prstGeom prst="rect">
            <a:avLst/>
          </a:prstGeom>
        </p:spPr>
        <p:txBody>
          <a:bodyPr wrap="square" lIns="91436" tIns="45718" rIns="91436" bIns="45718">
            <a:spAutoFit/>
          </a:bodyPr>
          <a:lstStyle/>
          <a:p>
            <a:r>
              <a:rPr lang="zh-CN" altLang="en-US" sz="2000" dirty="0">
                <a:latin typeface="微软雅黑" panose="020B0503020204020204" pitchFamily="34" charset="-122"/>
                <a:ea typeface="微软雅黑" panose="020B0503020204020204" pitchFamily="34" charset="-122"/>
              </a:rPr>
              <a:t>选择将屏幕截图保存为地理参考图像 </a:t>
            </a:r>
          </a:p>
        </p:txBody>
      </p:sp>
      <p:sp>
        <p:nvSpPr>
          <p:cNvPr id="47" name="矩形 46">
            <a:extLst>
              <a:ext uri="{FF2B5EF4-FFF2-40B4-BE49-F238E27FC236}">
                <a16:creationId xmlns:a16="http://schemas.microsoft.com/office/drawing/2014/main" id="{C0ACD856-A6D9-47B5-B000-58020CD8F4D2}"/>
              </a:ext>
            </a:extLst>
          </p:cNvPr>
          <p:cNvSpPr/>
          <p:nvPr/>
        </p:nvSpPr>
        <p:spPr>
          <a:xfrm>
            <a:off x="7497339" y="5353811"/>
            <a:ext cx="4512839" cy="1015659"/>
          </a:xfrm>
          <a:prstGeom prst="rect">
            <a:avLst/>
          </a:prstGeom>
        </p:spPr>
        <p:txBody>
          <a:bodyPr wrap="square" lIns="91436" tIns="45718" rIns="91436" bIns="45718">
            <a:spAutoFit/>
          </a:bodyPr>
          <a:lstStyle/>
          <a:p>
            <a:r>
              <a:rPr lang="en-US" altLang="zh-CN" sz="2000" dirty="0">
                <a:latin typeface="微软雅黑" panose="020B0503020204020204" pitchFamily="34" charset="-122"/>
                <a:ea typeface="微软雅黑" panose="020B0503020204020204" pitchFamily="34" charset="-122"/>
              </a:rPr>
              <a:t>DXF</a:t>
            </a:r>
            <a:r>
              <a:rPr lang="zh-CN" altLang="en-US" sz="2000" dirty="0">
                <a:latin typeface="微软雅黑" panose="020B0503020204020204" pitchFamily="34" charset="-122"/>
                <a:ea typeface="微软雅黑" panose="020B0503020204020204" pitchFamily="34" charset="-122"/>
              </a:rPr>
              <a:t>导出工具，具有增强的功能，可以导出样式和插件以执行类似</a:t>
            </a:r>
            <a:r>
              <a:rPr lang="en-US" altLang="zh-CN" sz="2000" dirty="0">
                <a:latin typeface="微软雅黑" panose="020B0503020204020204" pitchFamily="34" charset="-122"/>
                <a:ea typeface="微软雅黑" panose="020B0503020204020204" pitchFamily="34" charset="-122"/>
              </a:rPr>
              <a:t>CAD</a:t>
            </a:r>
            <a:r>
              <a:rPr lang="zh-CN" altLang="en-US" sz="2000" dirty="0">
                <a:latin typeface="微软雅黑" panose="020B0503020204020204" pitchFamily="34" charset="-122"/>
                <a:ea typeface="微软雅黑" panose="020B0503020204020204" pitchFamily="34" charset="-122"/>
              </a:rPr>
              <a:t>的功能 </a:t>
            </a:r>
          </a:p>
        </p:txBody>
      </p:sp>
      <p:sp>
        <p:nvSpPr>
          <p:cNvPr id="49" name="文本框 48">
            <a:extLst>
              <a:ext uri="{FF2B5EF4-FFF2-40B4-BE49-F238E27FC236}">
                <a16:creationId xmlns:a16="http://schemas.microsoft.com/office/drawing/2014/main" id="{6808547A-08A8-4F64-8B11-1B18A53C482D}"/>
              </a:ext>
            </a:extLst>
          </p:cNvPr>
          <p:cNvSpPr txBox="1"/>
          <p:nvPr/>
        </p:nvSpPr>
        <p:spPr>
          <a:xfrm>
            <a:off x="7010888" y="4429218"/>
            <a:ext cx="248722" cy="584775"/>
          </a:xfrm>
          <a:prstGeom prst="rect">
            <a:avLst/>
          </a:prstGeom>
          <a:noFill/>
        </p:spPr>
        <p:txBody>
          <a:bodyPr wrap="square" rtlCol="0">
            <a:spAutoFit/>
          </a:bodyPr>
          <a:lstStyle>
            <a:defPPr>
              <a:defRPr lang="zh-CN"/>
            </a:defPPr>
            <a:lvl1pPr>
              <a:defRPr sz="2400" spc="200">
                <a:solidFill>
                  <a:schemeClr val="bg1"/>
                </a:solidFill>
                <a:latin typeface="华文细黑" panose="02010600040101010101" pitchFamily="2" charset="-122"/>
                <a:ea typeface="华文细黑" panose="02010600040101010101" pitchFamily="2" charset="-122"/>
              </a:defRPr>
            </a:lvl1pPr>
          </a:lstStyle>
          <a:p>
            <a:r>
              <a:rPr lang="en-US" altLang="zh-CN" sz="3200" dirty="0">
                <a:solidFill>
                  <a:schemeClr val="tx1"/>
                </a:solidFill>
              </a:rPr>
              <a:t>9</a:t>
            </a:r>
            <a:endParaRPr lang="zh-CN" altLang="en-US" sz="3200" dirty="0">
              <a:solidFill>
                <a:schemeClr val="tx1"/>
              </a:solidFill>
            </a:endParaRPr>
          </a:p>
        </p:txBody>
      </p:sp>
      <p:sp>
        <p:nvSpPr>
          <p:cNvPr id="50" name="文本框 49">
            <a:extLst>
              <a:ext uri="{FF2B5EF4-FFF2-40B4-BE49-F238E27FC236}">
                <a16:creationId xmlns:a16="http://schemas.microsoft.com/office/drawing/2014/main" id="{5B910441-EBDD-42CE-8F04-EF4CD25F496D}"/>
              </a:ext>
            </a:extLst>
          </p:cNvPr>
          <p:cNvSpPr txBox="1"/>
          <p:nvPr/>
        </p:nvSpPr>
        <p:spPr>
          <a:xfrm>
            <a:off x="6922511" y="5311417"/>
            <a:ext cx="728736" cy="584775"/>
          </a:xfrm>
          <a:prstGeom prst="rect">
            <a:avLst/>
          </a:prstGeom>
          <a:noFill/>
        </p:spPr>
        <p:txBody>
          <a:bodyPr wrap="square" rtlCol="0">
            <a:spAutoFit/>
          </a:bodyPr>
          <a:lstStyle>
            <a:defPPr>
              <a:defRPr lang="zh-CN"/>
            </a:defPPr>
            <a:lvl1pPr>
              <a:defRPr sz="2400" spc="200">
                <a:solidFill>
                  <a:schemeClr val="bg1"/>
                </a:solidFill>
                <a:latin typeface="华文细黑" panose="02010600040101010101" pitchFamily="2" charset="-122"/>
                <a:ea typeface="华文细黑" panose="02010600040101010101" pitchFamily="2" charset="-122"/>
              </a:defRPr>
            </a:lvl1pPr>
          </a:lstStyle>
          <a:p>
            <a:r>
              <a:rPr lang="en-US" altLang="zh-CN" sz="3200" dirty="0">
                <a:solidFill>
                  <a:schemeClr val="tx1"/>
                </a:solidFill>
              </a:rPr>
              <a:t>10</a:t>
            </a:r>
            <a:endParaRPr lang="zh-CN" altLang="en-US" sz="3200" dirty="0">
              <a:solidFill>
                <a:schemeClr val="tx1"/>
              </a:solidFill>
            </a:endParaRPr>
          </a:p>
        </p:txBody>
      </p:sp>
      <p:pic>
        <p:nvPicPr>
          <p:cNvPr id="52" name="图片 51">
            <a:extLst>
              <a:ext uri="{FF2B5EF4-FFF2-40B4-BE49-F238E27FC236}">
                <a16:creationId xmlns:a16="http://schemas.microsoft.com/office/drawing/2014/main" id="{377A35B5-C971-47C2-8F6F-F3AE746CB0CA}"/>
              </a:ext>
            </a:extLst>
          </p:cNvPr>
          <p:cNvPicPr>
            <a:picLocks noChangeAspect="1"/>
          </p:cNvPicPr>
          <p:nvPr/>
        </p:nvPicPr>
        <p:blipFill rotWithShape="1">
          <a:blip r:embed="rId2">
            <a:extLst>
              <a:ext uri="{28A0092B-C50C-407E-A947-70E740481C1C}">
                <a14:useLocalDpi xmlns:a14="http://schemas.microsoft.com/office/drawing/2010/main" val="0"/>
              </a:ext>
            </a:extLst>
          </a:blip>
          <a:srcRect l="18302" t="19560" r="15437" b="21996"/>
          <a:stretch/>
        </p:blipFill>
        <p:spPr>
          <a:xfrm>
            <a:off x="10451977" y="89858"/>
            <a:ext cx="1740023" cy="825623"/>
          </a:xfrm>
          <a:prstGeom prst="rect">
            <a:avLst/>
          </a:prstGeom>
        </p:spPr>
      </p:pic>
    </p:spTree>
    <p:extLst>
      <p:ext uri="{BB962C8B-B14F-4D97-AF65-F5344CB8AC3E}">
        <p14:creationId xmlns:p14="http://schemas.microsoft.com/office/powerpoint/2010/main" val="4259330481"/>
      </p:ext>
    </p:extLst>
  </p:cSld>
  <p:clrMapOvr>
    <a:masterClrMapping/>
  </p:clrMapOvr>
  <mc:AlternateContent xmlns:mc="http://schemas.openxmlformats.org/markup-compatibility/2006" xmlns:p14="http://schemas.microsoft.com/office/powerpoint/2010/main">
    <mc:Choice Requires="p14">
      <p:transition spd="slow" p14:dur="850">
        <p14:warp/>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type="wd">
                                    <p:tmPct val="4000"/>
                                  </p:iterate>
                                  <p:childTnLst>
                                    <p:set>
                                      <p:cBhvr>
                                        <p:cTn id="6" dur="1" fill="hold">
                                          <p:stCondLst>
                                            <p:cond delay="0"/>
                                          </p:stCondLst>
                                        </p:cTn>
                                        <p:tgtEl>
                                          <p:spTgt spid="23"/>
                                        </p:tgtEl>
                                        <p:attrNameLst>
                                          <p:attrName>style.visibility</p:attrName>
                                        </p:attrNameLst>
                                      </p:cBhvr>
                                      <p:to>
                                        <p:strVal val="visible"/>
                                      </p:to>
                                    </p:set>
                                    <p:animEffect transition="in" filter="fade">
                                      <p:cBhvr>
                                        <p:cTn id="7" dur="400"/>
                                        <p:tgtEl>
                                          <p:spTgt spid="23"/>
                                        </p:tgtEl>
                                      </p:cBhvr>
                                    </p:animEffect>
                                  </p:childTnLst>
                                </p:cTn>
                              </p:par>
                              <p:par>
                                <p:cTn id="8" presetID="10" presetClass="entr" presetSubtype="0" fill="hold" grpId="0" nodeType="withEffect">
                                  <p:stCondLst>
                                    <p:cond delay="0"/>
                                  </p:stCondLst>
                                  <p:iterate type="wd">
                                    <p:tmPct val="4000"/>
                                  </p:iterate>
                                  <p:childTnLst>
                                    <p:set>
                                      <p:cBhvr>
                                        <p:cTn id="9" dur="1" fill="hold">
                                          <p:stCondLst>
                                            <p:cond delay="0"/>
                                          </p:stCondLst>
                                        </p:cTn>
                                        <p:tgtEl>
                                          <p:spTgt spid="43"/>
                                        </p:tgtEl>
                                        <p:attrNameLst>
                                          <p:attrName>style.visibility</p:attrName>
                                        </p:attrNameLst>
                                      </p:cBhvr>
                                      <p:to>
                                        <p:strVal val="visible"/>
                                      </p:to>
                                    </p:set>
                                    <p:animEffect transition="in" filter="fade">
                                      <p:cBhvr>
                                        <p:cTn id="10" dur="400"/>
                                        <p:tgtEl>
                                          <p:spTgt spid="43"/>
                                        </p:tgtEl>
                                      </p:cBhvr>
                                    </p:animEffect>
                                  </p:childTnLst>
                                </p:cTn>
                              </p:par>
                              <p:par>
                                <p:cTn id="11" presetID="10" presetClass="entr" presetSubtype="0" fill="hold" grpId="0" nodeType="withEffect">
                                  <p:stCondLst>
                                    <p:cond delay="0"/>
                                  </p:stCondLst>
                                  <p:iterate type="wd">
                                    <p:tmPct val="4000"/>
                                  </p:iterate>
                                  <p:childTnLst>
                                    <p:set>
                                      <p:cBhvr>
                                        <p:cTn id="12" dur="1" fill="hold">
                                          <p:stCondLst>
                                            <p:cond delay="0"/>
                                          </p:stCondLst>
                                        </p:cTn>
                                        <p:tgtEl>
                                          <p:spTgt spid="42"/>
                                        </p:tgtEl>
                                        <p:attrNameLst>
                                          <p:attrName>style.visibility</p:attrName>
                                        </p:attrNameLst>
                                      </p:cBhvr>
                                      <p:to>
                                        <p:strVal val="visible"/>
                                      </p:to>
                                    </p:set>
                                    <p:animEffect transition="in" filter="fade">
                                      <p:cBhvr>
                                        <p:cTn id="13" dur="400"/>
                                        <p:tgtEl>
                                          <p:spTgt spid="42"/>
                                        </p:tgtEl>
                                      </p:cBhvr>
                                    </p:animEffect>
                                  </p:childTnLst>
                                </p:cTn>
                              </p:par>
                              <p:par>
                                <p:cTn id="14" presetID="10" presetClass="entr" presetSubtype="0" fill="hold" grpId="0" nodeType="withEffect">
                                  <p:stCondLst>
                                    <p:cond delay="0"/>
                                  </p:stCondLst>
                                  <p:iterate type="wd">
                                    <p:tmPct val="4000"/>
                                  </p:iterate>
                                  <p:childTnLst>
                                    <p:set>
                                      <p:cBhvr>
                                        <p:cTn id="15" dur="1" fill="hold">
                                          <p:stCondLst>
                                            <p:cond delay="0"/>
                                          </p:stCondLst>
                                        </p:cTn>
                                        <p:tgtEl>
                                          <p:spTgt spid="44"/>
                                        </p:tgtEl>
                                        <p:attrNameLst>
                                          <p:attrName>style.visibility</p:attrName>
                                        </p:attrNameLst>
                                      </p:cBhvr>
                                      <p:to>
                                        <p:strVal val="visible"/>
                                      </p:to>
                                    </p:set>
                                    <p:animEffect transition="in" filter="fade">
                                      <p:cBhvr>
                                        <p:cTn id="16" dur="400"/>
                                        <p:tgtEl>
                                          <p:spTgt spid="44"/>
                                        </p:tgtEl>
                                      </p:cBhvr>
                                    </p:animEffect>
                                  </p:childTnLst>
                                </p:cTn>
                              </p:par>
                              <p:par>
                                <p:cTn id="17" presetID="10" presetClass="entr" presetSubtype="0" fill="hold" grpId="0" nodeType="withEffect">
                                  <p:stCondLst>
                                    <p:cond delay="0"/>
                                  </p:stCondLst>
                                  <p:iterate type="wd">
                                    <p:tmPct val="4000"/>
                                  </p:iterate>
                                  <p:childTnLst>
                                    <p:set>
                                      <p:cBhvr>
                                        <p:cTn id="18" dur="1" fill="hold">
                                          <p:stCondLst>
                                            <p:cond delay="0"/>
                                          </p:stCondLst>
                                        </p:cTn>
                                        <p:tgtEl>
                                          <p:spTgt spid="45"/>
                                        </p:tgtEl>
                                        <p:attrNameLst>
                                          <p:attrName>style.visibility</p:attrName>
                                        </p:attrNameLst>
                                      </p:cBhvr>
                                      <p:to>
                                        <p:strVal val="visible"/>
                                      </p:to>
                                    </p:set>
                                    <p:animEffect transition="in" filter="fade">
                                      <p:cBhvr>
                                        <p:cTn id="19" dur="400"/>
                                        <p:tgtEl>
                                          <p:spTgt spid="45"/>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par>
                                <p:cTn id="23" presetID="22" presetClass="entr" presetSubtype="1" fill="hold" nodeType="withEffect">
                                  <p:stCondLst>
                                    <p:cond delay="0"/>
                                  </p:stCondLst>
                                  <p:childTnLst>
                                    <p:set>
                                      <p:cBhvr>
                                        <p:cTn id="24" dur="1" fill="hold">
                                          <p:stCondLst>
                                            <p:cond delay="0"/>
                                          </p:stCondLst>
                                        </p:cTn>
                                        <p:tgtEl>
                                          <p:spTgt spid="37"/>
                                        </p:tgtEl>
                                        <p:attrNameLst>
                                          <p:attrName>style.visibility</p:attrName>
                                        </p:attrNameLst>
                                      </p:cBhvr>
                                      <p:to>
                                        <p:strVal val="visible"/>
                                      </p:to>
                                    </p:set>
                                    <p:animEffect transition="in" filter="wipe(up)">
                                      <p:cBhvr>
                                        <p:cTn id="25" dur="300"/>
                                        <p:tgtEl>
                                          <p:spTgt spid="37"/>
                                        </p:tgtEl>
                                      </p:cBhvr>
                                    </p:animEffect>
                                  </p:childTnLst>
                                </p:cTn>
                              </p:par>
                              <p:par>
                                <p:cTn id="26" presetID="22" presetClass="entr" presetSubtype="1" fill="hold" nodeType="with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wipe(up)">
                                      <p:cBhvr>
                                        <p:cTn id="28" dur="300"/>
                                        <p:tgtEl>
                                          <p:spTgt spid="7"/>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8"/>
                                        </p:tgtEl>
                                        <p:attrNameLst>
                                          <p:attrName>style.visibility</p:attrName>
                                        </p:attrNameLst>
                                      </p:cBhvr>
                                      <p:to>
                                        <p:strVal val="visible"/>
                                      </p:to>
                                    </p:set>
                                    <p:animEffect transition="in" filter="fade">
                                      <p:cBhvr>
                                        <p:cTn id="31" dur="400"/>
                                        <p:tgtEl>
                                          <p:spTgt spid="38"/>
                                        </p:tgtEl>
                                      </p:cBhvr>
                                    </p:animEffect>
                                  </p:childTnLst>
                                </p:cTn>
                              </p:par>
                              <p:par>
                                <p:cTn id="32" presetID="22" presetClass="entr" presetSubtype="1" fill="hold" nodeType="withEffect">
                                  <p:stCondLst>
                                    <p:cond delay="0"/>
                                  </p:stCondLst>
                                  <p:childTnLst>
                                    <p:set>
                                      <p:cBhvr>
                                        <p:cTn id="33" dur="1" fill="hold">
                                          <p:stCondLst>
                                            <p:cond delay="0"/>
                                          </p:stCondLst>
                                        </p:cTn>
                                        <p:tgtEl>
                                          <p:spTgt spid="41"/>
                                        </p:tgtEl>
                                        <p:attrNameLst>
                                          <p:attrName>style.visibility</p:attrName>
                                        </p:attrNameLst>
                                      </p:cBhvr>
                                      <p:to>
                                        <p:strVal val="visible"/>
                                      </p:to>
                                    </p:set>
                                    <p:animEffect transition="in" filter="wipe(up)">
                                      <p:cBhvr>
                                        <p:cTn id="34" dur="300"/>
                                        <p:tgtEl>
                                          <p:spTgt spid="41"/>
                                        </p:tgtEl>
                                      </p:cBhvr>
                                    </p:animEffect>
                                  </p:childTnLst>
                                </p:cTn>
                              </p:par>
                              <p:par>
                                <p:cTn id="35" presetID="22" presetClass="entr" presetSubtype="1" fill="hold" nodeType="withEffect">
                                  <p:stCondLst>
                                    <p:cond delay="0"/>
                                  </p:stCondLst>
                                  <p:childTnLst>
                                    <p:set>
                                      <p:cBhvr>
                                        <p:cTn id="36" dur="1" fill="hold">
                                          <p:stCondLst>
                                            <p:cond delay="0"/>
                                          </p:stCondLst>
                                        </p:cTn>
                                        <p:tgtEl>
                                          <p:spTgt spid="40"/>
                                        </p:tgtEl>
                                        <p:attrNameLst>
                                          <p:attrName>style.visibility</p:attrName>
                                        </p:attrNameLst>
                                      </p:cBhvr>
                                      <p:to>
                                        <p:strVal val="visible"/>
                                      </p:to>
                                    </p:set>
                                    <p:animEffect transition="in" filter="wipe(up)">
                                      <p:cBhvr>
                                        <p:cTn id="37" dur="300"/>
                                        <p:tgtEl>
                                          <p:spTgt spid="40"/>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9"/>
                                        </p:tgtEl>
                                        <p:attrNameLst>
                                          <p:attrName>style.visibility</p:attrName>
                                        </p:attrNameLst>
                                      </p:cBhvr>
                                      <p:to>
                                        <p:strVal val="visible"/>
                                      </p:to>
                                    </p:set>
                                    <p:animEffect transition="in" filter="fade">
                                      <p:cBhvr>
                                        <p:cTn id="40" dur="400"/>
                                        <p:tgtEl>
                                          <p:spTgt spid="39"/>
                                        </p:tgtEl>
                                      </p:cBhvr>
                                    </p:animEffect>
                                  </p:childTnLst>
                                </p:cTn>
                              </p:par>
                              <p:par>
                                <p:cTn id="41" presetID="10" presetClass="entr" presetSubtype="0" fill="hold" grpId="0" nodeType="withEffect">
                                  <p:stCondLst>
                                    <p:cond delay="250"/>
                                  </p:stCondLst>
                                  <p:iterate type="wd">
                                    <p:tmPct val="4000"/>
                                  </p:iterate>
                                  <p:childTnLst>
                                    <p:set>
                                      <p:cBhvr>
                                        <p:cTn id="42" dur="1" fill="hold">
                                          <p:stCondLst>
                                            <p:cond delay="0"/>
                                          </p:stCondLst>
                                        </p:cTn>
                                        <p:tgtEl>
                                          <p:spTgt spid="24"/>
                                        </p:tgtEl>
                                        <p:attrNameLst>
                                          <p:attrName>style.visibility</p:attrName>
                                        </p:attrNameLst>
                                      </p:cBhvr>
                                      <p:to>
                                        <p:strVal val="visible"/>
                                      </p:to>
                                    </p:set>
                                    <p:animEffect transition="in" filter="fade">
                                      <p:cBhvr>
                                        <p:cTn id="43" dur="400"/>
                                        <p:tgtEl>
                                          <p:spTgt spid="24"/>
                                        </p:tgtEl>
                                      </p:cBhvr>
                                    </p:animEffect>
                                  </p:childTnLst>
                                </p:cTn>
                              </p:par>
                              <p:par>
                                <p:cTn id="44" presetID="10" presetClass="entr" presetSubtype="0" fill="hold" grpId="0" nodeType="withEffect">
                                  <p:stCondLst>
                                    <p:cond delay="250"/>
                                  </p:stCondLst>
                                  <p:iterate type="wd">
                                    <p:tmPct val="4000"/>
                                  </p:iterate>
                                  <p:childTnLst>
                                    <p:set>
                                      <p:cBhvr>
                                        <p:cTn id="45" dur="1" fill="hold">
                                          <p:stCondLst>
                                            <p:cond delay="0"/>
                                          </p:stCondLst>
                                        </p:cTn>
                                        <p:tgtEl>
                                          <p:spTgt spid="25"/>
                                        </p:tgtEl>
                                        <p:attrNameLst>
                                          <p:attrName>style.visibility</p:attrName>
                                        </p:attrNameLst>
                                      </p:cBhvr>
                                      <p:to>
                                        <p:strVal val="visible"/>
                                      </p:to>
                                    </p:set>
                                    <p:animEffect transition="in" filter="fade">
                                      <p:cBhvr>
                                        <p:cTn id="46" dur="400"/>
                                        <p:tgtEl>
                                          <p:spTgt spid="25"/>
                                        </p:tgtEl>
                                      </p:cBhvr>
                                    </p:animEffect>
                                  </p:childTnLst>
                                </p:cTn>
                              </p:par>
                              <p:par>
                                <p:cTn id="47" presetID="10" presetClass="entr" presetSubtype="0" fill="hold" grpId="0" nodeType="withEffect">
                                  <p:stCondLst>
                                    <p:cond delay="250"/>
                                  </p:stCondLst>
                                  <p:iterate type="wd">
                                    <p:tmPct val="4000"/>
                                  </p:iterate>
                                  <p:childTnLst>
                                    <p:set>
                                      <p:cBhvr>
                                        <p:cTn id="48" dur="1" fill="hold">
                                          <p:stCondLst>
                                            <p:cond delay="0"/>
                                          </p:stCondLst>
                                        </p:cTn>
                                        <p:tgtEl>
                                          <p:spTgt spid="26"/>
                                        </p:tgtEl>
                                        <p:attrNameLst>
                                          <p:attrName>style.visibility</p:attrName>
                                        </p:attrNameLst>
                                      </p:cBhvr>
                                      <p:to>
                                        <p:strVal val="visible"/>
                                      </p:to>
                                    </p:set>
                                    <p:animEffect transition="in" filter="fade">
                                      <p:cBhvr>
                                        <p:cTn id="49" dur="400"/>
                                        <p:tgtEl>
                                          <p:spTgt spid="26"/>
                                        </p:tgtEl>
                                      </p:cBhvr>
                                    </p:animEffect>
                                  </p:childTnLst>
                                </p:cTn>
                              </p:par>
                              <p:par>
                                <p:cTn id="50" presetID="10" presetClass="entr" presetSubtype="0" fill="hold" grpId="0" nodeType="withEffect">
                                  <p:stCondLst>
                                    <p:cond delay="250"/>
                                  </p:stCondLst>
                                  <p:iterate type="wd">
                                    <p:tmPct val="4000"/>
                                  </p:iterate>
                                  <p:childTnLst>
                                    <p:set>
                                      <p:cBhvr>
                                        <p:cTn id="51" dur="1" fill="hold">
                                          <p:stCondLst>
                                            <p:cond delay="0"/>
                                          </p:stCondLst>
                                        </p:cTn>
                                        <p:tgtEl>
                                          <p:spTgt spid="46"/>
                                        </p:tgtEl>
                                        <p:attrNameLst>
                                          <p:attrName>style.visibility</p:attrName>
                                        </p:attrNameLst>
                                      </p:cBhvr>
                                      <p:to>
                                        <p:strVal val="visible"/>
                                      </p:to>
                                    </p:set>
                                    <p:animEffect transition="in" filter="fade">
                                      <p:cBhvr>
                                        <p:cTn id="52" dur="400"/>
                                        <p:tgtEl>
                                          <p:spTgt spid="46"/>
                                        </p:tgtEl>
                                      </p:cBhvr>
                                    </p:animEffect>
                                  </p:childTnLst>
                                </p:cTn>
                              </p:par>
                              <p:par>
                                <p:cTn id="53" presetID="10" presetClass="entr" presetSubtype="0" fill="hold" grpId="0" nodeType="withEffect">
                                  <p:stCondLst>
                                    <p:cond delay="250"/>
                                  </p:stCondLst>
                                  <p:iterate type="wd">
                                    <p:tmPct val="4000"/>
                                  </p:iterate>
                                  <p:childTnLst>
                                    <p:set>
                                      <p:cBhvr>
                                        <p:cTn id="54" dur="1" fill="hold">
                                          <p:stCondLst>
                                            <p:cond delay="0"/>
                                          </p:stCondLst>
                                        </p:cTn>
                                        <p:tgtEl>
                                          <p:spTgt spid="47"/>
                                        </p:tgtEl>
                                        <p:attrNameLst>
                                          <p:attrName>style.visibility</p:attrName>
                                        </p:attrNameLst>
                                      </p:cBhvr>
                                      <p:to>
                                        <p:strVal val="visible"/>
                                      </p:to>
                                    </p:set>
                                    <p:animEffect transition="in" filter="fade">
                                      <p:cBhvr>
                                        <p:cTn id="55" dur="4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8" grpId="0" animBg="1"/>
      <p:bldP spid="39" grpId="0" animBg="1"/>
      <p:bldP spid="42" grpId="0"/>
      <p:bldP spid="43" grpId="0"/>
      <p:bldP spid="44" grpId="0"/>
      <p:bldP spid="45" grpId="0"/>
      <p:bldP spid="23" grpId="0"/>
      <p:bldP spid="24" grpId="0"/>
      <p:bldP spid="25" grpId="0"/>
      <p:bldP spid="26" grpId="0"/>
      <p:bldP spid="46" grpId="0"/>
      <p:bldP spid="47"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14"/>
          <p:cNvSpPr txBox="1"/>
          <p:nvPr/>
        </p:nvSpPr>
        <p:spPr>
          <a:xfrm>
            <a:off x="586333" y="255655"/>
            <a:ext cx="5346543" cy="1015663"/>
          </a:xfrm>
          <a:prstGeom prst="rect">
            <a:avLst/>
          </a:prstGeom>
          <a:noFill/>
        </p:spPr>
        <p:txBody>
          <a:bodyPr wrap="square" rtlCol="0">
            <a:spAutoFit/>
          </a:bodyPr>
          <a:lstStyle/>
          <a:p>
            <a:r>
              <a:rPr lang="zh-CN" altLang="en-US" sz="6000" spc="100" dirty="0">
                <a:latin typeface="微软雅黑" panose="020B0503020204020204" pitchFamily="34" charset="-122"/>
                <a:ea typeface="微软雅黑" panose="020B0503020204020204" pitchFamily="34" charset="-122"/>
              </a:rPr>
              <a:t>核心插件</a:t>
            </a:r>
          </a:p>
        </p:txBody>
      </p:sp>
      <p:sp>
        <p:nvSpPr>
          <p:cNvPr id="209" name="椭圆 208"/>
          <p:cNvSpPr/>
          <p:nvPr/>
        </p:nvSpPr>
        <p:spPr>
          <a:xfrm>
            <a:off x="1121359" y="6448642"/>
            <a:ext cx="151857" cy="15185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3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210" name="椭圆 209"/>
          <p:cNvSpPr/>
          <p:nvPr/>
        </p:nvSpPr>
        <p:spPr>
          <a:xfrm>
            <a:off x="125577" y="5494459"/>
            <a:ext cx="98718" cy="98718"/>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3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211" name="椭圆 210"/>
          <p:cNvSpPr/>
          <p:nvPr/>
        </p:nvSpPr>
        <p:spPr>
          <a:xfrm>
            <a:off x="173621" y="4910071"/>
            <a:ext cx="101349" cy="101349"/>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3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213" name="椭圆 212"/>
          <p:cNvSpPr/>
          <p:nvPr/>
        </p:nvSpPr>
        <p:spPr>
          <a:xfrm>
            <a:off x="152340" y="6076216"/>
            <a:ext cx="108000" cy="10800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3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214" name="椭圆 213"/>
          <p:cNvSpPr/>
          <p:nvPr/>
        </p:nvSpPr>
        <p:spPr>
          <a:xfrm>
            <a:off x="586333" y="5811519"/>
            <a:ext cx="69699" cy="69699"/>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3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217" name="椭圆 216"/>
          <p:cNvSpPr/>
          <p:nvPr/>
        </p:nvSpPr>
        <p:spPr>
          <a:xfrm>
            <a:off x="9659639" y="203849"/>
            <a:ext cx="180000" cy="18000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3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218" name="椭圆 217"/>
          <p:cNvSpPr/>
          <p:nvPr/>
        </p:nvSpPr>
        <p:spPr>
          <a:xfrm>
            <a:off x="11540764" y="1265180"/>
            <a:ext cx="108000" cy="10800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3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219" name="椭圆 218"/>
          <p:cNvSpPr/>
          <p:nvPr/>
        </p:nvSpPr>
        <p:spPr>
          <a:xfrm>
            <a:off x="10343478" y="884924"/>
            <a:ext cx="108000" cy="10800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3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220" name="椭圆 219"/>
          <p:cNvSpPr/>
          <p:nvPr/>
        </p:nvSpPr>
        <p:spPr>
          <a:xfrm>
            <a:off x="11738563" y="2711987"/>
            <a:ext cx="108000" cy="10800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3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221" name="椭圆 220"/>
          <p:cNvSpPr/>
          <p:nvPr/>
        </p:nvSpPr>
        <p:spPr>
          <a:xfrm>
            <a:off x="11833440" y="535469"/>
            <a:ext cx="108000" cy="10800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3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222" name="椭圆 221"/>
          <p:cNvSpPr/>
          <p:nvPr/>
        </p:nvSpPr>
        <p:spPr>
          <a:xfrm>
            <a:off x="10816913" y="293849"/>
            <a:ext cx="288000" cy="28800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3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223" name="椭圆 222"/>
          <p:cNvSpPr/>
          <p:nvPr/>
        </p:nvSpPr>
        <p:spPr>
          <a:xfrm>
            <a:off x="206340" y="6456500"/>
            <a:ext cx="288000" cy="28800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3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224" name="椭圆 223"/>
          <p:cNvSpPr/>
          <p:nvPr/>
        </p:nvSpPr>
        <p:spPr>
          <a:xfrm>
            <a:off x="11563624" y="1672121"/>
            <a:ext cx="108000" cy="10800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3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225" name="椭圆 224"/>
          <p:cNvSpPr/>
          <p:nvPr/>
        </p:nvSpPr>
        <p:spPr>
          <a:xfrm>
            <a:off x="10728983" y="1157180"/>
            <a:ext cx="108000" cy="10800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3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grpSp>
        <p:nvGrpSpPr>
          <p:cNvPr id="9" name="组合 8"/>
          <p:cNvGrpSpPr/>
          <p:nvPr/>
        </p:nvGrpSpPr>
        <p:grpSpPr>
          <a:xfrm rot="-5400000">
            <a:off x="205153" y="602338"/>
            <a:ext cx="274225" cy="321425"/>
            <a:chOff x="758562" y="2561597"/>
            <a:chExt cx="423517" cy="496415"/>
          </a:xfrm>
        </p:grpSpPr>
        <p:sp>
          <p:nvSpPr>
            <p:cNvPr id="8" name="任意多边形 7"/>
            <p:cNvSpPr/>
            <p:nvPr/>
          </p:nvSpPr>
          <p:spPr>
            <a:xfrm>
              <a:off x="769620" y="2581275"/>
              <a:ext cx="400050" cy="457200"/>
            </a:xfrm>
            <a:custGeom>
              <a:avLst/>
              <a:gdLst>
                <a:gd name="connsiteX0" fmla="*/ 11430 w 400050"/>
                <a:gd name="connsiteY0" fmla="*/ 346710 h 457200"/>
                <a:gd name="connsiteX1" fmla="*/ 0 w 400050"/>
                <a:gd name="connsiteY1" fmla="*/ 102870 h 457200"/>
                <a:gd name="connsiteX2" fmla="*/ 194310 w 400050"/>
                <a:gd name="connsiteY2" fmla="*/ 0 h 457200"/>
                <a:gd name="connsiteX3" fmla="*/ 400050 w 400050"/>
                <a:gd name="connsiteY3" fmla="*/ 100965 h 457200"/>
                <a:gd name="connsiteX4" fmla="*/ 398145 w 400050"/>
                <a:gd name="connsiteY4" fmla="*/ 342900 h 457200"/>
                <a:gd name="connsiteX5" fmla="*/ 200025 w 400050"/>
                <a:gd name="connsiteY5" fmla="*/ 457200 h 457200"/>
                <a:gd name="connsiteX6" fmla="*/ 11430 w 400050"/>
                <a:gd name="connsiteY6" fmla="*/ 34671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0050" h="457200">
                  <a:moveTo>
                    <a:pt x="11430" y="346710"/>
                  </a:moveTo>
                  <a:lnTo>
                    <a:pt x="0" y="102870"/>
                  </a:lnTo>
                  <a:lnTo>
                    <a:pt x="194310" y="0"/>
                  </a:lnTo>
                  <a:lnTo>
                    <a:pt x="400050" y="100965"/>
                  </a:lnTo>
                  <a:lnTo>
                    <a:pt x="398145" y="342900"/>
                  </a:lnTo>
                  <a:lnTo>
                    <a:pt x="200025" y="457200"/>
                  </a:lnTo>
                  <a:lnTo>
                    <a:pt x="11430" y="346710"/>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1" name="任意多边形 230"/>
            <p:cNvSpPr/>
            <p:nvPr/>
          </p:nvSpPr>
          <p:spPr>
            <a:xfrm>
              <a:off x="819997" y="2563286"/>
              <a:ext cx="356155" cy="297401"/>
            </a:xfrm>
            <a:custGeom>
              <a:avLst/>
              <a:gdLst>
                <a:gd name="connsiteX0" fmla="*/ 53340 w 161925"/>
                <a:gd name="connsiteY0" fmla="*/ 0 h 102870"/>
                <a:gd name="connsiteX1" fmla="*/ 0 w 161925"/>
                <a:gd name="connsiteY1" fmla="*/ 100965 h 102870"/>
                <a:gd name="connsiteX2" fmla="*/ 112395 w 161925"/>
                <a:gd name="connsiteY2" fmla="*/ 102870 h 102870"/>
                <a:gd name="connsiteX3" fmla="*/ 161925 w 161925"/>
                <a:gd name="connsiteY3" fmla="*/ 26670 h 102870"/>
                <a:gd name="connsiteX4" fmla="*/ 53340 w 161925"/>
                <a:gd name="connsiteY4" fmla="*/ 0 h 102870"/>
                <a:gd name="connsiteX0" fmla="*/ 71987 w 161925"/>
                <a:gd name="connsiteY0" fmla="*/ 0 h 126282"/>
                <a:gd name="connsiteX1" fmla="*/ 0 w 161925"/>
                <a:gd name="connsiteY1" fmla="*/ 124377 h 126282"/>
                <a:gd name="connsiteX2" fmla="*/ 112395 w 161925"/>
                <a:gd name="connsiteY2" fmla="*/ 126282 h 126282"/>
                <a:gd name="connsiteX3" fmla="*/ 161925 w 161925"/>
                <a:gd name="connsiteY3" fmla="*/ 50082 h 126282"/>
                <a:gd name="connsiteX4" fmla="*/ 71987 w 161925"/>
                <a:gd name="connsiteY4" fmla="*/ 0 h 126282"/>
                <a:gd name="connsiteX0" fmla="*/ 71987 w 172492"/>
                <a:gd name="connsiteY0" fmla="*/ 0 h 126282"/>
                <a:gd name="connsiteX1" fmla="*/ 0 w 172492"/>
                <a:gd name="connsiteY1" fmla="*/ 124377 h 126282"/>
                <a:gd name="connsiteX2" fmla="*/ 112395 w 172492"/>
                <a:gd name="connsiteY2" fmla="*/ 126282 h 126282"/>
                <a:gd name="connsiteX3" fmla="*/ 172492 w 172492"/>
                <a:gd name="connsiteY3" fmla="*/ 42002 h 126282"/>
                <a:gd name="connsiteX4" fmla="*/ 71987 w 172492"/>
                <a:gd name="connsiteY4" fmla="*/ 0 h 1262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492" h="126282">
                  <a:moveTo>
                    <a:pt x="71987" y="0"/>
                  </a:moveTo>
                  <a:lnTo>
                    <a:pt x="0" y="124377"/>
                  </a:lnTo>
                  <a:lnTo>
                    <a:pt x="112395" y="126282"/>
                  </a:lnTo>
                  <a:lnTo>
                    <a:pt x="172492" y="42002"/>
                  </a:lnTo>
                  <a:lnTo>
                    <a:pt x="71987" y="0"/>
                  </a:lnTo>
                  <a:close/>
                </a:path>
              </a:pathLst>
            </a:custGeom>
            <a:solidFill>
              <a:srgbClr val="7474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32" name="任意多边形 231"/>
            <p:cNvSpPr/>
            <p:nvPr/>
          </p:nvSpPr>
          <p:spPr>
            <a:xfrm>
              <a:off x="758562" y="2561597"/>
              <a:ext cx="213040" cy="295688"/>
            </a:xfrm>
            <a:custGeom>
              <a:avLst/>
              <a:gdLst>
                <a:gd name="connsiteX0" fmla="*/ 0 w 754380"/>
                <a:gd name="connsiteY0" fmla="*/ 266700 h 906780"/>
                <a:gd name="connsiteX1" fmla="*/ 251460 w 754380"/>
                <a:gd name="connsiteY1" fmla="*/ 906780 h 906780"/>
                <a:gd name="connsiteX2" fmla="*/ 754380 w 754380"/>
                <a:gd name="connsiteY2" fmla="*/ 0 h 906780"/>
                <a:gd name="connsiteX3" fmla="*/ 0 w 754380"/>
                <a:gd name="connsiteY3" fmla="*/ 266700 h 906780"/>
                <a:gd name="connsiteX0" fmla="*/ 0 w 754380"/>
                <a:gd name="connsiteY0" fmla="*/ 266700 h 952500"/>
                <a:gd name="connsiteX1" fmla="*/ 274320 w 754380"/>
                <a:gd name="connsiteY1" fmla="*/ 952500 h 952500"/>
                <a:gd name="connsiteX2" fmla="*/ 754380 w 754380"/>
                <a:gd name="connsiteY2" fmla="*/ 0 h 952500"/>
                <a:gd name="connsiteX3" fmla="*/ 0 w 754380"/>
                <a:gd name="connsiteY3" fmla="*/ 266700 h 952500"/>
                <a:gd name="connsiteX0" fmla="*/ 0 w 948690"/>
                <a:gd name="connsiteY0" fmla="*/ 468630 h 1154430"/>
                <a:gd name="connsiteX1" fmla="*/ 274320 w 948690"/>
                <a:gd name="connsiteY1" fmla="*/ 1154430 h 1154430"/>
                <a:gd name="connsiteX2" fmla="*/ 948690 w 948690"/>
                <a:gd name="connsiteY2" fmla="*/ 0 h 1154430"/>
                <a:gd name="connsiteX3" fmla="*/ 0 w 948690"/>
                <a:gd name="connsiteY3" fmla="*/ 468630 h 1154430"/>
              </a:gdLst>
              <a:ahLst/>
              <a:cxnLst>
                <a:cxn ang="0">
                  <a:pos x="connsiteX0" y="connsiteY0"/>
                </a:cxn>
                <a:cxn ang="0">
                  <a:pos x="connsiteX1" y="connsiteY1"/>
                </a:cxn>
                <a:cxn ang="0">
                  <a:pos x="connsiteX2" y="connsiteY2"/>
                </a:cxn>
                <a:cxn ang="0">
                  <a:pos x="connsiteX3" y="connsiteY3"/>
                </a:cxn>
              </a:cxnLst>
              <a:rect l="l" t="t" r="r" b="b"/>
              <a:pathLst>
                <a:path w="948690" h="1154430">
                  <a:moveTo>
                    <a:pt x="0" y="468630"/>
                  </a:moveTo>
                  <a:lnTo>
                    <a:pt x="274320" y="1154430"/>
                  </a:lnTo>
                  <a:lnTo>
                    <a:pt x="948690" y="0"/>
                  </a:lnTo>
                  <a:lnTo>
                    <a:pt x="0" y="468630"/>
                  </a:lnTo>
                  <a:close/>
                </a:path>
              </a:pathLst>
            </a:custGeom>
            <a:solidFill>
              <a:srgbClr val="9393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3" name="任意多边形 232"/>
            <p:cNvSpPr/>
            <p:nvPr/>
          </p:nvSpPr>
          <p:spPr>
            <a:xfrm>
              <a:off x="758562" y="2680186"/>
              <a:ext cx="62457" cy="264460"/>
            </a:xfrm>
            <a:custGeom>
              <a:avLst/>
              <a:gdLst>
                <a:gd name="connsiteX0" fmla="*/ 0 w 278130"/>
                <a:gd name="connsiteY0" fmla="*/ 0 h 1032510"/>
                <a:gd name="connsiteX1" fmla="*/ 87630 w 278130"/>
                <a:gd name="connsiteY1" fmla="*/ 1032510 h 1032510"/>
                <a:gd name="connsiteX2" fmla="*/ 278130 w 278130"/>
                <a:gd name="connsiteY2" fmla="*/ 674370 h 1032510"/>
                <a:gd name="connsiteX3" fmla="*/ 0 w 278130"/>
                <a:gd name="connsiteY3" fmla="*/ 0 h 1032510"/>
                <a:gd name="connsiteX0" fmla="*/ 0 w 262890"/>
                <a:gd name="connsiteY0" fmla="*/ 0 h 1032510"/>
                <a:gd name="connsiteX1" fmla="*/ 87630 w 262890"/>
                <a:gd name="connsiteY1" fmla="*/ 1032510 h 1032510"/>
                <a:gd name="connsiteX2" fmla="*/ 262890 w 262890"/>
                <a:gd name="connsiteY2" fmla="*/ 685800 h 1032510"/>
                <a:gd name="connsiteX3" fmla="*/ 0 w 262890"/>
                <a:gd name="connsiteY3" fmla="*/ 0 h 1032510"/>
                <a:gd name="connsiteX0" fmla="*/ 0 w 274320"/>
                <a:gd name="connsiteY0" fmla="*/ 0 h 1032510"/>
                <a:gd name="connsiteX1" fmla="*/ 87630 w 274320"/>
                <a:gd name="connsiteY1" fmla="*/ 1032510 h 1032510"/>
                <a:gd name="connsiteX2" fmla="*/ 274320 w 274320"/>
                <a:gd name="connsiteY2" fmla="*/ 704850 h 1032510"/>
                <a:gd name="connsiteX3" fmla="*/ 0 w 274320"/>
                <a:gd name="connsiteY3" fmla="*/ 0 h 1032510"/>
                <a:gd name="connsiteX0" fmla="*/ 0 w 278130"/>
                <a:gd name="connsiteY0" fmla="*/ 0 h 1032510"/>
                <a:gd name="connsiteX1" fmla="*/ 87630 w 278130"/>
                <a:gd name="connsiteY1" fmla="*/ 1032510 h 1032510"/>
                <a:gd name="connsiteX2" fmla="*/ 278130 w 278130"/>
                <a:gd name="connsiteY2" fmla="*/ 691515 h 1032510"/>
                <a:gd name="connsiteX3" fmla="*/ 0 w 278130"/>
                <a:gd name="connsiteY3" fmla="*/ 0 h 1032510"/>
              </a:gdLst>
              <a:ahLst/>
              <a:cxnLst>
                <a:cxn ang="0">
                  <a:pos x="connsiteX0" y="connsiteY0"/>
                </a:cxn>
                <a:cxn ang="0">
                  <a:pos x="connsiteX1" y="connsiteY1"/>
                </a:cxn>
                <a:cxn ang="0">
                  <a:pos x="connsiteX2" y="connsiteY2"/>
                </a:cxn>
                <a:cxn ang="0">
                  <a:pos x="connsiteX3" y="connsiteY3"/>
                </a:cxn>
              </a:cxnLst>
              <a:rect l="l" t="t" r="r" b="b"/>
              <a:pathLst>
                <a:path w="278130" h="1032510">
                  <a:moveTo>
                    <a:pt x="0" y="0"/>
                  </a:moveTo>
                  <a:lnTo>
                    <a:pt x="87630" y="1032510"/>
                  </a:lnTo>
                  <a:lnTo>
                    <a:pt x="278130" y="691515"/>
                  </a:lnTo>
                  <a:lnTo>
                    <a:pt x="0" y="0"/>
                  </a:lnTo>
                  <a:close/>
                </a:path>
              </a:pathLst>
            </a:custGeom>
            <a:solidFill>
              <a:srgbClr val="8686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4" name="任意多边形 233"/>
            <p:cNvSpPr/>
            <p:nvPr/>
          </p:nvSpPr>
          <p:spPr>
            <a:xfrm>
              <a:off x="776106" y="2853730"/>
              <a:ext cx="405973" cy="204282"/>
            </a:xfrm>
            <a:custGeom>
              <a:avLst/>
              <a:gdLst>
                <a:gd name="connsiteX0" fmla="*/ 0 w 1798320"/>
                <a:gd name="connsiteY0" fmla="*/ 342900 h 797560"/>
                <a:gd name="connsiteX1" fmla="*/ 833120 w 1798320"/>
                <a:gd name="connsiteY1" fmla="*/ 797560 h 797560"/>
                <a:gd name="connsiteX2" fmla="*/ 1798320 w 1798320"/>
                <a:gd name="connsiteY2" fmla="*/ 317500 h 797560"/>
                <a:gd name="connsiteX3" fmla="*/ 1231900 w 1798320"/>
                <a:gd name="connsiteY3" fmla="*/ 27940 h 797560"/>
                <a:gd name="connsiteX4" fmla="*/ 203200 w 1798320"/>
                <a:gd name="connsiteY4" fmla="*/ 0 h 797560"/>
                <a:gd name="connsiteX5" fmla="*/ 0 w 1798320"/>
                <a:gd name="connsiteY5" fmla="*/ 342900 h 797560"/>
                <a:gd name="connsiteX0" fmla="*/ 0 w 1798320"/>
                <a:gd name="connsiteY0" fmla="*/ 342900 h 797560"/>
                <a:gd name="connsiteX1" fmla="*/ 833120 w 1798320"/>
                <a:gd name="connsiteY1" fmla="*/ 797560 h 797560"/>
                <a:gd name="connsiteX2" fmla="*/ 1798320 w 1798320"/>
                <a:gd name="connsiteY2" fmla="*/ 317500 h 797560"/>
                <a:gd name="connsiteX3" fmla="*/ 1237615 w 1798320"/>
                <a:gd name="connsiteY3" fmla="*/ 18415 h 797560"/>
                <a:gd name="connsiteX4" fmla="*/ 203200 w 1798320"/>
                <a:gd name="connsiteY4" fmla="*/ 0 h 797560"/>
                <a:gd name="connsiteX5" fmla="*/ 0 w 1798320"/>
                <a:gd name="connsiteY5" fmla="*/ 342900 h 797560"/>
                <a:gd name="connsiteX0" fmla="*/ 0 w 1802130"/>
                <a:gd name="connsiteY0" fmla="*/ 342900 h 797560"/>
                <a:gd name="connsiteX1" fmla="*/ 833120 w 1802130"/>
                <a:gd name="connsiteY1" fmla="*/ 797560 h 797560"/>
                <a:gd name="connsiteX2" fmla="*/ 1802130 w 1802130"/>
                <a:gd name="connsiteY2" fmla="*/ 311785 h 797560"/>
                <a:gd name="connsiteX3" fmla="*/ 1237615 w 1802130"/>
                <a:gd name="connsiteY3" fmla="*/ 18415 h 797560"/>
                <a:gd name="connsiteX4" fmla="*/ 203200 w 1802130"/>
                <a:gd name="connsiteY4" fmla="*/ 0 h 797560"/>
                <a:gd name="connsiteX5" fmla="*/ 0 w 1802130"/>
                <a:gd name="connsiteY5" fmla="*/ 342900 h 797560"/>
                <a:gd name="connsiteX0" fmla="*/ 0 w 1807845"/>
                <a:gd name="connsiteY0" fmla="*/ 342900 h 797560"/>
                <a:gd name="connsiteX1" fmla="*/ 833120 w 1807845"/>
                <a:gd name="connsiteY1" fmla="*/ 797560 h 797560"/>
                <a:gd name="connsiteX2" fmla="*/ 1807845 w 1807845"/>
                <a:gd name="connsiteY2" fmla="*/ 307975 h 797560"/>
                <a:gd name="connsiteX3" fmla="*/ 1237615 w 1807845"/>
                <a:gd name="connsiteY3" fmla="*/ 18415 h 797560"/>
                <a:gd name="connsiteX4" fmla="*/ 203200 w 1807845"/>
                <a:gd name="connsiteY4" fmla="*/ 0 h 797560"/>
                <a:gd name="connsiteX5" fmla="*/ 0 w 1807845"/>
                <a:gd name="connsiteY5" fmla="*/ 342900 h 797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07845" h="797560">
                  <a:moveTo>
                    <a:pt x="0" y="342900"/>
                  </a:moveTo>
                  <a:lnTo>
                    <a:pt x="833120" y="797560"/>
                  </a:lnTo>
                  <a:lnTo>
                    <a:pt x="1807845" y="307975"/>
                  </a:lnTo>
                  <a:lnTo>
                    <a:pt x="1237615" y="18415"/>
                  </a:lnTo>
                  <a:lnTo>
                    <a:pt x="203200" y="0"/>
                  </a:lnTo>
                  <a:lnTo>
                    <a:pt x="0" y="342900"/>
                  </a:lnTo>
                  <a:close/>
                </a:path>
              </a:pathLst>
            </a:custGeom>
            <a:solidFill>
              <a:srgbClr val="343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5" name="任意多边形 234"/>
            <p:cNvSpPr/>
            <p:nvPr/>
          </p:nvSpPr>
          <p:spPr>
            <a:xfrm>
              <a:off x="1051746" y="2662135"/>
              <a:ext cx="128908" cy="270641"/>
            </a:xfrm>
            <a:custGeom>
              <a:avLst/>
              <a:gdLst>
                <a:gd name="connsiteX0" fmla="*/ 551180 w 574040"/>
                <a:gd name="connsiteY0" fmla="*/ 0 h 1056640"/>
                <a:gd name="connsiteX1" fmla="*/ 574040 w 574040"/>
                <a:gd name="connsiteY1" fmla="*/ 1056640 h 1056640"/>
                <a:gd name="connsiteX2" fmla="*/ 0 w 574040"/>
                <a:gd name="connsiteY2" fmla="*/ 769620 h 1056640"/>
                <a:gd name="connsiteX3" fmla="*/ 551180 w 574040"/>
                <a:gd name="connsiteY3" fmla="*/ 0 h 1056640"/>
              </a:gdLst>
              <a:ahLst/>
              <a:cxnLst>
                <a:cxn ang="0">
                  <a:pos x="connsiteX0" y="connsiteY0"/>
                </a:cxn>
                <a:cxn ang="0">
                  <a:pos x="connsiteX1" y="connsiteY1"/>
                </a:cxn>
                <a:cxn ang="0">
                  <a:pos x="connsiteX2" y="connsiteY2"/>
                </a:cxn>
                <a:cxn ang="0">
                  <a:pos x="connsiteX3" y="connsiteY3"/>
                </a:cxn>
              </a:cxnLst>
              <a:rect l="l" t="t" r="r" b="b"/>
              <a:pathLst>
                <a:path w="574040" h="1056640">
                  <a:moveTo>
                    <a:pt x="551180" y="0"/>
                  </a:moveTo>
                  <a:lnTo>
                    <a:pt x="574040" y="1056640"/>
                  </a:lnTo>
                  <a:lnTo>
                    <a:pt x="0" y="769620"/>
                  </a:lnTo>
                  <a:lnTo>
                    <a:pt x="551180" y="0"/>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8" name="PA_组合 3">
            <a:extLst>
              <a:ext uri="{FF2B5EF4-FFF2-40B4-BE49-F238E27FC236}">
                <a16:creationId xmlns:a16="http://schemas.microsoft.com/office/drawing/2014/main" id="{F9939071-A3C1-4362-ABCC-090F1FBB51AC}"/>
              </a:ext>
            </a:extLst>
          </p:cNvPr>
          <p:cNvGrpSpPr/>
          <p:nvPr>
            <p:custDataLst>
              <p:tags r:id="rId1"/>
            </p:custDataLst>
          </p:nvPr>
        </p:nvGrpSpPr>
        <p:grpSpPr>
          <a:xfrm>
            <a:off x="206340" y="1522380"/>
            <a:ext cx="6042875" cy="1012072"/>
            <a:chOff x="5741409" y="2661945"/>
            <a:chExt cx="6042875" cy="1012072"/>
          </a:xfrm>
        </p:grpSpPr>
        <p:sp>
          <p:nvSpPr>
            <p:cNvPr id="69" name="椭圆 68">
              <a:extLst>
                <a:ext uri="{FF2B5EF4-FFF2-40B4-BE49-F238E27FC236}">
                  <a16:creationId xmlns:a16="http://schemas.microsoft.com/office/drawing/2014/main" id="{52EDE6D0-73C4-4E45-9D02-932605886A20}"/>
                </a:ext>
              </a:extLst>
            </p:cNvPr>
            <p:cNvSpPr/>
            <p:nvPr/>
          </p:nvSpPr>
          <p:spPr>
            <a:xfrm>
              <a:off x="5741409" y="2663245"/>
              <a:ext cx="573114" cy="57311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0" name="矩形 4">
              <a:extLst>
                <a:ext uri="{FF2B5EF4-FFF2-40B4-BE49-F238E27FC236}">
                  <a16:creationId xmlns:a16="http://schemas.microsoft.com/office/drawing/2014/main" id="{2213AC05-B5FA-4C31-8AAF-686F0C28E7C9}"/>
                </a:ext>
              </a:extLst>
            </p:cNvPr>
            <p:cNvSpPr>
              <a:spLocks noChangeArrowheads="1"/>
            </p:cNvSpPr>
            <p:nvPr/>
          </p:nvSpPr>
          <p:spPr bwMode="auto">
            <a:xfrm>
              <a:off x="6546341" y="2661945"/>
              <a:ext cx="5237943" cy="10120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30000"/>
                </a:lnSpc>
                <a:spcBef>
                  <a:spcPts val="1200"/>
                </a:spcBef>
              </a:pPr>
              <a:r>
                <a:rPr lang="zh-CN" altLang="en-US" sz="2400" b="0" i="0" dirty="0">
                  <a:solidFill>
                    <a:srgbClr val="404040"/>
                  </a:solidFill>
                  <a:effectLst/>
                  <a:latin typeface="微软雅黑" panose="020B0503020204020204" pitchFamily="34" charset="-122"/>
                  <a:ea typeface="微软雅黑" panose="020B0503020204020204" pitchFamily="34" charset="-122"/>
                </a:rPr>
                <a:t>数据库管理器（在数据库之间交换，编辑和查看层和表；执行</a:t>
              </a:r>
              <a:r>
                <a:rPr lang="en-US" altLang="zh-CN" sz="2400" b="0" i="0" dirty="0">
                  <a:solidFill>
                    <a:srgbClr val="404040"/>
                  </a:solidFill>
                  <a:effectLst/>
                  <a:latin typeface="微软雅黑" panose="020B0503020204020204" pitchFamily="34" charset="-122"/>
                  <a:ea typeface="微软雅黑" panose="020B0503020204020204" pitchFamily="34" charset="-122"/>
                </a:rPr>
                <a:t>SQL</a:t>
              </a:r>
              <a:r>
                <a:rPr lang="zh-CN" altLang="en-US" sz="2400" b="0" i="0" dirty="0">
                  <a:solidFill>
                    <a:srgbClr val="404040"/>
                  </a:solidFill>
                  <a:effectLst/>
                  <a:latin typeface="微软雅黑" panose="020B0503020204020204" pitchFamily="34" charset="-122"/>
                  <a:ea typeface="微软雅黑" panose="020B0503020204020204" pitchFamily="34" charset="-122"/>
                </a:rPr>
                <a:t>查询）</a:t>
              </a:r>
              <a:r>
                <a:rPr lang="en-US" sz="1400" dirty="0">
                  <a:latin typeface="微软雅黑 Light" panose="020B0502040204020203" pitchFamily="34" charset="-122"/>
                  <a:ea typeface="微软雅黑 Light" panose="020B0502040204020203" pitchFamily="34" charset="-122"/>
                  <a:sym typeface="微软雅黑" panose="020B0503020204020204" pitchFamily="34" charset="-122"/>
                </a:rPr>
                <a:t>.</a:t>
              </a:r>
              <a:endParaRPr lang="zh-CN" altLang="en-US" sz="1400" dirty="0">
                <a:latin typeface="微软雅黑 Light" panose="020B0502040204020203" pitchFamily="34" charset="-122"/>
                <a:ea typeface="微软雅黑 Light" panose="020B0502040204020203" pitchFamily="34" charset="-122"/>
                <a:sym typeface="微软雅黑" panose="020B0503020204020204" pitchFamily="34" charset="-122"/>
              </a:endParaRPr>
            </a:p>
          </p:txBody>
        </p:sp>
        <p:sp>
          <p:nvSpPr>
            <p:cNvPr id="71" name="文本框 70">
              <a:extLst>
                <a:ext uri="{FF2B5EF4-FFF2-40B4-BE49-F238E27FC236}">
                  <a16:creationId xmlns:a16="http://schemas.microsoft.com/office/drawing/2014/main" id="{ACCDDC06-7FC6-4BE7-8071-04D534E24BB6}"/>
                </a:ext>
              </a:extLst>
            </p:cNvPr>
            <p:cNvSpPr txBox="1"/>
            <p:nvPr/>
          </p:nvSpPr>
          <p:spPr>
            <a:xfrm>
              <a:off x="5836458" y="2661945"/>
              <a:ext cx="316692" cy="584775"/>
            </a:xfrm>
            <a:prstGeom prst="rect">
              <a:avLst/>
            </a:prstGeom>
            <a:noFill/>
          </p:spPr>
          <p:txBody>
            <a:bodyPr wrap="square" rtlCol="0">
              <a:spAutoFit/>
            </a:bodyPr>
            <a:lstStyle>
              <a:defPPr>
                <a:defRPr lang="zh-CN"/>
              </a:defPPr>
              <a:lvl1pPr>
                <a:defRPr sz="2400" spc="200">
                  <a:solidFill>
                    <a:schemeClr val="bg1"/>
                  </a:solidFill>
                  <a:latin typeface="华文细黑" panose="02010600040101010101" pitchFamily="2" charset="-122"/>
                  <a:ea typeface="华文细黑" panose="02010600040101010101" pitchFamily="2" charset="-122"/>
                </a:defRPr>
              </a:lvl1pPr>
            </a:lstStyle>
            <a:p>
              <a:r>
                <a:rPr lang="en-US" altLang="zh-CN" sz="3200" dirty="0">
                  <a:solidFill>
                    <a:schemeClr val="tx1"/>
                  </a:solidFill>
                </a:rPr>
                <a:t>1</a:t>
              </a:r>
              <a:endParaRPr lang="zh-CN" altLang="en-US" sz="3200" dirty="0">
                <a:solidFill>
                  <a:schemeClr val="tx1"/>
                </a:solidFill>
              </a:endParaRPr>
            </a:p>
          </p:txBody>
        </p:sp>
      </p:grpSp>
      <p:grpSp>
        <p:nvGrpSpPr>
          <p:cNvPr id="72" name="PA_组合 15">
            <a:extLst>
              <a:ext uri="{FF2B5EF4-FFF2-40B4-BE49-F238E27FC236}">
                <a16:creationId xmlns:a16="http://schemas.microsoft.com/office/drawing/2014/main" id="{899B2DF1-EF67-4281-9F29-1304B831564D}"/>
              </a:ext>
            </a:extLst>
          </p:cNvPr>
          <p:cNvGrpSpPr/>
          <p:nvPr>
            <p:custDataLst>
              <p:tags r:id="rId2"/>
            </p:custDataLst>
          </p:nvPr>
        </p:nvGrpSpPr>
        <p:grpSpPr>
          <a:xfrm>
            <a:off x="206340" y="2695183"/>
            <a:ext cx="6021888" cy="586430"/>
            <a:chOff x="5339745" y="3790821"/>
            <a:chExt cx="6021888" cy="586430"/>
          </a:xfrm>
        </p:grpSpPr>
        <p:sp>
          <p:nvSpPr>
            <p:cNvPr id="73" name="椭圆 72">
              <a:extLst>
                <a:ext uri="{FF2B5EF4-FFF2-40B4-BE49-F238E27FC236}">
                  <a16:creationId xmlns:a16="http://schemas.microsoft.com/office/drawing/2014/main" id="{A1EDA5C7-DA81-4883-97C4-9689ACE180F7}"/>
                </a:ext>
              </a:extLst>
            </p:cNvPr>
            <p:cNvSpPr/>
            <p:nvPr/>
          </p:nvSpPr>
          <p:spPr>
            <a:xfrm>
              <a:off x="5339745" y="3798307"/>
              <a:ext cx="573114" cy="57311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矩形 4">
              <a:extLst>
                <a:ext uri="{FF2B5EF4-FFF2-40B4-BE49-F238E27FC236}">
                  <a16:creationId xmlns:a16="http://schemas.microsoft.com/office/drawing/2014/main" id="{D6723A9F-3471-4D71-AA90-747D2A3AC277}"/>
                </a:ext>
              </a:extLst>
            </p:cNvPr>
            <p:cNvSpPr>
              <a:spLocks noChangeArrowheads="1"/>
            </p:cNvSpPr>
            <p:nvPr/>
          </p:nvSpPr>
          <p:spPr bwMode="auto">
            <a:xfrm>
              <a:off x="6123690" y="3790821"/>
              <a:ext cx="5237943" cy="532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30000"/>
                </a:lnSpc>
                <a:spcBef>
                  <a:spcPts val="1200"/>
                </a:spcBef>
              </a:pPr>
              <a:r>
                <a:rPr lang="zh-CN" altLang="en-US" sz="2400" b="0" i="0" dirty="0">
                  <a:solidFill>
                    <a:srgbClr val="404040"/>
                  </a:solidFill>
                  <a:effectLst/>
                  <a:latin typeface="微软雅黑" panose="020B0503020204020204" pitchFamily="34" charset="-122"/>
                  <a:ea typeface="微软雅黑" panose="020B0503020204020204" pitchFamily="34" charset="-122"/>
                </a:rPr>
                <a:t>几何检查器（检查几何是否有错误）</a:t>
              </a:r>
              <a:endParaRPr lang="en-US" altLang="zh-CN" sz="2400" b="1" dirty="0">
                <a:latin typeface="微软雅黑" panose="020B0503020204020204" pitchFamily="34" charset="-122"/>
                <a:ea typeface="微软雅黑" panose="020B0503020204020204" pitchFamily="34" charset="-122"/>
                <a:cs typeface="Courier New" panose="02070309020205020404" pitchFamily="49" charset="0"/>
              </a:endParaRPr>
            </a:p>
          </p:txBody>
        </p:sp>
        <p:sp>
          <p:nvSpPr>
            <p:cNvPr id="75" name="文本框 74">
              <a:extLst>
                <a:ext uri="{FF2B5EF4-FFF2-40B4-BE49-F238E27FC236}">
                  <a16:creationId xmlns:a16="http://schemas.microsoft.com/office/drawing/2014/main" id="{BA1B7CA9-144F-4463-84D3-F66560EB366C}"/>
                </a:ext>
              </a:extLst>
            </p:cNvPr>
            <p:cNvSpPr txBox="1"/>
            <p:nvPr/>
          </p:nvSpPr>
          <p:spPr>
            <a:xfrm>
              <a:off x="5424717" y="3792476"/>
              <a:ext cx="316692" cy="584775"/>
            </a:xfrm>
            <a:prstGeom prst="rect">
              <a:avLst/>
            </a:prstGeom>
            <a:noFill/>
          </p:spPr>
          <p:txBody>
            <a:bodyPr wrap="square" rtlCol="0">
              <a:spAutoFit/>
            </a:bodyPr>
            <a:lstStyle>
              <a:defPPr>
                <a:defRPr lang="zh-CN"/>
              </a:defPPr>
              <a:lvl1pPr>
                <a:defRPr sz="2400" spc="200">
                  <a:solidFill>
                    <a:schemeClr val="bg1"/>
                  </a:solidFill>
                  <a:latin typeface="华文细黑" panose="02010600040101010101" pitchFamily="2" charset="-122"/>
                  <a:ea typeface="华文细黑" panose="02010600040101010101" pitchFamily="2" charset="-122"/>
                </a:defRPr>
              </a:lvl1pPr>
            </a:lstStyle>
            <a:p>
              <a:r>
                <a:rPr lang="en-US" altLang="zh-CN" sz="3200" dirty="0">
                  <a:solidFill>
                    <a:srgbClr val="374C59"/>
                  </a:solidFill>
                </a:rPr>
                <a:t>2</a:t>
              </a:r>
              <a:endParaRPr lang="zh-CN" altLang="en-US" sz="3200" dirty="0">
                <a:solidFill>
                  <a:srgbClr val="374C59"/>
                </a:solidFill>
              </a:endParaRPr>
            </a:p>
          </p:txBody>
        </p:sp>
      </p:grpSp>
      <p:grpSp>
        <p:nvGrpSpPr>
          <p:cNvPr id="76" name="PA_组合 16">
            <a:extLst>
              <a:ext uri="{FF2B5EF4-FFF2-40B4-BE49-F238E27FC236}">
                <a16:creationId xmlns:a16="http://schemas.microsoft.com/office/drawing/2014/main" id="{3F760D7F-08C4-4E27-B785-A931BD8ADA9C}"/>
              </a:ext>
            </a:extLst>
          </p:cNvPr>
          <p:cNvGrpSpPr/>
          <p:nvPr>
            <p:custDataLst>
              <p:tags r:id="rId3"/>
            </p:custDataLst>
          </p:nvPr>
        </p:nvGrpSpPr>
        <p:grpSpPr>
          <a:xfrm>
            <a:off x="215462" y="3584494"/>
            <a:ext cx="6012766" cy="1005788"/>
            <a:chOff x="4668935" y="4755237"/>
            <a:chExt cx="6012766" cy="1005788"/>
          </a:xfrm>
        </p:grpSpPr>
        <p:sp>
          <p:nvSpPr>
            <p:cNvPr id="77" name="椭圆 76">
              <a:extLst>
                <a:ext uri="{FF2B5EF4-FFF2-40B4-BE49-F238E27FC236}">
                  <a16:creationId xmlns:a16="http://schemas.microsoft.com/office/drawing/2014/main" id="{E0CAC1BE-AF2C-4CE7-8687-96E9EFA51F07}"/>
                </a:ext>
              </a:extLst>
            </p:cNvPr>
            <p:cNvSpPr/>
            <p:nvPr/>
          </p:nvSpPr>
          <p:spPr>
            <a:xfrm>
              <a:off x="4668935" y="4769050"/>
              <a:ext cx="573114" cy="57311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矩形 4">
              <a:extLst>
                <a:ext uri="{FF2B5EF4-FFF2-40B4-BE49-F238E27FC236}">
                  <a16:creationId xmlns:a16="http://schemas.microsoft.com/office/drawing/2014/main" id="{74FD7E3F-82BE-4480-81FA-121BA87D2893}"/>
                </a:ext>
              </a:extLst>
            </p:cNvPr>
            <p:cNvSpPr>
              <a:spLocks noChangeArrowheads="1"/>
            </p:cNvSpPr>
            <p:nvPr/>
          </p:nvSpPr>
          <p:spPr bwMode="auto">
            <a:xfrm>
              <a:off x="5443758" y="4755237"/>
              <a:ext cx="5237943" cy="100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30000"/>
                </a:lnSpc>
                <a:spcBef>
                  <a:spcPts val="1200"/>
                </a:spcBef>
              </a:pPr>
              <a:r>
                <a:rPr lang="zh-CN" altLang="en-US" sz="2400" b="0" i="0" dirty="0">
                  <a:solidFill>
                    <a:srgbClr val="404040"/>
                  </a:solidFill>
                  <a:effectLst/>
                  <a:latin typeface="微软雅黑" panose="020B0503020204020204" pitchFamily="34" charset="-122"/>
                  <a:ea typeface="微软雅黑" panose="020B0503020204020204" pitchFamily="34" charset="-122"/>
                </a:rPr>
                <a:t>地理配准器</a:t>
              </a:r>
              <a:r>
                <a:rPr lang="en-US" altLang="zh-CN" sz="2400" b="0" i="0" dirty="0">
                  <a:solidFill>
                    <a:srgbClr val="404040"/>
                  </a:solidFill>
                  <a:effectLst/>
                  <a:latin typeface="微软雅黑" panose="020B0503020204020204" pitchFamily="34" charset="-122"/>
                  <a:ea typeface="微软雅黑" panose="020B0503020204020204" pitchFamily="34" charset="-122"/>
                </a:rPr>
                <a:t>GDAL</a:t>
              </a:r>
              <a:r>
                <a:rPr lang="zh-CN" altLang="en-US" sz="2400" b="0" i="0" dirty="0">
                  <a:solidFill>
                    <a:srgbClr val="404040"/>
                  </a:solidFill>
                  <a:effectLst/>
                  <a:latin typeface="微软雅黑" panose="020B0503020204020204" pitchFamily="34" charset="-122"/>
                  <a:ea typeface="微软雅黑" panose="020B0503020204020204" pitchFamily="34" charset="-122"/>
                </a:rPr>
                <a:t>（使用</a:t>
              </a:r>
              <a:r>
                <a:rPr lang="en-US" altLang="zh-CN" sz="2400" b="0" i="0" dirty="0">
                  <a:solidFill>
                    <a:srgbClr val="404040"/>
                  </a:solidFill>
                  <a:effectLst/>
                  <a:latin typeface="微软雅黑" panose="020B0503020204020204" pitchFamily="34" charset="-122"/>
                  <a:ea typeface="微软雅黑" panose="020B0503020204020204" pitchFamily="34" charset="-122"/>
                </a:rPr>
                <a:t>GDAL</a:t>
              </a:r>
              <a:r>
                <a:rPr lang="zh-CN" altLang="en-US" sz="2400" b="0" i="0" dirty="0">
                  <a:solidFill>
                    <a:srgbClr val="404040"/>
                  </a:solidFill>
                  <a:effectLst/>
                  <a:latin typeface="微软雅黑" panose="020B0503020204020204" pitchFamily="34" charset="-122"/>
                  <a:ea typeface="微软雅黑" panose="020B0503020204020204" pitchFamily="34" charset="-122"/>
                </a:rPr>
                <a:t>将投影信息添加到栅格中</a:t>
              </a:r>
              <a:endParaRPr lang="zh-CN" altLang="en-US" sz="2400" b="1" dirty="0">
                <a:latin typeface="微软雅黑" panose="020B0503020204020204" pitchFamily="34" charset="-122"/>
                <a:ea typeface="微软雅黑" panose="020B0503020204020204" pitchFamily="34" charset="-122"/>
                <a:cs typeface="Courier New" panose="02070309020205020404" pitchFamily="49" charset="0"/>
              </a:endParaRPr>
            </a:p>
          </p:txBody>
        </p:sp>
        <p:sp>
          <p:nvSpPr>
            <p:cNvPr id="79" name="文本框 78">
              <a:extLst>
                <a:ext uri="{FF2B5EF4-FFF2-40B4-BE49-F238E27FC236}">
                  <a16:creationId xmlns:a16="http://schemas.microsoft.com/office/drawing/2014/main" id="{9FADDA7D-4877-449F-88A1-D1014788C810}"/>
                </a:ext>
              </a:extLst>
            </p:cNvPr>
            <p:cNvSpPr txBox="1"/>
            <p:nvPr/>
          </p:nvSpPr>
          <p:spPr>
            <a:xfrm>
              <a:off x="4754283" y="4769050"/>
              <a:ext cx="316692" cy="584775"/>
            </a:xfrm>
            <a:prstGeom prst="rect">
              <a:avLst/>
            </a:prstGeom>
            <a:noFill/>
          </p:spPr>
          <p:txBody>
            <a:bodyPr wrap="square" rtlCol="0">
              <a:spAutoFit/>
            </a:bodyPr>
            <a:lstStyle>
              <a:defPPr>
                <a:defRPr lang="zh-CN"/>
              </a:defPPr>
              <a:lvl1pPr>
                <a:defRPr sz="2400" spc="200">
                  <a:solidFill>
                    <a:schemeClr val="bg1"/>
                  </a:solidFill>
                  <a:latin typeface="华文细黑" panose="02010600040101010101" pitchFamily="2" charset="-122"/>
                  <a:ea typeface="华文细黑" panose="02010600040101010101" pitchFamily="2" charset="-122"/>
                </a:defRPr>
              </a:lvl1pPr>
            </a:lstStyle>
            <a:p>
              <a:r>
                <a:rPr lang="en-US" altLang="zh-CN" sz="3200" dirty="0">
                  <a:solidFill>
                    <a:srgbClr val="374C59"/>
                  </a:solidFill>
                </a:rPr>
                <a:t>3</a:t>
              </a:r>
              <a:endParaRPr lang="zh-CN" altLang="en-US" sz="3200" dirty="0">
                <a:solidFill>
                  <a:srgbClr val="374C59"/>
                </a:solidFill>
              </a:endParaRPr>
            </a:p>
          </p:txBody>
        </p:sp>
      </p:grpSp>
      <p:grpSp>
        <p:nvGrpSpPr>
          <p:cNvPr id="80" name="PA_组合 3">
            <a:extLst>
              <a:ext uri="{FF2B5EF4-FFF2-40B4-BE49-F238E27FC236}">
                <a16:creationId xmlns:a16="http://schemas.microsoft.com/office/drawing/2014/main" id="{D159FD53-BD14-4601-B0D7-66B06B2C24D3}"/>
              </a:ext>
            </a:extLst>
          </p:cNvPr>
          <p:cNvGrpSpPr/>
          <p:nvPr>
            <p:custDataLst>
              <p:tags r:id="rId4"/>
            </p:custDataLst>
          </p:nvPr>
        </p:nvGrpSpPr>
        <p:grpSpPr>
          <a:xfrm>
            <a:off x="459735" y="4784880"/>
            <a:ext cx="6042875" cy="584775"/>
            <a:chOff x="5741409" y="2661945"/>
            <a:chExt cx="6042875" cy="584775"/>
          </a:xfrm>
        </p:grpSpPr>
        <p:sp>
          <p:nvSpPr>
            <p:cNvPr id="81" name="椭圆 80">
              <a:extLst>
                <a:ext uri="{FF2B5EF4-FFF2-40B4-BE49-F238E27FC236}">
                  <a16:creationId xmlns:a16="http://schemas.microsoft.com/office/drawing/2014/main" id="{5F75EB27-93CC-4963-A1D1-5AFB60E7B8CA}"/>
                </a:ext>
              </a:extLst>
            </p:cNvPr>
            <p:cNvSpPr/>
            <p:nvPr/>
          </p:nvSpPr>
          <p:spPr>
            <a:xfrm>
              <a:off x="5741409" y="2663245"/>
              <a:ext cx="573114" cy="57311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2" name="矩形 4">
              <a:extLst>
                <a:ext uri="{FF2B5EF4-FFF2-40B4-BE49-F238E27FC236}">
                  <a16:creationId xmlns:a16="http://schemas.microsoft.com/office/drawing/2014/main" id="{B6B0B76B-0F45-4D61-B581-0940D4D4A628}"/>
                </a:ext>
              </a:extLst>
            </p:cNvPr>
            <p:cNvSpPr>
              <a:spLocks noChangeArrowheads="1"/>
            </p:cNvSpPr>
            <p:nvPr/>
          </p:nvSpPr>
          <p:spPr bwMode="auto">
            <a:xfrm>
              <a:off x="6546341" y="2661945"/>
              <a:ext cx="5237943" cy="531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30000"/>
                </a:lnSpc>
                <a:spcBef>
                  <a:spcPts val="1200"/>
                </a:spcBef>
              </a:pPr>
              <a:r>
                <a:rPr lang="en-US" altLang="zh-CN" sz="2400" b="0" i="0" dirty="0">
                  <a:solidFill>
                    <a:srgbClr val="404040"/>
                  </a:solidFill>
                  <a:effectLst/>
                  <a:latin typeface="微软雅黑" panose="020B0503020204020204" pitchFamily="34" charset="-122"/>
                  <a:ea typeface="微软雅黑" panose="020B0503020204020204" pitchFamily="34" charset="-122"/>
                </a:rPr>
                <a:t>GPS</a:t>
              </a:r>
              <a:r>
                <a:rPr lang="zh-CN" altLang="en-US" sz="2400" b="0" i="0" dirty="0">
                  <a:solidFill>
                    <a:srgbClr val="404040"/>
                  </a:solidFill>
                  <a:effectLst/>
                  <a:latin typeface="微软雅黑" panose="020B0503020204020204" pitchFamily="34" charset="-122"/>
                  <a:ea typeface="微软雅黑" panose="020B0503020204020204" pitchFamily="34" charset="-122"/>
                </a:rPr>
                <a:t>工具（加载和导入</a:t>
              </a:r>
              <a:r>
                <a:rPr lang="en-US" altLang="zh-CN" sz="2400" b="0" i="0" dirty="0">
                  <a:solidFill>
                    <a:srgbClr val="404040"/>
                  </a:solidFill>
                  <a:effectLst/>
                  <a:latin typeface="微软雅黑" panose="020B0503020204020204" pitchFamily="34" charset="-122"/>
                  <a:ea typeface="微软雅黑" panose="020B0503020204020204" pitchFamily="34" charset="-122"/>
                </a:rPr>
                <a:t>GPS</a:t>
              </a:r>
              <a:r>
                <a:rPr lang="zh-CN" altLang="en-US" sz="2400" b="0" i="0" dirty="0">
                  <a:solidFill>
                    <a:srgbClr val="404040"/>
                  </a:solidFill>
                  <a:effectLst/>
                  <a:latin typeface="微软雅黑" panose="020B0503020204020204" pitchFamily="34" charset="-122"/>
                  <a:ea typeface="微软雅黑" panose="020B0503020204020204" pitchFamily="34" charset="-122"/>
                </a:rPr>
                <a:t>数据</a:t>
              </a:r>
              <a:r>
                <a:rPr lang="en-US" sz="1400" dirty="0">
                  <a:latin typeface="微软雅黑" panose="020B0503020204020204" pitchFamily="34" charset="-122"/>
                  <a:ea typeface="微软雅黑" panose="020B0503020204020204" pitchFamily="34" charset="-122"/>
                  <a:sym typeface="微软雅黑" panose="020B0503020204020204" pitchFamily="34" charset="-122"/>
                </a:rPr>
                <a:t>.</a:t>
              </a:r>
              <a:endParaRPr lang="zh-CN" altLang="en-US" sz="1400"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3" name="文本框 82">
              <a:extLst>
                <a:ext uri="{FF2B5EF4-FFF2-40B4-BE49-F238E27FC236}">
                  <a16:creationId xmlns:a16="http://schemas.microsoft.com/office/drawing/2014/main" id="{A6CD0400-AA3A-4242-ABB8-AAA00D411DDB}"/>
                </a:ext>
              </a:extLst>
            </p:cNvPr>
            <p:cNvSpPr txBox="1"/>
            <p:nvPr/>
          </p:nvSpPr>
          <p:spPr>
            <a:xfrm>
              <a:off x="5836458" y="2661945"/>
              <a:ext cx="316692" cy="584775"/>
            </a:xfrm>
            <a:prstGeom prst="rect">
              <a:avLst/>
            </a:prstGeom>
            <a:noFill/>
          </p:spPr>
          <p:txBody>
            <a:bodyPr wrap="square" rtlCol="0">
              <a:spAutoFit/>
            </a:bodyPr>
            <a:lstStyle>
              <a:defPPr>
                <a:defRPr lang="zh-CN"/>
              </a:defPPr>
              <a:lvl1pPr>
                <a:defRPr sz="2400" spc="200">
                  <a:solidFill>
                    <a:schemeClr val="bg1"/>
                  </a:solidFill>
                  <a:latin typeface="华文细黑" panose="02010600040101010101" pitchFamily="2" charset="-122"/>
                  <a:ea typeface="华文细黑" panose="02010600040101010101" pitchFamily="2" charset="-122"/>
                </a:defRPr>
              </a:lvl1pPr>
            </a:lstStyle>
            <a:p>
              <a:r>
                <a:rPr lang="en-US" altLang="zh-CN" sz="3200" dirty="0">
                  <a:solidFill>
                    <a:schemeClr val="tx1"/>
                  </a:solidFill>
                </a:rPr>
                <a:t>4</a:t>
              </a:r>
              <a:endParaRPr lang="zh-CN" altLang="en-US" sz="3200" dirty="0">
                <a:solidFill>
                  <a:schemeClr val="tx1"/>
                </a:solidFill>
              </a:endParaRPr>
            </a:p>
          </p:txBody>
        </p:sp>
      </p:grpSp>
      <p:grpSp>
        <p:nvGrpSpPr>
          <p:cNvPr id="84" name="PA_组合 15">
            <a:extLst>
              <a:ext uri="{FF2B5EF4-FFF2-40B4-BE49-F238E27FC236}">
                <a16:creationId xmlns:a16="http://schemas.microsoft.com/office/drawing/2014/main" id="{7AD07073-BD22-461A-9070-4A11E4771DAE}"/>
              </a:ext>
            </a:extLst>
          </p:cNvPr>
          <p:cNvGrpSpPr/>
          <p:nvPr>
            <p:custDataLst>
              <p:tags r:id="rId5"/>
            </p:custDataLst>
          </p:nvPr>
        </p:nvGrpSpPr>
        <p:grpSpPr>
          <a:xfrm>
            <a:off x="1197287" y="5619336"/>
            <a:ext cx="6017506" cy="584775"/>
            <a:chOff x="5339745" y="3792476"/>
            <a:chExt cx="6017506" cy="584775"/>
          </a:xfrm>
        </p:grpSpPr>
        <p:sp>
          <p:nvSpPr>
            <p:cNvPr id="85" name="椭圆 84">
              <a:extLst>
                <a:ext uri="{FF2B5EF4-FFF2-40B4-BE49-F238E27FC236}">
                  <a16:creationId xmlns:a16="http://schemas.microsoft.com/office/drawing/2014/main" id="{6AADDB21-761F-4D6A-9C69-EAD4D66A6ABA}"/>
                </a:ext>
              </a:extLst>
            </p:cNvPr>
            <p:cNvSpPr/>
            <p:nvPr/>
          </p:nvSpPr>
          <p:spPr>
            <a:xfrm>
              <a:off x="5339745" y="3798307"/>
              <a:ext cx="573114" cy="57311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矩形 4">
              <a:extLst>
                <a:ext uri="{FF2B5EF4-FFF2-40B4-BE49-F238E27FC236}">
                  <a16:creationId xmlns:a16="http://schemas.microsoft.com/office/drawing/2014/main" id="{72BE302D-954E-4EEE-99A6-5F165C4301C6}"/>
                </a:ext>
              </a:extLst>
            </p:cNvPr>
            <p:cNvSpPr>
              <a:spLocks noChangeArrowheads="1"/>
            </p:cNvSpPr>
            <p:nvPr/>
          </p:nvSpPr>
          <p:spPr bwMode="auto">
            <a:xfrm>
              <a:off x="6119308" y="3815984"/>
              <a:ext cx="5237943" cy="532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30000"/>
                </a:lnSpc>
                <a:spcBef>
                  <a:spcPts val="1200"/>
                </a:spcBef>
              </a:pPr>
              <a:r>
                <a:rPr lang="en-US" altLang="zh-CN" sz="2400" b="0" i="0" dirty="0">
                  <a:solidFill>
                    <a:srgbClr val="404040"/>
                  </a:solidFill>
                  <a:effectLst/>
                  <a:latin typeface="微软雅黑" panose="020B0503020204020204" pitchFamily="34" charset="-122"/>
                  <a:ea typeface="微软雅黑" panose="020B0503020204020204" pitchFamily="34" charset="-122"/>
                </a:rPr>
                <a:t>GRASS 7</a:t>
              </a:r>
              <a:r>
                <a:rPr lang="zh-CN" altLang="en-US" sz="2400" b="0" i="0" dirty="0">
                  <a:solidFill>
                    <a:srgbClr val="404040"/>
                  </a:solidFill>
                  <a:effectLst/>
                  <a:latin typeface="微软雅黑" panose="020B0503020204020204" pitchFamily="34" charset="-122"/>
                  <a:ea typeface="微软雅黑" panose="020B0503020204020204" pitchFamily="34" charset="-122"/>
                </a:rPr>
                <a:t>（集成</a:t>
              </a:r>
              <a:r>
                <a:rPr lang="en-US" altLang="zh-CN" sz="2400" b="0" i="0" dirty="0">
                  <a:solidFill>
                    <a:srgbClr val="404040"/>
                  </a:solidFill>
                  <a:effectLst/>
                  <a:latin typeface="微软雅黑" panose="020B0503020204020204" pitchFamily="34" charset="-122"/>
                  <a:ea typeface="微软雅黑" panose="020B0503020204020204" pitchFamily="34" charset="-122"/>
                </a:rPr>
                <a:t>GRASS GIS</a:t>
              </a:r>
              <a:r>
                <a:rPr lang="zh-CN" altLang="en-US" sz="2400" b="0" i="0" dirty="0">
                  <a:solidFill>
                    <a:srgbClr val="404040"/>
                  </a:solidFill>
                  <a:effectLst/>
                  <a:latin typeface="微软雅黑" panose="020B0503020204020204" pitchFamily="34" charset="-122"/>
                  <a:ea typeface="微软雅黑" panose="020B0503020204020204" pitchFamily="34" charset="-122"/>
                </a:rPr>
                <a:t>）</a:t>
              </a:r>
              <a:endParaRPr lang="en-US" altLang="zh-CN" sz="2400" b="1" dirty="0">
                <a:latin typeface="微软雅黑" panose="020B0503020204020204" pitchFamily="34" charset="-122"/>
                <a:ea typeface="微软雅黑" panose="020B0503020204020204" pitchFamily="34" charset="-122"/>
                <a:cs typeface="Courier New" panose="02070309020205020404" pitchFamily="49" charset="0"/>
              </a:endParaRPr>
            </a:p>
          </p:txBody>
        </p:sp>
        <p:sp>
          <p:nvSpPr>
            <p:cNvPr id="87" name="文本框 86">
              <a:extLst>
                <a:ext uri="{FF2B5EF4-FFF2-40B4-BE49-F238E27FC236}">
                  <a16:creationId xmlns:a16="http://schemas.microsoft.com/office/drawing/2014/main" id="{2EFD6007-F326-45E4-970C-8EA23231E7EA}"/>
                </a:ext>
              </a:extLst>
            </p:cNvPr>
            <p:cNvSpPr txBox="1"/>
            <p:nvPr/>
          </p:nvSpPr>
          <p:spPr>
            <a:xfrm>
              <a:off x="5424717" y="3792476"/>
              <a:ext cx="316692" cy="584775"/>
            </a:xfrm>
            <a:prstGeom prst="rect">
              <a:avLst/>
            </a:prstGeom>
            <a:noFill/>
          </p:spPr>
          <p:txBody>
            <a:bodyPr wrap="square" rtlCol="0">
              <a:spAutoFit/>
            </a:bodyPr>
            <a:lstStyle>
              <a:defPPr>
                <a:defRPr lang="zh-CN"/>
              </a:defPPr>
              <a:lvl1pPr>
                <a:defRPr sz="2400" spc="200">
                  <a:solidFill>
                    <a:schemeClr val="bg1"/>
                  </a:solidFill>
                  <a:latin typeface="华文细黑" panose="02010600040101010101" pitchFamily="2" charset="-122"/>
                  <a:ea typeface="华文细黑" panose="02010600040101010101" pitchFamily="2" charset="-122"/>
                </a:defRPr>
              </a:lvl1pPr>
            </a:lstStyle>
            <a:p>
              <a:r>
                <a:rPr lang="en-US" altLang="zh-CN" sz="3200" dirty="0">
                  <a:solidFill>
                    <a:srgbClr val="374C59"/>
                  </a:solidFill>
                </a:rPr>
                <a:t>5</a:t>
              </a:r>
              <a:endParaRPr lang="zh-CN" altLang="en-US" sz="3200" dirty="0">
                <a:solidFill>
                  <a:srgbClr val="374C59"/>
                </a:solidFill>
              </a:endParaRPr>
            </a:p>
          </p:txBody>
        </p:sp>
      </p:grpSp>
      <p:grpSp>
        <p:nvGrpSpPr>
          <p:cNvPr id="88" name="PA_组合 16">
            <a:extLst>
              <a:ext uri="{FF2B5EF4-FFF2-40B4-BE49-F238E27FC236}">
                <a16:creationId xmlns:a16="http://schemas.microsoft.com/office/drawing/2014/main" id="{0D627D61-4F25-4809-9D38-81745EC75353}"/>
              </a:ext>
            </a:extLst>
          </p:cNvPr>
          <p:cNvGrpSpPr/>
          <p:nvPr>
            <p:custDataLst>
              <p:tags r:id="rId6"/>
            </p:custDataLst>
          </p:nvPr>
        </p:nvGrpSpPr>
        <p:grpSpPr>
          <a:xfrm>
            <a:off x="5928674" y="1480002"/>
            <a:ext cx="5720090" cy="2041002"/>
            <a:chOff x="4668935" y="4769050"/>
            <a:chExt cx="5720090" cy="2041002"/>
          </a:xfrm>
        </p:grpSpPr>
        <p:sp>
          <p:nvSpPr>
            <p:cNvPr id="89" name="椭圆 88">
              <a:extLst>
                <a:ext uri="{FF2B5EF4-FFF2-40B4-BE49-F238E27FC236}">
                  <a16:creationId xmlns:a16="http://schemas.microsoft.com/office/drawing/2014/main" id="{3C244572-AE7F-48EE-B77F-6B591EED09C7}"/>
                </a:ext>
              </a:extLst>
            </p:cNvPr>
            <p:cNvSpPr/>
            <p:nvPr/>
          </p:nvSpPr>
          <p:spPr>
            <a:xfrm>
              <a:off x="4668935" y="4769050"/>
              <a:ext cx="573114" cy="57311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矩形 4">
              <a:extLst>
                <a:ext uri="{FF2B5EF4-FFF2-40B4-BE49-F238E27FC236}">
                  <a16:creationId xmlns:a16="http://schemas.microsoft.com/office/drawing/2014/main" id="{4D551220-0C82-4154-8C18-61590562DF13}"/>
                </a:ext>
              </a:extLst>
            </p:cNvPr>
            <p:cNvSpPr>
              <a:spLocks noChangeArrowheads="1"/>
            </p:cNvSpPr>
            <p:nvPr/>
          </p:nvSpPr>
          <p:spPr bwMode="auto">
            <a:xfrm>
              <a:off x="5151082" y="4836948"/>
              <a:ext cx="5237943" cy="1973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30000"/>
                </a:lnSpc>
                <a:spcBef>
                  <a:spcPts val="1200"/>
                </a:spcBef>
              </a:pPr>
              <a:r>
                <a:rPr lang="en-US" altLang="zh-CN" sz="2400" b="0" i="0" dirty="0" err="1">
                  <a:solidFill>
                    <a:srgbClr val="404040"/>
                  </a:solidFill>
                  <a:effectLst/>
                  <a:latin typeface="微软雅黑" panose="020B0503020204020204" pitchFamily="34" charset="-122"/>
                  <a:ea typeface="微软雅黑" panose="020B0503020204020204" pitchFamily="34" charset="-122"/>
                </a:rPr>
                <a:t>MetaSearch</a:t>
              </a:r>
              <a:r>
                <a:rPr lang="en-US" altLang="zh-CN" sz="2400" b="0" i="0" dirty="0">
                  <a:solidFill>
                    <a:srgbClr val="404040"/>
                  </a:solidFill>
                  <a:effectLst/>
                  <a:latin typeface="微软雅黑" panose="020B0503020204020204" pitchFamily="34" charset="-122"/>
                  <a:ea typeface="微软雅黑" panose="020B0503020204020204" pitchFamily="34" charset="-122"/>
                </a:rPr>
                <a:t> Catalog</a:t>
              </a:r>
              <a:r>
                <a:rPr lang="zh-CN" altLang="en-US" sz="2400" b="0" i="0" dirty="0">
                  <a:solidFill>
                    <a:srgbClr val="404040"/>
                  </a:solidFill>
                  <a:effectLst/>
                  <a:latin typeface="微软雅黑" panose="020B0503020204020204" pitchFamily="34" charset="-122"/>
                  <a:ea typeface="微软雅黑" panose="020B0503020204020204" pitchFamily="34" charset="-122"/>
                </a:rPr>
                <a:t>客户端（与支持用于</a:t>
              </a:r>
              <a:r>
                <a:rPr lang="en-US" altLang="zh-CN" sz="2400" b="0" i="0" dirty="0">
                  <a:solidFill>
                    <a:srgbClr val="404040"/>
                  </a:solidFill>
                  <a:effectLst/>
                  <a:latin typeface="微软雅黑" panose="020B0503020204020204" pitchFamily="34" charset="-122"/>
                  <a:ea typeface="微软雅黑" panose="020B0503020204020204" pitchFamily="34" charset="-122"/>
                </a:rPr>
                <a:t>Web</a:t>
              </a:r>
              <a:r>
                <a:rPr lang="zh-CN" altLang="en-US" sz="2400" b="0" i="0" dirty="0">
                  <a:solidFill>
                    <a:srgbClr val="404040"/>
                  </a:solidFill>
                  <a:effectLst/>
                  <a:latin typeface="微软雅黑" panose="020B0503020204020204" pitchFamily="34" charset="-122"/>
                  <a:ea typeface="微软雅黑" panose="020B0503020204020204" pitchFamily="34" charset="-122"/>
                </a:rPr>
                <a:t>（</a:t>
              </a:r>
              <a:r>
                <a:rPr lang="en-US" altLang="zh-CN" sz="2400" b="0" i="0" dirty="0">
                  <a:solidFill>
                    <a:srgbClr val="404040"/>
                  </a:solidFill>
                  <a:effectLst/>
                  <a:latin typeface="微软雅黑" panose="020B0503020204020204" pitchFamily="34" charset="-122"/>
                  <a:ea typeface="微软雅黑" panose="020B0503020204020204" pitchFamily="34" charset="-122"/>
                </a:rPr>
                <a:t>CSW</a:t>
              </a:r>
              <a:r>
                <a:rPr lang="zh-CN" altLang="en-US" sz="2400" b="0" i="0" dirty="0">
                  <a:solidFill>
                    <a:srgbClr val="404040"/>
                  </a:solidFill>
                  <a:effectLst/>
                  <a:latin typeface="微软雅黑" panose="020B0503020204020204" pitchFamily="34" charset="-122"/>
                  <a:ea typeface="微软雅黑" panose="020B0503020204020204" pitchFamily="34" charset="-122"/>
                </a:rPr>
                <a:t>）标准的</a:t>
              </a:r>
              <a:r>
                <a:rPr lang="en-US" altLang="zh-CN" sz="2400" b="0" i="0" dirty="0">
                  <a:solidFill>
                    <a:srgbClr val="404040"/>
                  </a:solidFill>
                  <a:effectLst/>
                  <a:latin typeface="微软雅黑" panose="020B0503020204020204" pitchFamily="34" charset="-122"/>
                  <a:ea typeface="微软雅黑" panose="020B0503020204020204" pitchFamily="34" charset="-122"/>
                </a:rPr>
                <a:t>OGC Catalog Service</a:t>
              </a:r>
              <a:r>
                <a:rPr lang="zh-CN" altLang="en-US" sz="2400" b="0" i="0" dirty="0">
                  <a:solidFill>
                    <a:srgbClr val="404040"/>
                  </a:solidFill>
                  <a:effectLst/>
                  <a:latin typeface="微软雅黑" panose="020B0503020204020204" pitchFamily="34" charset="-122"/>
                  <a:ea typeface="微软雅黑" panose="020B0503020204020204" pitchFamily="34" charset="-122"/>
                </a:rPr>
                <a:t>的元数据目录服务交互）</a:t>
              </a:r>
              <a:endParaRPr lang="zh-CN" altLang="en-US" sz="2400" b="1" dirty="0">
                <a:latin typeface="微软雅黑" panose="020B0503020204020204" pitchFamily="34" charset="-122"/>
                <a:ea typeface="微软雅黑" panose="020B0503020204020204" pitchFamily="34" charset="-122"/>
                <a:cs typeface="Courier New" panose="02070309020205020404" pitchFamily="49" charset="0"/>
              </a:endParaRPr>
            </a:p>
          </p:txBody>
        </p:sp>
        <p:sp>
          <p:nvSpPr>
            <p:cNvPr id="91" name="文本框 90">
              <a:extLst>
                <a:ext uri="{FF2B5EF4-FFF2-40B4-BE49-F238E27FC236}">
                  <a16:creationId xmlns:a16="http://schemas.microsoft.com/office/drawing/2014/main" id="{31A9BB46-DA21-4756-9CA3-256CF4ABA001}"/>
                </a:ext>
              </a:extLst>
            </p:cNvPr>
            <p:cNvSpPr txBox="1"/>
            <p:nvPr/>
          </p:nvSpPr>
          <p:spPr>
            <a:xfrm>
              <a:off x="4754283" y="4769050"/>
              <a:ext cx="316692" cy="584775"/>
            </a:xfrm>
            <a:prstGeom prst="rect">
              <a:avLst/>
            </a:prstGeom>
            <a:noFill/>
          </p:spPr>
          <p:txBody>
            <a:bodyPr wrap="square" rtlCol="0">
              <a:spAutoFit/>
            </a:bodyPr>
            <a:lstStyle>
              <a:defPPr>
                <a:defRPr lang="zh-CN"/>
              </a:defPPr>
              <a:lvl1pPr>
                <a:defRPr sz="2400" spc="200">
                  <a:solidFill>
                    <a:schemeClr val="bg1"/>
                  </a:solidFill>
                  <a:latin typeface="华文细黑" panose="02010600040101010101" pitchFamily="2" charset="-122"/>
                  <a:ea typeface="华文细黑" panose="02010600040101010101" pitchFamily="2" charset="-122"/>
                </a:defRPr>
              </a:lvl1pPr>
            </a:lstStyle>
            <a:p>
              <a:r>
                <a:rPr lang="en-US" altLang="zh-CN" sz="3200" dirty="0">
                  <a:solidFill>
                    <a:srgbClr val="374C59"/>
                  </a:solidFill>
                </a:rPr>
                <a:t>6</a:t>
              </a:r>
              <a:endParaRPr lang="zh-CN" altLang="en-US" sz="3200" dirty="0">
                <a:solidFill>
                  <a:srgbClr val="374C59"/>
                </a:solidFill>
              </a:endParaRPr>
            </a:p>
          </p:txBody>
        </p:sp>
      </p:grpSp>
      <p:grpSp>
        <p:nvGrpSpPr>
          <p:cNvPr id="92" name="PA_组合 3">
            <a:extLst>
              <a:ext uri="{FF2B5EF4-FFF2-40B4-BE49-F238E27FC236}">
                <a16:creationId xmlns:a16="http://schemas.microsoft.com/office/drawing/2014/main" id="{01F9F1E5-6BB6-433C-A104-E336619D0348}"/>
              </a:ext>
            </a:extLst>
          </p:cNvPr>
          <p:cNvGrpSpPr/>
          <p:nvPr>
            <p:custDataLst>
              <p:tags r:id="rId7"/>
            </p:custDataLst>
          </p:nvPr>
        </p:nvGrpSpPr>
        <p:grpSpPr>
          <a:xfrm>
            <a:off x="5942785" y="3558667"/>
            <a:ext cx="5744733" cy="1031615"/>
            <a:chOff x="5741409" y="2661945"/>
            <a:chExt cx="5744733" cy="1031615"/>
          </a:xfrm>
        </p:grpSpPr>
        <p:sp>
          <p:nvSpPr>
            <p:cNvPr id="93" name="椭圆 92">
              <a:extLst>
                <a:ext uri="{FF2B5EF4-FFF2-40B4-BE49-F238E27FC236}">
                  <a16:creationId xmlns:a16="http://schemas.microsoft.com/office/drawing/2014/main" id="{8ED39026-5140-4459-B17B-B2255B120253}"/>
                </a:ext>
              </a:extLst>
            </p:cNvPr>
            <p:cNvSpPr/>
            <p:nvPr/>
          </p:nvSpPr>
          <p:spPr>
            <a:xfrm>
              <a:off x="5741409" y="2663245"/>
              <a:ext cx="573114" cy="57311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94" name="矩形 4">
              <a:extLst>
                <a:ext uri="{FF2B5EF4-FFF2-40B4-BE49-F238E27FC236}">
                  <a16:creationId xmlns:a16="http://schemas.microsoft.com/office/drawing/2014/main" id="{E9FB8197-65E8-4361-9F07-37C035F2DE37}"/>
                </a:ext>
              </a:extLst>
            </p:cNvPr>
            <p:cNvSpPr>
              <a:spLocks noChangeArrowheads="1"/>
            </p:cNvSpPr>
            <p:nvPr/>
          </p:nvSpPr>
          <p:spPr bwMode="auto">
            <a:xfrm>
              <a:off x="6248199" y="2681488"/>
              <a:ext cx="5237943" cy="10120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30000"/>
                </a:lnSpc>
                <a:spcBef>
                  <a:spcPts val="1200"/>
                </a:spcBef>
              </a:pPr>
              <a:r>
                <a:rPr lang="zh-CN" altLang="en-US" sz="2400" b="0" i="0" dirty="0">
                  <a:solidFill>
                    <a:srgbClr val="404040"/>
                  </a:solidFill>
                  <a:effectLst/>
                  <a:latin typeface="微软雅黑" panose="020B0503020204020204" pitchFamily="34" charset="-122"/>
                  <a:ea typeface="微软雅黑" panose="020B0503020204020204" pitchFamily="34" charset="-122"/>
                </a:rPr>
                <a:t>脱机编辑（允许脱机编辑和与数据库同步）</a:t>
              </a:r>
              <a:endParaRPr lang="zh-CN" altLang="en-US" sz="1400"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95" name="文本框 94">
              <a:extLst>
                <a:ext uri="{FF2B5EF4-FFF2-40B4-BE49-F238E27FC236}">
                  <a16:creationId xmlns:a16="http://schemas.microsoft.com/office/drawing/2014/main" id="{C5F8BCB2-28FA-483A-A164-AA26D4B1E91C}"/>
                </a:ext>
              </a:extLst>
            </p:cNvPr>
            <p:cNvSpPr txBox="1"/>
            <p:nvPr/>
          </p:nvSpPr>
          <p:spPr>
            <a:xfrm>
              <a:off x="5836458" y="2661945"/>
              <a:ext cx="316692" cy="584775"/>
            </a:xfrm>
            <a:prstGeom prst="rect">
              <a:avLst/>
            </a:prstGeom>
            <a:noFill/>
          </p:spPr>
          <p:txBody>
            <a:bodyPr wrap="square" rtlCol="0">
              <a:spAutoFit/>
            </a:bodyPr>
            <a:lstStyle>
              <a:defPPr>
                <a:defRPr lang="zh-CN"/>
              </a:defPPr>
              <a:lvl1pPr>
                <a:defRPr sz="2400" spc="200">
                  <a:solidFill>
                    <a:schemeClr val="bg1"/>
                  </a:solidFill>
                  <a:latin typeface="华文细黑" panose="02010600040101010101" pitchFamily="2" charset="-122"/>
                  <a:ea typeface="华文细黑" panose="02010600040101010101" pitchFamily="2" charset="-122"/>
                </a:defRPr>
              </a:lvl1pPr>
            </a:lstStyle>
            <a:p>
              <a:r>
                <a:rPr lang="en-US" altLang="zh-CN" sz="3200" dirty="0">
                  <a:solidFill>
                    <a:schemeClr val="tx1"/>
                  </a:solidFill>
                </a:rPr>
                <a:t>7</a:t>
              </a:r>
              <a:endParaRPr lang="zh-CN" altLang="en-US" sz="3200" dirty="0">
                <a:solidFill>
                  <a:schemeClr val="tx1"/>
                </a:solidFill>
              </a:endParaRPr>
            </a:p>
          </p:txBody>
        </p:sp>
      </p:grpSp>
      <p:grpSp>
        <p:nvGrpSpPr>
          <p:cNvPr id="96" name="PA_组合 15">
            <a:extLst>
              <a:ext uri="{FF2B5EF4-FFF2-40B4-BE49-F238E27FC236}">
                <a16:creationId xmlns:a16="http://schemas.microsoft.com/office/drawing/2014/main" id="{EF8DEC97-179E-40C0-A331-86E5A1EDA067}"/>
              </a:ext>
            </a:extLst>
          </p:cNvPr>
          <p:cNvGrpSpPr/>
          <p:nvPr>
            <p:custDataLst>
              <p:tags r:id="rId8"/>
            </p:custDataLst>
          </p:nvPr>
        </p:nvGrpSpPr>
        <p:grpSpPr>
          <a:xfrm>
            <a:off x="5942785" y="4733125"/>
            <a:ext cx="5789480" cy="584775"/>
            <a:chOff x="5339745" y="3792476"/>
            <a:chExt cx="5789480" cy="584775"/>
          </a:xfrm>
        </p:grpSpPr>
        <p:sp>
          <p:nvSpPr>
            <p:cNvPr id="97" name="椭圆 96">
              <a:extLst>
                <a:ext uri="{FF2B5EF4-FFF2-40B4-BE49-F238E27FC236}">
                  <a16:creationId xmlns:a16="http://schemas.microsoft.com/office/drawing/2014/main" id="{2A8801C4-17C2-4C9E-A420-1251036AFC0F}"/>
                </a:ext>
              </a:extLst>
            </p:cNvPr>
            <p:cNvSpPr/>
            <p:nvPr/>
          </p:nvSpPr>
          <p:spPr>
            <a:xfrm>
              <a:off x="5339745" y="3798307"/>
              <a:ext cx="573114" cy="57311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矩形 4">
              <a:extLst>
                <a:ext uri="{FF2B5EF4-FFF2-40B4-BE49-F238E27FC236}">
                  <a16:creationId xmlns:a16="http://schemas.microsoft.com/office/drawing/2014/main" id="{6AF6CDD2-0B05-4BA9-BD1F-6AEBEEE2D635}"/>
                </a:ext>
              </a:extLst>
            </p:cNvPr>
            <p:cNvSpPr>
              <a:spLocks noChangeArrowheads="1"/>
            </p:cNvSpPr>
            <p:nvPr/>
          </p:nvSpPr>
          <p:spPr bwMode="auto">
            <a:xfrm>
              <a:off x="5891282" y="3828134"/>
              <a:ext cx="5237943" cy="532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30000"/>
                </a:lnSpc>
                <a:spcBef>
                  <a:spcPts val="1200"/>
                </a:spcBef>
              </a:pPr>
              <a:r>
                <a:rPr lang="zh-CN" altLang="en-US" sz="2400" b="0" i="0" dirty="0">
                  <a:solidFill>
                    <a:srgbClr val="404040"/>
                  </a:solidFill>
                  <a:effectLst/>
                  <a:latin typeface="微软雅黑" panose="020B0503020204020204" pitchFamily="34" charset="-122"/>
                  <a:ea typeface="微软雅黑" panose="020B0503020204020204" pitchFamily="34" charset="-122"/>
                </a:rPr>
                <a:t>处理（</a:t>
              </a:r>
              <a:r>
                <a:rPr lang="en-US" altLang="zh-CN" sz="2400" b="0" i="0" dirty="0">
                  <a:solidFill>
                    <a:srgbClr val="404040"/>
                  </a:solidFill>
                  <a:effectLst/>
                  <a:latin typeface="微软雅黑" panose="020B0503020204020204" pitchFamily="34" charset="-122"/>
                  <a:ea typeface="微软雅黑" panose="020B0503020204020204" pitchFamily="34" charset="-122"/>
                </a:rPr>
                <a:t>QGIS</a:t>
              </a:r>
              <a:r>
                <a:rPr lang="zh-CN" altLang="en-US" sz="2400" b="0" i="0" dirty="0">
                  <a:solidFill>
                    <a:srgbClr val="404040"/>
                  </a:solidFill>
                  <a:effectLst/>
                  <a:latin typeface="微软雅黑" panose="020B0503020204020204" pitchFamily="34" charset="-122"/>
                  <a:ea typeface="微软雅黑" panose="020B0503020204020204" pitchFamily="34" charset="-122"/>
                </a:rPr>
                <a:t>的空间数据处理框架）</a:t>
              </a:r>
              <a:endParaRPr lang="en-US" altLang="zh-CN" sz="2400" b="1" dirty="0">
                <a:latin typeface="微软雅黑" panose="020B0503020204020204" pitchFamily="34" charset="-122"/>
                <a:ea typeface="微软雅黑" panose="020B0503020204020204" pitchFamily="34" charset="-122"/>
                <a:cs typeface="Courier New" panose="02070309020205020404" pitchFamily="49" charset="0"/>
              </a:endParaRPr>
            </a:p>
          </p:txBody>
        </p:sp>
        <p:sp>
          <p:nvSpPr>
            <p:cNvPr id="99" name="文本框 98">
              <a:extLst>
                <a:ext uri="{FF2B5EF4-FFF2-40B4-BE49-F238E27FC236}">
                  <a16:creationId xmlns:a16="http://schemas.microsoft.com/office/drawing/2014/main" id="{AA9016DE-ECF1-4B10-BA43-48631051486A}"/>
                </a:ext>
              </a:extLst>
            </p:cNvPr>
            <p:cNvSpPr txBox="1"/>
            <p:nvPr/>
          </p:nvSpPr>
          <p:spPr>
            <a:xfrm>
              <a:off x="5424717" y="3792476"/>
              <a:ext cx="316692" cy="584775"/>
            </a:xfrm>
            <a:prstGeom prst="rect">
              <a:avLst/>
            </a:prstGeom>
            <a:noFill/>
          </p:spPr>
          <p:txBody>
            <a:bodyPr wrap="square" rtlCol="0">
              <a:spAutoFit/>
            </a:bodyPr>
            <a:lstStyle>
              <a:defPPr>
                <a:defRPr lang="zh-CN"/>
              </a:defPPr>
              <a:lvl1pPr>
                <a:defRPr sz="2400" spc="200">
                  <a:solidFill>
                    <a:schemeClr val="bg1"/>
                  </a:solidFill>
                  <a:latin typeface="华文细黑" panose="02010600040101010101" pitchFamily="2" charset="-122"/>
                  <a:ea typeface="华文细黑" panose="02010600040101010101" pitchFamily="2" charset="-122"/>
                </a:defRPr>
              </a:lvl1pPr>
            </a:lstStyle>
            <a:p>
              <a:r>
                <a:rPr lang="en-US" altLang="zh-CN" sz="3200" dirty="0">
                  <a:solidFill>
                    <a:srgbClr val="374C59"/>
                  </a:solidFill>
                </a:rPr>
                <a:t>8</a:t>
              </a:r>
              <a:endParaRPr lang="zh-CN" altLang="en-US" sz="3200" dirty="0">
                <a:solidFill>
                  <a:srgbClr val="374C59"/>
                </a:solidFill>
              </a:endParaRPr>
            </a:p>
          </p:txBody>
        </p:sp>
      </p:grpSp>
      <p:grpSp>
        <p:nvGrpSpPr>
          <p:cNvPr id="100" name="PA_组合 16">
            <a:extLst>
              <a:ext uri="{FF2B5EF4-FFF2-40B4-BE49-F238E27FC236}">
                <a16:creationId xmlns:a16="http://schemas.microsoft.com/office/drawing/2014/main" id="{C2807139-5693-4B0F-8174-02500F9B6005}"/>
              </a:ext>
            </a:extLst>
          </p:cNvPr>
          <p:cNvGrpSpPr/>
          <p:nvPr>
            <p:custDataLst>
              <p:tags r:id="rId9"/>
            </p:custDataLst>
          </p:nvPr>
        </p:nvGrpSpPr>
        <p:grpSpPr>
          <a:xfrm>
            <a:off x="5942785" y="5662042"/>
            <a:ext cx="5796946" cy="1025068"/>
            <a:chOff x="4668935" y="4769050"/>
            <a:chExt cx="5796946" cy="1025068"/>
          </a:xfrm>
        </p:grpSpPr>
        <p:sp>
          <p:nvSpPr>
            <p:cNvPr id="101" name="椭圆 100">
              <a:extLst>
                <a:ext uri="{FF2B5EF4-FFF2-40B4-BE49-F238E27FC236}">
                  <a16:creationId xmlns:a16="http://schemas.microsoft.com/office/drawing/2014/main" id="{6C24416F-FC7C-41D5-B466-8AE08E054B20}"/>
                </a:ext>
              </a:extLst>
            </p:cNvPr>
            <p:cNvSpPr/>
            <p:nvPr/>
          </p:nvSpPr>
          <p:spPr>
            <a:xfrm>
              <a:off x="4668935" y="4769050"/>
              <a:ext cx="573114" cy="57311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矩形 4">
              <a:extLst>
                <a:ext uri="{FF2B5EF4-FFF2-40B4-BE49-F238E27FC236}">
                  <a16:creationId xmlns:a16="http://schemas.microsoft.com/office/drawing/2014/main" id="{3C83E020-BF36-4955-A5C4-315761E4913B}"/>
                </a:ext>
              </a:extLst>
            </p:cNvPr>
            <p:cNvSpPr>
              <a:spLocks noChangeArrowheads="1"/>
            </p:cNvSpPr>
            <p:nvPr/>
          </p:nvSpPr>
          <p:spPr bwMode="auto">
            <a:xfrm>
              <a:off x="5227938" y="4788330"/>
              <a:ext cx="5237943" cy="100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30000"/>
                </a:lnSpc>
                <a:spcBef>
                  <a:spcPts val="1200"/>
                </a:spcBef>
              </a:pPr>
              <a:r>
                <a:rPr lang="zh-CN" altLang="en-US" sz="2400" b="0" i="0" dirty="0">
                  <a:solidFill>
                    <a:srgbClr val="404040"/>
                  </a:solidFill>
                  <a:effectLst/>
                  <a:latin typeface="微软雅黑" panose="020B0503020204020204" pitchFamily="34" charset="-122"/>
                  <a:ea typeface="微软雅黑" panose="020B0503020204020204" pitchFamily="34" charset="-122"/>
                </a:rPr>
                <a:t>拓扑检查器（在矢量层中查找拓扑错误）</a:t>
              </a:r>
              <a:endParaRPr lang="zh-CN" altLang="en-US" sz="2400" b="1" dirty="0">
                <a:latin typeface="微软雅黑" panose="020B0503020204020204" pitchFamily="34" charset="-122"/>
                <a:ea typeface="微软雅黑" panose="020B0503020204020204" pitchFamily="34" charset="-122"/>
                <a:cs typeface="Courier New" panose="02070309020205020404" pitchFamily="49" charset="0"/>
              </a:endParaRPr>
            </a:p>
          </p:txBody>
        </p:sp>
        <p:sp>
          <p:nvSpPr>
            <p:cNvPr id="103" name="文本框 102">
              <a:extLst>
                <a:ext uri="{FF2B5EF4-FFF2-40B4-BE49-F238E27FC236}">
                  <a16:creationId xmlns:a16="http://schemas.microsoft.com/office/drawing/2014/main" id="{616A6AC4-2B7C-4EA0-9937-BB4B3ACCD6C8}"/>
                </a:ext>
              </a:extLst>
            </p:cNvPr>
            <p:cNvSpPr txBox="1"/>
            <p:nvPr/>
          </p:nvSpPr>
          <p:spPr>
            <a:xfrm>
              <a:off x="4754283" y="4769050"/>
              <a:ext cx="316692" cy="584775"/>
            </a:xfrm>
            <a:prstGeom prst="rect">
              <a:avLst/>
            </a:prstGeom>
            <a:noFill/>
          </p:spPr>
          <p:txBody>
            <a:bodyPr wrap="square" rtlCol="0">
              <a:spAutoFit/>
            </a:bodyPr>
            <a:lstStyle>
              <a:defPPr>
                <a:defRPr lang="zh-CN"/>
              </a:defPPr>
              <a:lvl1pPr>
                <a:defRPr sz="2400" spc="200">
                  <a:solidFill>
                    <a:schemeClr val="bg1"/>
                  </a:solidFill>
                  <a:latin typeface="华文细黑" panose="02010600040101010101" pitchFamily="2" charset="-122"/>
                  <a:ea typeface="华文细黑" panose="02010600040101010101" pitchFamily="2" charset="-122"/>
                </a:defRPr>
              </a:lvl1pPr>
            </a:lstStyle>
            <a:p>
              <a:r>
                <a:rPr lang="en-US" altLang="zh-CN" sz="3200" dirty="0">
                  <a:solidFill>
                    <a:srgbClr val="374C59"/>
                  </a:solidFill>
                </a:rPr>
                <a:t>9</a:t>
              </a:r>
              <a:endParaRPr lang="zh-CN" altLang="en-US" sz="3200" dirty="0">
                <a:solidFill>
                  <a:srgbClr val="374C59"/>
                </a:solidFill>
              </a:endParaRPr>
            </a:p>
          </p:txBody>
        </p:sp>
      </p:grpSp>
      <p:pic>
        <p:nvPicPr>
          <p:cNvPr id="104" name="图片 103">
            <a:extLst>
              <a:ext uri="{FF2B5EF4-FFF2-40B4-BE49-F238E27FC236}">
                <a16:creationId xmlns:a16="http://schemas.microsoft.com/office/drawing/2014/main" id="{1F1490CB-D854-4F98-A4A1-39215FF65B46}"/>
              </a:ext>
            </a:extLst>
          </p:cNvPr>
          <p:cNvPicPr>
            <a:picLocks noChangeAspect="1"/>
          </p:cNvPicPr>
          <p:nvPr/>
        </p:nvPicPr>
        <p:blipFill rotWithShape="1">
          <a:blip r:embed="rId11">
            <a:extLst>
              <a:ext uri="{28A0092B-C50C-407E-A947-70E740481C1C}">
                <a14:useLocalDpi xmlns:a14="http://schemas.microsoft.com/office/drawing/2010/main" val="0"/>
              </a:ext>
            </a:extLst>
          </a:blip>
          <a:srcRect l="18302" t="19560" r="15437" b="21996"/>
          <a:stretch/>
        </p:blipFill>
        <p:spPr>
          <a:xfrm>
            <a:off x="10451977" y="89858"/>
            <a:ext cx="1740023" cy="825623"/>
          </a:xfrm>
          <a:prstGeom prst="rect">
            <a:avLst/>
          </a:prstGeom>
        </p:spPr>
      </p:pic>
    </p:spTree>
    <p:extLst>
      <p:ext uri="{BB962C8B-B14F-4D97-AF65-F5344CB8AC3E}">
        <p14:creationId xmlns:p14="http://schemas.microsoft.com/office/powerpoint/2010/main" val="896609396"/>
      </p:ext>
    </p:extLst>
  </p:cSld>
  <p:clrMapOvr>
    <a:masterClrMapping/>
  </p:clrMapOvr>
  <mc:AlternateContent xmlns:mc="http://schemas.openxmlformats.org/markup-compatibility/2006" xmlns:p14="http://schemas.microsoft.com/office/powerpoint/2010/main">
    <mc:Choice Requires="p14">
      <p:transition spd="slow" p14:dur="850">
        <p14:warp/>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600"/>
                                  </p:stCondLst>
                                  <p:childTnLst>
                                    <p:set>
                                      <p:cBhvr>
                                        <p:cTn id="6" dur="1" fill="hold">
                                          <p:stCondLst>
                                            <p:cond delay="0"/>
                                          </p:stCondLst>
                                        </p:cTn>
                                        <p:tgtEl>
                                          <p:spTgt spid="209"/>
                                        </p:tgtEl>
                                        <p:attrNameLst>
                                          <p:attrName>style.visibility</p:attrName>
                                        </p:attrNameLst>
                                      </p:cBhvr>
                                      <p:to>
                                        <p:strVal val="visible"/>
                                      </p:to>
                                    </p:set>
                                    <p:animEffect transition="in" filter="fade">
                                      <p:cBhvr>
                                        <p:cTn id="7" dur="500"/>
                                        <p:tgtEl>
                                          <p:spTgt spid="209"/>
                                        </p:tgtEl>
                                      </p:cBhvr>
                                    </p:animEffect>
                                    <p:anim calcmode="lin" valueType="num">
                                      <p:cBhvr>
                                        <p:cTn id="8" dur="500" fill="hold"/>
                                        <p:tgtEl>
                                          <p:spTgt spid="209"/>
                                        </p:tgtEl>
                                        <p:attrNameLst>
                                          <p:attrName>ppt_x</p:attrName>
                                        </p:attrNameLst>
                                      </p:cBhvr>
                                      <p:tavLst>
                                        <p:tav tm="0">
                                          <p:val>
                                            <p:strVal val="#ppt_x"/>
                                          </p:val>
                                        </p:tav>
                                        <p:tav tm="100000">
                                          <p:val>
                                            <p:strVal val="#ppt_x"/>
                                          </p:val>
                                        </p:tav>
                                      </p:tavLst>
                                    </p:anim>
                                    <p:anim calcmode="lin" valueType="num">
                                      <p:cBhvr>
                                        <p:cTn id="9" dur="500" fill="hold"/>
                                        <p:tgtEl>
                                          <p:spTgt spid="209"/>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85"/>
                                  </p:stCondLst>
                                  <p:childTnLst>
                                    <p:set>
                                      <p:cBhvr>
                                        <p:cTn id="11" dur="1" fill="hold">
                                          <p:stCondLst>
                                            <p:cond delay="0"/>
                                          </p:stCondLst>
                                        </p:cTn>
                                        <p:tgtEl>
                                          <p:spTgt spid="210"/>
                                        </p:tgtEl>
                                        <p:attrNameLst>
                                          <p:attrName>style.visibility</p:attrName>
                                        </p:attrNameLst>
                                      </p:cBhvr>
                                      <p:to>
                                        <p:strVal val="visible"/>
                                      </p:to>
                                    </p:set>
                                    <p:animEffect transition="in" filter="fade">
                                      <p:cBhvr>
                                        <p:cTn id="12" dur="500"/>
                                        <p:tgtEl>
                                          <p:spTgt spid="210"/>
                                        </p:tgtEl>
                                      </p:cBhvr>
                                    </p:animEffect>
                                    <p:anim calcmode="lin" valueType="num">
                                      <p:cBhvr>
                                        <p:cTn id="13" dur="500" fill="hold"/>
                                        <p:tgtEl>
                                          <p:spTgt spid="210"/>
                                        </p:tgtEl>
                                        <p:attrNameLst>
                                          <p:attrName>ppt_x</p:attrName>
                                        </p:attrNameLst>
                                      </p:cBhvr>
                                      <p:tavLst>
                                        <p:tav tm="0">
                                          <p:val>
                                            <p:strVal val="#ppt_x"/>
                                          </p:val>
                                        </p:tav>
                                        <p:tav tm="100000">
                                          <p:val>
                                            <p:strVal val="#ppt_x"/>
                                          </p:val>
                                        </p:tav>
                                      </p:tavLst>
                                    </p:anim>
                                    <p:anim calcmode="lin" valueType="num">
                                      <p:cBhvr>
                                        <p:cTn id="14" dur="500" fill="hold"/>
                                        <p:tgtEl>
                                          <p:spTgt spid="210"/>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276"/>
                                  </p:stCondLst>
                                  <p:childTnLst>
                                    <p:set>
                                      <p:cBhvr>
                                        <p:cTn id="16" dur="1" fill="hold">
                                          <p:stCondLst>
                                            <p:cond delay="0"/>
                                          </p:stCondLst>
                                        </p:cTn>
                                        <p:tgtEl>
                                          <p:spTgt spid="211"/>
                                        </p:tgtEl>
                                        <p:attrNameLst>
                                          <p:attrName>style.visibility</p:attrName>
                                        </p:attrNameLst>
                                      </p:cBhvr>
                                      <p:to>
                                        <p:strVal val="visible"/>
                                      </p:to>
                                    </p:set>
                                    <p:animEffect transition="in" filter="fade">
                                      <p:cBhvr>
                                        <p:cTn id="17" dur="500"/>
                                        <p:tgtEl>
                                          <p:spTgt spid="211"/>
                                        </p:tgtEl>
                                      </p:cBhvr>
                                    </p:animEffect>
                                    <p:anim calcmode="lin" valueType="num">
                                      <p:cBhvr>
                                        <p:cTn id="18" dur="500" fill="hold"/>
                                        <p:tgtEl>
                                          <p:spTgt spid="211"/>
                                        </p:tgtEl>
                                        <p:attrNameLst>
                                          <p:attrName>ppt_x</p:attrName>
                                        </p:attrNameLst>
                                      </p:cBhvr>
                                      <p:tavLst>
                                        <p:tav tm="0">
                                          <p:val>
                                            <p:strVal val="#ppt_x"/>
                                          </p:val>
                                        </p:tav>
                                        <p:tav tm="100000">
                                          <p:val>
                                            <p:strVal val="#ppt_x"/>
                                          </p:val>
                                        </p:tav>
                                      </p:tavLst>
                                    </p:anim>
                                    <p:anim calcmode="lin" valueType="num">
                                      <p:cBhvr>
                                        <p:cTn id="19" dur="500" fill="hold"/>
                                        <p:tgtEl>
                                          <p:spTgt spid="211"/>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782"/>
                                  </p:stCondLst>
                                  <p:childTnLst>
                                    <p:set>
                                      <p:cBhvr>
                                        <p:cTn id="21" dur="1" fill="hold">
                                          <p:stCondLst>
                                            <p:cond delay="0"/>
                                          </p:stCondLst>
                                        </p:cTn>
                                        <p:tgtEl>
                                          <p:spTgt spid="213"/>
                                        </p:tgtEl>
                                        <p:attrNameLst>
                                          <p:attrName>style.visibility</p:attrName>
                                        </p:attrNameLst>
                                      </p:cBhvr>
                                      <p:to>
                                        <p:strVal val="visible"/>
                                      </p:to>
                                    </p:set>
                                    <p:animEffect transition="in" filter="fade">
                                      <p:cBhvr>
                                        <p:cTn id="22" dur="500"/>
                                        <p:tgtEl>
                                          <p:spTgt spid="213"/>
                                        </p:tgtEl>
                                      </p:cBhvr>
                                    </p:animEffect>
                                    <p:anim calcmode="lin" valueType="num">
                                      <p:cBhvr>
                                        <p:cTn id="23" dur="500" fill="hold"/>
                                        <p:tgtEl>
                                          <p:spTgt spid="213"/>
                                        </p:tgtEl>
                                        <p:attrNameLst>
                                          <p:attrName>ppt_x</p:attrName>
                                        </p:attrNameLst>
                                      </p:cBhvr>
                                      <p:tavLst>
                                        <p:tav tm="0">
                                          <p:val>
                                            <p:strVal val="#ppt_x"/>
                                          </p:val>
                                        </p:tav>
                                        <p:tav tm="100000">
                                          <p:val>
                                            <p:strVal val="#ppt_x"/>
                                          </p:val>
                                        </p:tav>
                                      </p:tavLst>
                                    </p:anim>
                                    <p:anim calcmode="lin" valueType="num">
                                      <p:cBhvr>
                                        <p:cTn id="24" dur="500" fill="hold"/>
                                        <p:tgtEl>
                                          <p:spTgt spid="213"/>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928"/>
                                  </p:stCondLst>
                                  <p:childTnLst>
                                    <p:set>
                                      <p:cBhvr>
                                        <p:cTn id="26" dur="1" fill="hold">
                                          <p:stCondLst>
                                            <p:cond delay="0"/>
                                          </p:stCondLst>
                                        </p:cTn>
                                        <p:tgtEl>
                                          <p:spTgt spid="214"/>
                                        </p:tgtEl>
                                        <p:attrNameLst>
                                          <p:attrName>style.visibility</p:attrName>
                                        </p:attrNameLst>
                                      </p:cBhvr>
                                      <p:to>
                                        <p:strVal val="visible"/>
                                      </p:to>
                                    </p:set>
                                    <p:animEffect transition="in" filter="fade">
                                      <p:cBhvr>
                                        <p:cTn id="27" dur="500"/>
                                        <p:tgtEl>
                                          <p:spTgt spid="214"/>
                                        </p:tgtEl>
                                      </p:cBhvr>
                                    </p:animEffect>
                                    <p:anim calcmode="lin" valueType="num">
                                      <p:cBhvr>
                                        <p:cTn id="28" dur="500" fill="hold"/>
                                        <p:tgtEl>
                                          <p:spTgt spid="214"/>
                                        </p:tgtEl>
                                        <p:attrNameLst>
                                          <p:attrName>ppt_x</p:attrName>
                                        </p:attrNameLst>
                                      </p:cBhvr>
                                      <p:tavLst>
                                        <p:tav tm="0">
                                          <p:val>
                                            <p:strVal val="#ppt_x"/>
                                          </p:val>
                                        </p:tav>
                                        <p:tav tm="100000">
                                          <p:val>
                                            <p:strVal val="#ppt_x"/>
                                          </p:val>
                                        </p:tav>
                                      </p:tavLst>
                                    </p:anim>
                                    <p:anim calcmode="lin" valueType="num">
                                      <p:cBhvr>
                                        <p:cTn id="29" dur="500" fill="hold"/>
                                        <p:tgtEl>
                                          <p:spTgt spid="214"/>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325"/>
                                  </p:stCondLst>
                                  <p:childTnLst>
                                    <p:set>
                                      <p:cBhvr>
                                        <p:cTn id="31" dur="1" fill="hold">
                                          <p:stCondLst>
                                            <p:cond delay="0"/>
                                          </p:stCondLst>
                                        </p:cTn>
                                        <p:tgtEl>
                                          <p:spTgt spid="223"/>
                                        </p:tgtEl>
                                        <p:attrNameLst>
                                          <p:attrName>style.visibility</p:attrName>
                                        </p:attrNameLst>
                                      </p:cBhvr>
                                      <p:to>
                                        <p:strVal val="visible"/>
                                      </p:to>
                                    </p:set>
                                    <p:animEffect transition="in" filter="fade">
                                      <p:cBhvr>
                                        <p:cTn id="32" dur="500"/>
                                        <p:tgtEl>
                                          <p:spTgt spid="223"/>
                                        </p:tgtEl>
                                      </p:cBhvr>
                                    </p:animEffect>
                                    <p:anim calcmode="lin" valueType="num">
                                      <p:cBhvr>
                                        <p:cTn id="33" dur="500" fill="hold"/>
                                        <p:tgtEl>
                                          <p:spTgt spid="223"/>
                                        </p:tgtEl>
                                        <p:attrNameLst>
                                          <p:attrName>ppt_x</p:attrName>
                                        </p:attrNameLst>
                                      </p:cBhvr>
                                      <p:tavLst>
                                        <p:tav tm="0">
                                          <p:val>
                                            <p:strVal val="#ppt_x"/>
                                          </p:val>
                                        </p:tav>
                                        <p:tav tm="100000">
                                          <p:val>
                                            <p:strVal val="#ppt_x"/>
                                          </p:val>
                                        </p:tav>
                                      </p:tavLst>
                                    </p:anim>
                                    <p:anim calcmode="lin" valueType="num">
                                      <p:cBhvr>
                                        <p:cTn id="34" dur="500" fill="hold"/>
                                        <p:tgtEl>
                                          <p:spTgt spid="223"/>
                                        </p:tgtEl>
                                        <p:attrNameLst>
                                          <p:attrName>ppt_y</p:attrName>
                                        </p:attrNameLst>
                                      </p:cBhvr>
                                      <p:tavLst>
                                        <p:tav tm="0">
                                          <p:val>
                                            <p:strVal val="#ppt_y+.1"/>
                                          </p:val>
                                        </p:tav>
                                        <p:tav tm="100000">
                                          <p:val>
                                            <p:strVal val="#ppt_y"/>
                                          </p:val>
                                        </p:tav>
                                      </p:tavLst>
                                    </p:anim>
                                  </p:childTnLst>
                                </p:cTn>
                              </p:par>
                              <p:par>
                                <p:cTn id="35" presetID="47" presetClass="entr" presetSubtype="0" fill="hold" grpId="0" nodeType="withEffect">
                                  <p:stCondLst>
                                    <p:cond delay="964"/>
                                  </p:stCondLst>
                                  <p:childTnLst>
                                    <p:set>
                                      <p:cBhvr>
                                        <p:cTn id="36" dur="1" fill="hold">
                                          <p:stCondLst>
                                            <p:cond delay="0"/>
                                          </p:stCondLst>
                                        </p:cTn>
                                        <p:tgtEl>
                                          <p:spTgt spid="217"/>
                                        </p:tgtEl>
                                        <p:attrNameLst>
                                          <p:attrName>style.visibility</p:attrName>
                                        </p:attrNameLst>
                                      </p:cBhvr>
                                      <p:to>
                                        <p:strVal val="visible"/>
                                      </p:to>
                                    </p:set>
                                    <p:animEffect transition="in" filter="fade">
                                      <p:cBhvr>
                                        <p:cTn id="37" dur="500"/>
                                        <p:tgtEl>
                                          <p:spTgt spid="217"/>
                                        </p:tgtEl>
                                      </p:cBhvr>
                                    </p:animEffect>
                                    <p:anim calcmode="lin" valueType="num">
                                      <p:cBhvr>
                                        <p:cTn id="38" dur="500" fill="hold"/>
                                        <p:tgtEl>
                                          <p:spTgt spid="217"/>
                                        </p:tgtEl>
                                        <p:attrNameLst>
                                          <p:attrName>ppt_x</p:attrName>
                                        </p:attrNameLst>
                                      </p:cBhvr>
                                      <p:tavLst>
                                        <p:tav tm="0">
                                          <p:val>
                                            <p:strVal val="#ppt_x"/>
                                          </p:val>
                                        </p:tav>
                                        <p:tav tm="100000">
                                          <p:val>
                                            <p:strVal val="#ppt_x"/>
                                          </p:val>
                                        </p:tav>
                                      </p:tavLst>
                                    </p:anim>
                                    <p:anim calcmode="lin" valueType="num">
                                      <p:cBhvr>
                                        <p:cTn id="39" dur="500" fill="hold"/>
                                        <p:tgtEl>
                                          <p:spTgt spid="217"/>
                                        </p:tgtEl>
                                        <p:attrNameLst>
                                          <p:attrName>ppt_y</p:attrName>
                                        </p:attrNameLst>
                                      </p:cBhvr>
                                      <p:tavLst>
                                        <p:tav tm="0">
                                          <p:val>
                                            <p:strVal val="#ppt_y-.1"/>
                                          </p:val>
                                        </p:tav>
                                        <p:tav tm="100000">
                                          <p:val>
                                            <p:strVal val="#ppt_y"/>
                                          </p:val>
                                        </p:tav>
                                      </p:tavLst>
                                    </p:anim>
                                  </p:childTnLst>
                                </p:cTn>
                              </p:par>
                              <p:par>
                                <p:cTn id="40" presetID="47" presetClass="entr" presetSubtype="0" fill="hold" grpId="0" nodeType="withEffect">
                                  <p:stCondLst>
                                    <p:cond delay="363"/>
                                  </p:stCondLst>
                                  <p:childTnLst>
                                    <p:set>
                                      <p:cBhvr>
                                        <p:cTn id="41" dur="1" fill="hold">
                                          <p:stCondLst>
                                            <p:cond delay="0"/>
                                          </p:stCondLst>
                                        </p:cTn>
                                        <p:tgtEl>
                                          <p:spTgt spid="218"/>
                                        </p:tgtEl>
                                        <p:attrNameLst>
                                          <p:attrName>style.visibility</p:attrName>
                                        </p:attrNameLst>
                                      </p:cBhvr>
                                      <p:to>
                                        <p:strVal val="visible"/>
                                      </p:to>
                                    </p:set>
                                    <p:animEffect transition="in" filter="fade">
                                      <p:cBhvr>
                                        <p:cTn id="42" dur="500"/>
                                        <p:tgtEl>
                                          <p:spTgt spid="218"/>
                                        </p:tgtEl>
                                      </p:cBhvr>
                                    </p:animEffect>
                                    <p:anim calcmode="lin" valueType="num">
                                      <p:cBhvr>
                                        <p:cTn id="43" dur="500" fill="hold"/>
                                        <p:tgtEl>
                                          <p:spTgt spid="218"/>
                                        </p:tgtEl>
                                        <p:attrNameLst>
                                          <p:attrName>ppt_x</p:attrName>
                                        </p:attrNameLst>
                                      </p:cBhvr>
                                      <p:tavLst>
                                        <p:tav tm="0">
                                          <p:val>
                                            <p:strVal val="#ppt_x"/>
                                          </p:val>
                                        </p:tav>
                                        <p:tav tm="100000">
                                          <p:val>
                                            <p:strVal val="#ppt_x"/>
                                          </p:val>
                                        </p:tav>
                                      </p:tavLst>
                                    </p:anim>
                                    <p:anim calcmode="lin" valueType="num">
                                      <p:cBhvr>
                                        <p:cTn id="44" dur="500" fill="hold"/>
                                        <p:tgtEl>
                                          <p:spTgt spid="218"/>
                                        </p:tgtEl>
                                        <p:attrNameLst>
                                          <p:attrName>ppt_y</p:attrName>
                                        </p:attrNameLst>
                                      </p:cBhvr>
                                      <p:tavLst>
                                        <p:tav tm="0">
                                          <p:val>
                                            <p:strVal val="#ppt_y-.1"/>
                                          </p:val>
                                        </p:tav>
                                        <p:tav tm="100000">
                                          <p:val>
                                            <p:strVal val="#ppt_y"/>
                                          </p:val>
                                        </p:tav>
                                      </p:tavLst>
                                    </p:anim>
                                  </p:childTnLst>
                                </p:cTn>
                              </p:par>
                              <p:par>
                                <p:cTn id="45" presetID="47" presetClass="entr" presetSubtype="0" fill="hold" grpId="0" nodeType="withEffect">
                                  <p:stCondLst>
                                    <p:cond delay="26"/>
                                  </p:stCondLst>
                                  <p:childTnLst>
                                    <p:set>
                                      <p:cBhvr>
                                        <p:cTn id="46" dur="1" fill="hold">
                                          <p:stCondLst>
                                            <p:cond delay="0"/>
                                          </p:stCondLst>
                                        </p:cTn>
                                        <p:tgtEl>
                                          <p:spTgt spid="219"/>
                                        </p:tgtEl>
                                        <p:attrNameLst>
                                          <p:attrName>style.visibility</p:attrName>
                                        </p:attrNameLst>
                                      </p:cBhvr>
                                      <p:to>
                                        <p:strVal val="visible"/>
                                      </p:to>
                                    </p:set>
                                    <p:animEffect transition="in" filter="fade">
                                      <p:cBhvr>
                                        <p:cTn id="47" dur="500"/>
                                        <p:tgtEl>
                                          <p:spTgt spid="219"/>
                                        </p:tgtEl>
                                      </p:cBhvr>
                                    </p:animEffect>
                                    <p:anim calcmode="lin" valueType="num">
                                      <p:cBhvr>
                                        <p:cTn id="48" dur="500" fill="hold"/>
                                        <p:tgtEl>
                                          <p:spTgt spid="219"/>
                                        </p:tgtEl>
                                        <p:attrNameLst>
                                          <p:attrName>ppt_x</p:attrName>
                                        </p:attrNameLst>
                                      </p:cBhvr>
                                      <p:tavLst>
                                        <p:tav tm="0">
                                          <p:val>
                                            <p:strVal val="#ppt_x"/>
                                          </p:val>
                                        </p:tav>
                                        <p:tav tm="100000">
                                          <p:val>
                                            <p:strVal val="#ppt_x"/>
                                          </p:val>
                                        </p:tav>
                                      </p:tavLst>
                                    </p:anim>
                                    <p:anim calcmode="lin" valueType="num">
                                      <p:cBhvr>
                                        <p:cTn id="49" dur="500" fill="hold"/>
                                        <p:tgtEl>
                                          <p:spTgt spid="219"/>
                                        </p:tgtEl>
                                        <p:attrNameLst>
                                          <p:attrName>ppt_y</p:attrName>
                                        </p:attrNameLst>
                                      </p:cBhvr>
                                      <p:tavLst>
                                        <p:tav tm="0">
                                          <p:val>
                                            <p:strVal val="#ppt_y-.1"/>
                                          </p:val>
                                        </p:tav>
                                        <p:tav tm="100000">
                                          <p:val>
                                            <p:strVal val="#ppt_y"/>
                                          </p:val>
                                        </p:tav>
                                      </p:tavLst>
                                    </p:anim>
                                  </p:childTnLst>
                                </p:cTn>
                              </p:par>
                              <p:par>
                                <p:cTn id="50" presetID="47" presetClass="entr" presetSubtype="0" fill="hold" grpId="0" nodeType="withEffect">
                                  <p:stCondLst>
                                    <p:cond delay="109"/>
                                  </p:stCondLst>
                                  <p:childTnLst>
                                    <p:set>
                                      <p:cBhvr>
                                        <p:cTn id="51" dur="1" fill="hold">
                                          <p:stCondLst>
                                            <p:cond delay="0"/>
                                          </p:stCondLst>
                                        </p:cTn>
                                        <p:tgtEl>
                                          <p:spTgt spid="220"/>
                                        </p:tgtEl>
                                        <p:attrNameLst>
                                          <p:attrName>style.visibility</p:attrName>
                                        </p:attrNameLst>
                                      </p:cBhvr>
                                      <p:to>
                                        <p:strVal val="visible"/>
                                      </p:to>
                                    </p:set>
                                    <p:animEffect transition="in" filter="fade">
                                      <p:cBhvr>
                                        <p:cTn id="52" dur="500"/>
                                        <p:tgtEl>
                                          <p:spTgt spid="220"/>
                                        </p:tgtEl>
                                      </p:cBhvr>
                                    </p:animEffect>
                                    <p:anim calcmode="lin" valueType="num">
                                      <p:cBhvr>
                                        <p:cTn id="53" dur="500" fill="hold"/>
                                        <p:tgtEl>
                                          <p:spTgt spid="220"/>
                                        </p:tgtEl>
                                        <p:attrNameLst>
                                          <p:attrName>ppt_x</p:attrName>
                                        </p:attrNameLst>
                                      </p:cBhvr>
                                      <p:tavLst>
                                        <p:tav tm="0">
                                          <p:val>
                                            <p:strVal val="#ppt_x"/>
                                          </p:val>
                                        </p:tav>
                                        <p:tav tm="100000">
                                          <p:val>
                                            <p:strVal val="#ppt_x"/>
                                          </p:val>
                                        </p:tav>
                                      </p:tavLst>
                                    </p:anim>
                                    <p:anim calcmode="lin" valueType="num">
                                      <p:cBhvr>
                                        <p:cTn id="54" dur="500" fill="hold"/>
                                        <p:tgtEl>
                                          <p:spTgt spid="220"/>
                                        </p:tgtEl>
                                        <p:attrNameLst>
                                          <p:attrName>ppt_y</p:attrName>
                                        </p:attrNameLst>
                                      </p:cBhvr>
                                      <p:tavLst>
                                        <p:tav tm="0">
                                          <p:val>
                                            <p:strVal val="#ppt_y-.1"/>
                                          </p:val>
                                        </p:tav>
                                        <p:tav tm="100000">
                                          <p:val>
                                            <p:strVal val="#ppt_y"/>
                                          </p:val>
                                        </p:tav>
                                      </p:tavLst>
                                    </p:anim>
                                  </p:childTnLst>
                                </p:cTn>
                              </p:par>
                              <p:par>
                                <p:cTn id="55" presetID="47" presetClass="entr" presetSubtype="0" fill="hold" grpId="0" nodeType="withEffect">
                                  <p:stCondLst>
                                    <p:cond delay="37"/>
                                  </p:stCondLst>
                                  <p:childTnLst>
                                    <p:set>
                                      <p:cBhvr>
                                        <p:cTn id="56" dur="1" fill="hold">
                                          <p:stCondLst>
                                            <p:cond delay="0"/>
                                          </p:stCondLst>
                                        </p:cTn>
                                        <p:tgtEl>
                                          <p:spTgt spid="221"/>
                                        </p:tgtEl>
                                        <p:attrNameLst>
                                          <p:attrName>style.visibility</p:attrName>
                                        </p:attrNameLst>
                                      </p:cBhvr>
                                      <p:to>
                                        <p:strVal val="visible"/>
                                      </p:to>
                                    </p:set>
                                    <p:animEffect transition="in" filter="fade">
                                      <p:cBhvr>
                                        <p:cTn id="57" dur="500"/>
                                        <p:tgtEl>
                                          <p:spTgt spid="221"/>
                                        </p:tgtEl>
                                      </p:cBhvr>
                                    </p:animEffect>
                                    <p:anim calcmode="lin" valueType="num">
                                      <p:cBhvr>
                                        <p:cTn id="58" dur="500" fill="hold"/>
                                        <p:tgtEl>
                                          <p:spTgt spid="221"/>
                                        </p:tgtEl>
                                        <p:attrNameLst>
                                          <p:attrName>ppt_x</p:attrName>
                                        </p:attrNameLst>
                                      </p:cBhvr>
                                      <p:tavLst>
                                        <p:tav tm="0">
                                          <p:val>
                                            <p:strVal val="#ppt_x"/>
                                          </p:val>
                                        </p:tav>
                                        <p:tav tm="100000">
                                          <p:val>
                                            <p:strVal val="#ppt_x"/>
                                          </p:val>
                                        </p:tav>
                                      </p:tavLst>
                                    </p:anim>
                                    <p:anim calcmode="lin" valueType="num">
                                      <p:cBhvr>
                                        <p:cTn id="59" dur="500" fill="hold"/>
                                        <p:tgtEl>
                                          <p:spTgt spid="221"/>
                                        </p:tgtEl>
                                        <p:attrNameLst>
                                          <p:attrName>ppt_y</p:attrName>
                                        </p:attrNameLst>
                                      </p:cBhvr>
                                      <p:tavLst>
                                        <p:tav tm="0">
                                          <p:val>
                                            <p:strVal val="#ppt_y-.1"/>
                                          </p:val>
                                        </p:tav>
                                        <p:tav tm="100000">
                                          <p:val>
                                            <p:strVal val="#ppt_y"/>
                                          </p:val>
                                        </p:tav>
                                      </p:tavLst>
                                    </p:anim>
                                  </p:childTnLst>
                                </p:cTn>
                              </p:par>
                              <p:par>
                                <p:cTn id="60" presetID="47" presetClass="entr" presetSubtype="0" fill="hold" grpId="0" nodeType="withEffect">
                                  <p:stCondLst>
                                    <p:cond delay="727"/>
                                  </p:stCondLst>
                                  <p:childTnLst>
                                    <p:set>
                                      <p:cBhvr>
                                        <p:cTn id="61" dur="1" fill="hold">
                                          <p:stCondLst>
                                            <p:cond delay="0"/>
                                          </p:stCondLst>
                                        </p:cTn>
                                        <p:tgtEl>
                                          <p:spTgt spid="222"/>
                                        </p:tgtEl>
                                        <p:attrNameLst>
                                          <p:attrName>style.visibility</p:attrName>
                                        </p:attrNameLst>
                                      </p:cBhvr>
                                      <p:to>
                                        <p:strVal val="visible"/>
                                      </p:to>
                                    </p:set>
                                    <p:animEffect transition="in" filter="fade">
                                      <p:cBhvr>
                                        <p:cTn id="62" dur="500"/>
                                        <p:tgtEl>
                                          <p:spTgt spid="222"/>
                                        </p:tgtEl>
                                      </p:cBhvr>
                                    </p:animEffect>
                                    <p:anim calcmode="lin" valueType="num">
                                      <p:cBhvr>
                                        <p:cTn id="63" dur="500" fill="hold"/>
                                        <p:tgtEl>
                                          <p:spTgt spid="222"/>
                                        </p:tgtEl>
                                        <p:attrNameLst>
                                          <p:attrName>ppt_x</p:attrName>
                                        </p:attrNameLst>
                                      </p:cBhvr>
                                      <p:tavLst>
                                        <p:tav tm="0">
                                          <p:val>
                                            <p:strVal val="#ppt_x"/>
                                          </p:val>
                                        </p:tav>
                                        <p:tav tm="100000">
                                          <p:val>
                                            <p:strVal val="#ppt_x"/>
                                          </p:val>
                                        </p:tav>
                                      </p:tavLst>
                                    </p:anim>
                                    <p:anim calcmode="lin" valueType="num">
                                      <p:cBhvr>
                                        <p:cTn id="64" dur="500" fill="hold"/>
                                        <p:tgtEl>
                                          <p:spTgt spid="222"/>
                                        </p:tgtEl>
                                        <p:attrNameLst>
                                          <p:attrName>ppt_y</p:attrName>
                                        </p:attrNameLst>
                                      </p:cBhvr>
                                      <p:tavLst>
                                        <p:tav tm="0">
                                          <p:val>
                                            <p:strVal val="#ppt_y-.1"/>
                                          </p:val>
                                        </p:tav>
                                        <p:tav tm="100000">
                                          <p:val>
                                            <p:strVal val="#ppt_y"/>
                                          </p:val>
                                        </p:tav>
                                      </p:tavLst>
                                    </p:anim>
                                  </p:childTnLst>
                                </p:cTn>
                              </p:par>
                              <p:par>
                                <p:cTn id="65" presetID="47" presetClass="entr" presetSubtype="0" fill="hold" grpId="0" nodeType="withEffect">
                                  <p:stCondLst>
                                    <p:cond delay="408"/>
                                  </p:stCondLst>
                                  <p:childTnLst>
                                    <p:set>
                                      <p:cBhvr>
                                        <p:cTn id="66" dur="1" fill="hold">
                                          <p:stCondLst>
                                            <p:cond delay="0"/>
                                          </p:stCondLst>
                                        </p:cTn>
                                        <p:tgtEl>
                                          <p:spTgt spid="224"/>
                                        </p:tgtEl>
                                        <p:attrNameLst>
                                          <p:attrName>style.visibility</p:attrName>
                                        </p:attrNameLst>
                                      </p:cBhvr>
                                      <p:to>
                                        <p:strVal val="visible"/>
                                      </p:to>
                                    </p:set>
                                    <p:animEffect transition="in" filter="fade">
                                      <p:cBhvr>
                                        <p:cTn id="67" dur="500"/>
                                        <p:tgtEl>
                                          <p:spTgt spid="224"/>
                                        </p:tgtEl>
                                      </p:cBhvr>
                                    </p:animEffect>
                                    <p:anim calcmode="lin" valueType="num">
                                      <p:cBhvr>
                                        <p:cTn id="68" dur="500" fill="hold"/>
                                        <p:tgtEl>
                                          <p:spTgt spid="224"/>
                                        </p:tgtEl>
                                        <p:attrNameLst>
                                          <p:attrName>ppt_x</p:attrName>
                                        </p:attrNameLst>
                                      </p:cBhvr>
                                      <p:tavLst>
                                        <p:tav tm="0">
                                          <p:val>
                                            <p:strVal val="#ppt_x"/>
                                          </p:val>
                                        </p:tav>
                                        <p:tav tm="100000">
                                          <p:val>
                                            <p:strVal val="#ppt_x"/>
                                          </p:val>
                                        </p:tav>
                                      </p:tavLst>
                                    </p:anim>
                                    <p:anim calcmode="lin" valueType="num">
                                      <p:cBhvr>
                                        <p:cTn id="69" dur="500" fill="hold"/>
                                        <p:tgtEl>
                                          <p:spTgt spid="224"/>
                                        </p:tgtEl>
                                        <p:attrNameLst>
                                          <p:attrName>ppt_y</p:attrName>
                                        </p:attrNameLst>
                                      </p:cBhvr>
                                      <p:tavLst>
                                        <p:tav tm="0">
                                          <p:val>
                                            <p:strVal val="#ppt_y-.1"/>
                                          </p:val>
                                        </p:tav>
                                        <p:tav tm="100000">
                                          <p:val>
                                            <p:strVal val="#ppt_y"/>
                                          </p:val>
                                        </p:tav>
                                      </p:tavLst>
                                    </p:anim>
                                  </p:childTnLst>
                                </p:cTn>
                              </p:par>
                              <p:par>
                                <p:cTn id="70" presetID="47" presetClass="entr" presetSubtype="0" fill="hold" grpId="0" nodeType="withEffect">
                                  <p:stCondLst>
                                    <p:cond delay="674"/>
                                  </p:stCondLst>
                                  <p:childTnLst>
                                    <p:set>
                                      <p:cBhvr>
                                        <p:cTn id="71" dur="1" fill="hold">
                                          <p:stCondLst>
                                            <p:cond delay="0"/>
                                          </p:stCondLst>
                                        </p:cTn>
                                        <p:tgtEl>
                                          <p:spTgt spid="225"/>
                                        </p:tgtEl>
                                        <p:attrNameLst>
                                          <p:attrName>style.visibility</p:attrName>
                                        </p:attrNameLst>
                                      </p:cBhvr>
                                      <p:to>
                                        <p:strVal val="visible"/>
                                      </p:to>
                                    </p:set>
                                    <p:animEffect transition="in" filter="fade">
                                      <p:cBhvr>
                                        <p:cTn id="72" dur="500"/>
                                        <p:tgtEl>
                                          <p:spTgt spid="225"/>
                                        </p:tgtEl>
                                      </p:cBhvr>
                                    </p:animEffect>
                                    <p:anim calcmode="lin" valueType="num">
                                      <p:cBhvr>
                                        <p:cTn id="73" dur="500" fill="hold"/>
                                        <p:tgtEl>
                                          <p:spTgt spid="225"/>
                                        </p:tgtEl>
                                        <p:attrNameLst>
                                          <p:attrName>ppt_x</p:attrName>
                                        </p:attrNameLst>
                                      </p:cBhvr>
                                      <p:tavLst>
                                        <p:tav tm="0">
                                          <p:val>
                                            <p:strVal val="#ppt_x"/>
                                          </p:val>
                                        </p:tav>
                                        <p:tav tm="100000">
                                          <p:val>
                                            <p:strVal val="#ppt_x"/>
                                          </p:val>
                                        </p:tav>
                                      </p:tavLst>
                                    </p:anim>
                                    <p:anim calcmode="lin" valueType="num">
                                      <p:cBhvr>
                                        <p:cTn id="74" dur="500" fill="hold"/>
                                        <p:tgtEl>
                                          <p:spTgt spid="225"/>
                                        </p:tgtEl>
                                        <p:attrNameLst>
                                          <p:attrName>ppt_y</p:attrName>
                                        </p:attrNameLst>
                                      </p:cBhvr>
                                      <p:tavLst>
                                        <p:tav tm="0">
                                          <p:val>
                                            <p:strVal val="#ppt_y-.1"/>
                                          </p:val>
                                        </p:tav>
                                        <p:tav tm="100000">
                                          <p:val>
                                            <p:strVal val="#ppt_y"/>
                                          </p:val>
                                        </p:tav>
                                      </p:tavLst>
                                    </p:anim>
                                  </p:childTnLst>
                                </p:cTn>
                              </p:par>
                            </p:childTnLst>
                          </p:cTn>
                        </p:par>
                        <p:par>
                          <p:cTn id="75" fill="hold">
                            <p:stCondLst>
                              <p:cond delay="1464"/>
                            </p:stCondLst>
                            <p:childTnLst>
                              <p:par>
                                <p:cTn id="76" presetID="10" presetClass="entr" presetSubtype="0" fill="hold" nodeType="afterEffect">
                                  <p:stCondLst>
                                    <p:cond delay="0"/>
                                  </p:stCondLst>
                                  <p:childTnLst>
                                    <p:set>
                                      <p:cBhvr>
                                        <p:cTn id="77" dur="1" fill="hold">
                                          <p:stCondLst>
                                            <p:cond delay="0"/>
                                          </p:stCondLst>
                                        </p:cTn>
                                        <p:tgtEl>
                                          <p:spTgt spid="68"/>
                                        </p:tgtEl>
                                        <p:attrNameLst>
                                          <p:attrName>style.visibility</p:attrName>
                                        </p:attrNameLst>
                                      </p:cBhvr>
                                      <p:to>
                                        <p:strVal val="visible"/>
                                      </p:to>
                                    </p:set>
                                    <p:animEffect transition="in" filter="fade">
                                      <p:cBhvr>
                                        <p:cTn id="78" dur="500"/>
                                        <p:tgtEl>
                                          <p:spTgt spid="68"/>
                                        </p:tgtEl>
                                      </p:cBhvr>
                                    </p:animEffect>
                                  </p:childTnLst>
                                </p:cTn>
                              </p:par>
                              <p:par>
                                <p:cTn id="79" presetID="10" presetClass="entr" presetSubtype="0" fill="hold" nodeType="withEffect">
                                  <p:stCondLst>
                                    <p:cond delay="250"/>
                                  </p:stCondLst>
                                  <p:childTnLst>
                                    <p:set>
                                      <p:cBhvr>
                                        <p:cTn id="80" dur="1" fill="hold">
                                          <p:stCondLst>
                                            <p:cond delay="0"/>
                                          </p:stCondLst>
                                        </p:cTn>
                                        <p:tgtEl>
                                          <p:spTgt spid="72"/>
                                        </p:tgtEl>
                                        <p:attrNameLst>
                                          <p:attrName>style.visibility</p:attrName>
                                        </p:attrNameLst>
                                      </p:cBhvr>
                                      <p:to>
                                        <p:strVal val="visible"/>
                                      </p:to>
                                    </p:set>
                                    <p:animEffect transition="in" filter="fade">
                                      <p:cBhvr>
                                        <p:cTn id="81" dur="500"/>
                                        <p:tgtEl>
                                          <p:spTgt spid="72"/>
                                        </p:tgtEl>
                                      </p:cBhvr>
                                    </p:animEffect>
                                  </p:childTnLst>
                                </p:cTn>
                              </p:par>
                              <p:par>
                                <p:cTn id="82" presetID="10" presetClass="entr" presetSubtype="0" fill="hold" nodeType="withEffect">
                                  <p:stCondLst>
                                    <p:cond delay="500"/>
                                  </p:stCondLst>
                                  <p:childTnLst>
                                    <p:set>
                                      <p:cBhvr>
                                        <p:cTn id="83" dur="1" fill="hold">
                                          <p:stCondLst>
                                            <p:cond delay="0"/>
                                          </p:stCondLst>
                                        </p:cTn>
                                        <p:tgtEl>
                                          <p:spTgt spid="76"/>
                                        </p:tgtEl>
                                        <p:attrNameLst>
                                          <p:attrName>style.visibility</p:attrName>
                                        </p:attrNameLst>
                                      </p:cBhvr>
                                      <p:to>
                                        <p:strVal val="visible"/>
                                      </p:to>
                                    </p:set>
                                    <p:animEffect transition="in" filter="fade">
                                      <p:cBhvr>
                                        <p:cTn id="84" dur="500"/>
                                        <p:tgtEl>
                                          <p:spTgt spid="76"/>
                                        </p:tgtEl>
                                      </p:cBhvr>
                                    </p:animEffect>
                                  </p:childTnLst>
                                </p:cTn>
                              </p:par>
                            </p:childTnLst>
                          </p:cTn>
                        </p:par>
                        <p:par>
                          <p:cTn id="85" fill="hold">
                            <p:stCondLst>
                              <p:cond delay="2464"/>
                            </p:stCondLst>
                            <p:childTnLst>
                              <p:par>
                                <p:cTn id="86" presetID="10" presetClass="entr" presetSubtype="0" fill="hold" nodeType="afterEffect">
                                  <p:stCondLst>
                                    <p:cond delay="0"/>
                                  </p:stCondLst>
                                  <p:childTnLst>
                                    <p:set>
                                      <p:cBhvr>
                                        <p:cTn id="87" dur="1" fill="hold">
                                          <p:stCondLst>
                                            <p:cond delay="0"/>
                                          </p:stCondLst>
                                        </p:cTn>
                                        <p:tgtEl>
                                          <p:spTgt spid="80"/>
                                        </p:tgtEl>
                                        <p:attrNameLst>
                                          <p:attrName>style.visibility</p:attrName>
                                        </p:attrNameLst>
                                      </p:cBhvr>
                                      <p:to>
                                        <p:strVal val="visible"/>
                                      </p:to>
                                    </p:set>
                                    <p:animEffect transition="in" filter="fade">
                                      <p:cBhvr>
                                        <p:cTn id="88" dur="500"/>
                                        <p:tgtEl>
                                          <p:spTgt spid="80"/>
                                        </p:tgtEl>
                                      </p:cBhvr>
                                    </p:animEffect>
                                  </p:childTnLst>
                                </p:cTn>
                              </p:par>
                              <p:par>
                                <p:cTn id="89" presetID="10" presetClass="entr" presetSubtype="0" fill="hold" nodeType="withEffect">
                                  <p:stCondLst>
                                    <p:cond delay="250"/>
                                  </p:stCondLst>
                                  <p:childTnLst>
                                    <p:set>
                                      <p:cBhvr>
                                        <p:cTn id="90" dur="1" fill="hold">
                                          <p:stCondLst>
                                            <p:cond delay="0"/>
                                          </p:stCondLst>
                                        </p:cTn>
                                        <p:tgtEl>
                                          <p:spTgt spid="84"/>
                                        </p:tgtEl>
                                        <p:attrNameLst>
                                          <p:attrName>style.visibility</p:attrName>
                                        </p:attrNameLst>
                                      </p:cBhvr>
                                      <p:to>
                                        <p:strVal val="visible"/>
                                      </p:to>
                                    </p:set>
                                    <p:animEffect transition="in" filter="fade">
                                      <p:cBhvr>
                                        <p:cTn id="91" dur="500"/>
                                        <p:tgtEl>
                                          <p:spTgt spid="84"/>
                                        </p:tgtEl>
                                      </p:cBhvr>
                                    </p:animEffect>
                                  </p:childTnLst>
                                </p:cTn>
                              </p:par>
                              <p:par>
                                <p:cTn id="92" presetID="10" presetClass="entr" presetSubtype="0" fill="hold" nodeType="withEffect">
                                  <p:stCondLst>
                                    <p:cond delay="500"/>
                                  </p:stCondLst>
                                  <p:childTnLst>
                                    <p:set>
                                      <p:cBhvr>
                                        <p:cTn id="93" dur="1" fill="hold">
                                          <p:stCondLst>
                                            <p:cond delay="0"/>
                                          </p:stCondLst>
                                        </p:cTn>
                                        <p:tgtEl>
                                          <p:spTgt spid="88"/>
                                        </p:tgtEl>
                                        <p:attrNameLst>
                                          <p:attrName>style.visibility</p:attrName>
                                        </p:attrNameLst>
                                      </p:cBhvr>
                                      <p:to>
                                        <p:strVal val="visible"/>
                                      </p:to>
                                    </p:set>
                                    <p:animEffect transition="in" filter="fade">
                                      <p:cBhvr>
                                        <p:cTn id="94" dur="500"/>
                                        <p:tgtEl>
                                          <p:spTgt spid="88"/>
                                        </p:tgtEl>
                                      </p:cBhvr>
                                    </p:animEffect>
                                  </p:childTnLst>
                                </p:cTn>
                              </p:par>
                            </p:childTnLst>
                          </p:cTn>
                        </p:par>
                        <p:par>
                          <p:cTn id="95" fill="hold">
                            <p:stCondLst>
                              <p:cond delay="3464"/>
                            </p:stCondLst>
                            <p:childTnLst>
                              <p:par>
                                <p:cTn id="96" presetID="10" presetClass="entr" presetSubtype="0" fill="hold" nodeType="afterEffect">
                                  <p:stCondLst>
                                    <p:cond delay="0"/>
                                  </p:stCondLst>
                                  <p:childTnLst>
                                    <p:set>
                                      <p:cBhvr>
                                        <p:cTn id="97" dur="1" fill="hold">
                                          <p:stCondLst>
                                            <p:cond delay="0"/>
                                          </p:stCondLst>
                                        </p:cTn>
                                        <p:tgtEl>
                                          <p:spTgt spid="92"/>
                                        </p:tgtEl>
                                        <p:attrNameLst>
                                          <p:attrName>style.visibility</p:attrName>
                                        </p:attrNameLst>
                                      </p:cBhvr>
                                      <p:to>
                                        <p:strVal val="visible"/>
                                      </p:to>
                                    </p:set>
                                    <p:animEffect transition="in" filter="fade">
                                      <p:cBhvr>
                                        <p:cTn id="98" dur="500"/>
                                        <p:tgtEl>
                                          <p:spTgt spid="92"/>
                                        </p:tgtEl>
                                      </p:cBhvr>
                                    </p:animEffect>
                                  </p:childTnLst>
                                </p:cTn>
                              </p:par>
                              <p:par>
                                <p:cTn id="99" presetID="10" presetClass="entr" presetSubtype="0" fill="hold" nodeType="withEffect">
                                  <p:stCondLst>
                                    <p:cond delay="250"/>
                                  </p:stCondLst>
                                  <p:childTnLst>
                                    <p:set>
                                      <p:cBhvr>
                                        <p:cTn id="100" dur="1" fill="hold">
                                          <p:stCondLst>
                                            <p:cond delay="0"/>
                                          </p:stCondLst>
                                        </p:cTn>
                                        <p:tgtEl>
                                          <p:spTgt spid="96"/>
                                        </p:tgtEl>
                                        <p:attrNameLst>
                                          <p:attrName>style.visibility</p:attrName>
                                        </p:attrNameLst>
                                      </p:cBhvr>
                                      <p:to>
                                        <p:strVal val="visible"/>
                                      </p:to>
                                    </p:set>
                                    <p:animEffect transition="in" filter="fade">
                                      <p:cBhvr>
                                        <p:cTn id="101" dur="500"/>
                                        <p:tgtEl>
                                          <p:spTgt spid="96"/>
                                        </p:tgtEl>
                                      </p:cBhvr>
                                    </p:animEffect>
                                  </p:childTnLst>
                                </p:cTn>
                              </p:par>
                              <p:par>
                                <p:cTn id="102" presetID="10" presetClass="entr" presetSubtype="0" fill="hold" nodeType="withEffect">
                                  <p:stCondLst>
                                    <p:cond delay="500"/>
                                  </p:stCondLst>
                                  <p:childTnLst>
                                    <p:set>
                                      <p:cBhvr>
                                        <p:cTn id="103" dur="1" fill="hold">
                                          <p:stCondLst>
                                            <p:cond delay="0"/>
                                          </p:stCondLst>
                                        </p:cTn>
                                        <p:tgtEl>
                                          <p:spTgt spid="100"/>
                                        </p:tgtEl>
                                        <p:attrNameLst>
                                          <p:attrName>style.visibility</p:attrName>
                                        </p:attrNameLst>
                                      </p:cBhvr>
                                      <p:to>
                                        <p:strVal val="visible"/>
                                      </p:to>
                                    </p:set>
                                    <p:animEffect transition="in" filter="fade">
                                      <p:cBhvr>
                                        <p:cTn id="104" dur="500"/>
                                        <p:tgtEl>
                                          <p:spTgt spid="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9" grpId="0" animBg="1"/>
      <p:bldP spid="210" grpId="0" animBg="1"/>
      <p:bldP spid="211" grpId="0" animBg="1"/>
      <p:bldP spid="213" grpId="0" animBg="1"/>
      <p:bldP spid="214" grpId="0" animBg="1"/>
      <p:bldP spid="217" grpId="0" animBg="1"/>
      <p:bldP spid="218" grpId="0" animBg="1"/>
      <p:bldP spid="219" grpId="0" animBg="1"/>
      <p:bldP spid="220" grpId="0" animBg="1"/>
      <p:bldP spid="221" grpId="0" animBg="1"/>
      <p:bldP spid="222" grpId="0" animBg="1"/>
      <p:bldP spid="223" grpId="0" animBg="1"/>
      <p:bldP spid="224" grpId="0" animBg="1"/>
      <p:bldP spid="225"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0B846CC3-B924-457F-B470-4399507BBC20}"/>
              </a:ext>
            </a:extLst>
          </p:cNvPr>
          <p:cNvSpPr txBox="1"/>
          <p:nvPr/>
        </p:nvSpPr>
        <p:spPr>
          <a:xfrm>
            <a:off x="4383741" y="340658"/>
            <a:ext cx="3290047" cy="769441"/>
          </a:xfrm>
          <a:prstGeom prst="rect">
            <a:avLst/>
          </a:prstGeom>
          <a:noFill/>
        </p:spPr>
        <p:txBody>
          <a:bodyPr wrap="square" rtlCol="0">
            <a:spAutoFit/>
          </a:bodyPr>
          <a:lstStyle/>
          <a:p>
            <a:r>
              <a:rPr lang="zh-CN" altLang="en-US" sz="4400" b="1" dirty="0"/>
              <a:t>其它工具</a:t>
            </a:r>
          </a:p>
        </p:txBody>
      </p:sp>
      <p:sp>
        <p:nvSpPr>
          <p:cNvPr id="4" name="文本框 3">
            <a:extLst>
              <a:ext uri="{FF2B5EF4-FFF2-40B4-BE49-F238E27FC236}">
                <a16:creationId xmlns:a16="http://schemas.microsoft.com/office/drawing/2014/main" id="{39583802-2E4D-4237-BDE4-C71F4AA838A1}"/>
              </a:ext>
            </a:extLst>
          </p:cNvPr>
          <p:cNvSpPr txBox="1"/>
          <p:nvPr/>
        </p:nvSpPr>
        <p:spPr>
          <a:xfrm>
            <a:off x="959223" y="1461247"/>
            <a:ext cx="9663953" cy="4462760"/>
          </a:xfrm>
          <a:prstGeom prst="rect">
            <a:avLst/>
          </a:prstGeom>
          <a:noFill/>
        </p:spPr>
        <p:txBody>
          <a:bodyPr wrap="square" rtlCol="0">
            <a:spAutoFit/>
          </a:bodyPr>
          <a:lstStyle/>
          <a:p>
            <a:r>
              <a:rPr lang="en-US" altLang="zh-CN" sz="2400" b="1" i="0" dirty="0">
                <a:solidFill>
                  <a:srgbClr val="333333"/>
                </a:solidFill>
                <a:effectLst/>
                <a:latin typeface="PingFang SC"/>
              </a:rPr>
              <a:t>ArcGIS</a:t>
            </a:r>
          </a:p>
          <a:p>
            <a:r>
              <a:rPr lang="zh-CN" altLang="en-US" b="0" i="0" dirty="0">
                <a:solidFill>
                  <a:srgbClr val="333333"/>
                </a:solidFill>
                <a:effectLst/>
                <a:latin typeface="PingFang SC"/>
              </a:rPr>
              <a:t>优点：全面强大的</a:t>
            </a:r>
            <a:r>
              <a:rPr lang="en-US" altLang="zh-CN" b="0" i="0" dirty="0">
                <a:solidFill>
                  <a:srgbClr val="333333"/>
                </a:solidFill>
                <a:effectLst/>
                <a:latin typeface="PingFang SC"/>
              </a:rPr>
              <a:t>GIS</a:t>
            </a:r>
            <a:r>
              <a:rPr lang="zh-CN" altLang="en-US" b="0" i="0" dirty="0">
                <a:solidFill>
                  <a:srgbClr val="333333"/>
                </a:solidFill>
                <a:effectLst/>
                <a:latin typeface="PingFang SC"/>
              </a:rPr>
              <a:t>功能，</a:t>
            </a:r>
            <a:r>
              <a:rPr lang="en-US" altLang="zh-CN" b="0" i="0" dirty="0">
                <a:solidFill>
                  <a:srgbClr val="333333"/>
                </a:solidFill>
                <a:effectLst/>
                <a:latin typeface="PingFang SC"/>
              </a:rPr>
              <a:t>10</a:t>
            </a:r>
            <a:r>
              <a:rPr lang="zh-CN" altLang="en-US" b="0" i="0" dirty="0">
                <a:solidFill>
                  <a:srgbClr val="333333"/>
                </a:solidFill>
                <a:effectLst/>
                <a:latin typeface="PingFang SC"/>
              </a:rPr>
              <a:t>已经推出，</a:t>
            </a:r>
            <a:r>
              <a:rPr lang="en-US" altLang="zh-CN" b="0" i="0" dirty="0">
                <a:solidFill>
                  <a:srgbClr val="333333"/>
                </a:solidFill>
                <a:effectLst/>
                <a:latin typeface="PingFang SC"/>
              </a:rPr>
              <a:t>ARCGIS</a:t>
            </a:r>
            <a:r>
              <a:rPr lang="zh-CN" altLang="en-US" b="0" i="0" dirty="0">
                <a:solidFill>
                  <a:srgbClr val="333333"/>
                </a:solidFill>
                <a:effectLst/>
                <a:latin typeface="PingFang SC"/>
              </a:rPr>
              <a:t>从此支持云</a:t>
            </a:r>
            <a:r>
              <a:rPr lang="en-US" altLang="zh-CN" b="0" i="0" dirty="0">
                <a:solidFill>
                  <a:srgbClr val="333333"/>
                </a:solidFill>
                <a:effectLst/>
                <a:latin typeface="PingFang SC"/>
              </a:rPr>
              <a:t>GIS</a:t>
            </a:r>
            <a:r>
              <a:rPr lang="zh-CN" altLang="en-US" b="0" i="0" dirty="0">
                <a:solidFill>
                  <a:srgbClr val="333333"/>
                </a:solidFill>
                <a:effectLst/>
                <a:latin typeface="PingFang SC"/>
              </a:rPr>
              <a:t>、时间</a:t>
            </a:r>
            <a:r>
              <a:rPr lang="en-US" altLang="zh-CN" b="0" i="0" dirty="0">
                <a:solidFill>
                  <a:srgbClr val="333333"/>
                </a:solidFill>
                <a:effectLst/>
                <a:latin typeface="PingFang SC"/>
              </a:rPr>
              <a:t>GIS</a:t>
            </a:r>
            <a:r>
              <a:rPr lang="zh-CN" altLang="en-US" b="0" i="0" dirty="0">
                <a:solidFill>
                  <a:srgbClr val="333333"/>
                </a:solidFill>
                <a:effectLst/>
                <a:latin typeface="PingFang SC"/>
              </a:rPr>
              <a:t>，同时追求</a:t>
            </a:r>
            <a:r>
              <a:rPr lang="en-US" altLang="zh-CN" b="0" i="0" dirty="0">
                <a:solidFill>
                  <a:srgbClr val="333333"/>
                </a:solidFill>
                <a:effectLst/>
                <a:latin typeface="PingFang SC"/>
              </a:rPr>
              <a:t>GIS-RS</a:t>
            </a:r>
            <a:r>
              <a:rPr lang="zh-CN" altLang="en-US" b="0" i="0" dirty="0">
                <a:solidFill>
                  <a:srgbClr val="333333"/>
                </a:solidFill>
                <a:effectLst/>
                <a:latin typeface="PingFang SC"/>
              </a:rPr>
              <a:t>一体化，开发方面，</a:t>
            </a:r>
            <a:r>
              <a:rPr lang="en-US" altLang="zh-CN" b="0" i="0" dirty="0">
                <a:solidFill>
                  <a:srgbClr val="333333"/>
                </a:solidFill>
                <a:effectLst/>
                <a:latin typeface="PingFang SC"/>
              </a:rPr>
              <a:t>ArcObjects10</a:t>
            </a:r>
            <a:r>
              <a:rPr lang="zh-CN" altLang="en-US" b="0" i="0" dirty="0">
                <a:solidFill>
                  <a:srgbClr val="333333"/>
                </a:solidFill>
                <a:effectLst/>
                <a:latin typeface="PingFang SC"/>
              </a:rPr>
              <a:t>带来了一些新的功能和更好的体验在提升数据显示性能的同时加强了对</a:t>
            </a:r>
            <a:r>
              <a:rPr lang="en-US" altLang="zh-CN" b="0" i="0" dirty="0">
                <a:solidFill>
                  <a:srgbClr val="333333"/>
                </a:solidFill>
                <a:effectLst/>
                <a:latin typeface="PingFang SC"/>
              </a:rPr>
              <a:t>3D</a:t>
            </a:r>
            <a:r>
              <a:rPr lang="zh-CN" altLang="en-US" b="0" i="0" dirty="0">
                <a:solidFill>
                  <a:srgbClr val="333333"/>
                </a:solidFill>
                <a:effectLst/>
                <a:latin typeface="PingFang SC"/>
              </a:rPr>
              <a:t>数据的创建和管理能力，丰富和完善了诸多</a:t>
            </a:r>
            <a:r>
              <a:rPr lang="en-US" altLang="zh-CN" b="0" i="0" dirty="0">
                <a:solidFill>
                  <a:srgbClr val="333333"/>
                </a:solidFill>
                <a:effectLst/>
                <a:latin typeface="PingFang SC"/>
              </a:rPr>
              <a:t>3D</a:t>
            </a:r>
            <a:r>
              <a:rPr lang="zh-CN" altLang="en-US" b="0" i="0" dirty="0">
                <a:solidFill>
                  <a:srgbClr val="333333"/>
                </a:solidFill>
                <a:effectLst/>
                <a:latin typeface="PingFang SC"/>
              </a:rPr>
              <a:t>环境下的分析功能，力图使用户感受一个不仅只能</a:t>
            </a:r>
            <a:r>
              <a:rPr lang="en-US" altLang="zh-CN" b="0" i="0" dirty="0">
                <a:solidFill>
                  <a:srgbClr val="333333"/>
                </a:solidFill>
                <a:effectLst/>
                <a:latin typeface="PingFang SC"/>
              </a:rPr>
              <a:t>Show</a:t>
            </a:r>
            <a:r>
              <a:rPr lang="zh-CN" altLang="en-US" b="0" i="0" dirty="0">
                <a:solidFill>
                  <a:srgbClr val="333333"/>
                </a:solidFill>
                <a:effectLst/>
                <a:latin typeface="PingFang SC"/>
              </a:rPr>
              <a:t>，更注重强大分析功能的</a:t>
            </a:r>
            <a:r>
              <a:rPr lang="en-US" altLang="zh-CN" b="0" i="0" dirty="0">
                <a:solidFill>
                  <a:srgbClr val="333333"/>
                </a:solidFill>
                <a:effectLst/>
                <a:latin typeface="PingFang SC"/>
              </a:rPr>
              <a:t>3D GIS</a:t>
            </a:r>
            <a:r>
              <a:rPr lang="zh-CN" altLang="en-US" dirty="0">
                <a:solidFill>
                  <a:srgbClr val="333333"/>
                </a:solidFill>
                <a:latin typeface="PingFang SC"/>
              </a:rPr>
              <a:t>，但收费较高。</a:t>
            </a:r>
            <a:endParaRPr lang="en-US" altLang="zh-CN" b="0" i="0" dirty="0">
              <a:solidFill>
                <a:srgbClr val="333333"/>
              </a:solidFill>
              <a:effectLst/>
              <a:latin typeface="PingFang SC"/>
            </a:endParaRPr>
          </a:p>
          <a:p>
            <a:endParaRPr lang="en-US" altLang="zh-CN" dirty="0">
              <a:solidFill>
                <a:srgbClr val="333333"/>
              </a:solidFill>
              <a:latin typeface="PingFang SC"/>
            </a:endParaRPr>
          </a:p>
          <a:p>
            <a:r>
              <a:rPr lang="en-US" altLang="zh-CN" sz="2000" b="1" i="0" dirty="0" err="1">
                <a:solidFill>
                  <a:srgbClr val="333333"/>
                </a:solidFill>
                <a:effectLst/>
                <a:latin typeface="PingFang SC"/>
              </a:rPr>
              <a:t>MapGIS</a:t>
            </a:r>
            <a:endParaRPr lang="en-US" altLang="zh-CN" sz="2000" b="1" dirty="0">
              <a:solidFill>
                <a:srgbClr val="333333"/>
              </a:solidFill>
              <a:latin typeface="PingFang SC"/>
            </a:endParaRPr>
          </a:p>
          <a:p>
            <a:r>
              <a:rPr lang="zh-CN" altLang="en-US" b="0" i="0" dirty="0">
                <a:solidFill>
                  <a:srgbClr val="333333"/>
                </a:solidFill>
                <a:effectLst/>
                <a:latin typeface="PingFang SC"/>
              </a:rPr>
              <a:t>优秀的国产</a:t>
            </a:r>
            <a:r>
              <a:rPr lang="en-US" altLang="zh-CN" b="0" i="0" dirty="0">
                <a:solidFill>
                  <a:srgbClr val="333333"/>
                </a:solidFill>
                <a:effectLst/>
                <a:latin typeface="PingFang SC"/>
              </a:rPr>
              <a:t>GIS</a:t>
            </a:r>
            <a:r>
              <a:rPr lang="zh-CN" altLang="en-US" b="0" i="0" dirty="0">
                <a:solidFill>
                  <a:srgbClr val="333333"/>
                </a:solidFill>
                <a:effectLst/>
                <a:latin typeface="PingFang SC"/>
              </a:rPr>
              <a:t>，有较强的创新能力。可以根据已有数据回溯过去某一时刻的情况或预测将来某一时刻的情况，以满足历史回溯和衍变、地籍变更、环境变化、灾难预警等应用的需要，可随意搭建成适应各专业的影像数据处理平台或</a:t>
            </a:r>
            <a:r>
              <a:rPr lang="en-US" altLang="zh-CN" b="0" i="0" dirty="0">
                <a:solidFill>
                  <a:srgbClr val="333333"/>
                </a:solidFill>
                <a:effectLst/>
                <a:latin typeface="PingFang SC"/>
              </a:rPr>
              <a:t>GIS</a:t>
            </a:r>
            <a:r>
              <a:rPr lang="zh-CN" altLang="en-US" b="0" i="0" dirty="0">
                <a:solidFill>
                  <a:srgbClr val="333333"/>
                </a:solidFill>
                <a:effectLst/>
                <a:latin typeface="PingFang SC"/>
              </a:rPr>
              <a:t>与影像相结合的综合处理平台，但插件较多</a:t>
            </a:r>
            <a:endParaRPr lang="en-US" altLang="zh-CN" b="0" i="0" dirty="0">
              <a:solidFill>
                <a:srgbClr val="333333"/>
              </a:solidFill>
              <a:effectLst/>
              <a:latin typeface="PingFang SC"/>
            </a:endParaRPr>
          </a:p>
          <a:p>
            <a:endParaRPr lang="en-US" altLang="zh-CN" dirty="0">
              <a:solidFill>
                <a:srgbClr val="333333"/>
              </a:solidFill>
              <a:latin typeface="PingFang SC"/>
            </a:endParaRPr>
          </a:p>
          <a:p>
            <a:r>
              <a:rPr lang="en-US" altLang="zh-CN" sz="2400" b="1" dirty="0" err="1">
                <a:solidFill>
                  <a:srgbClr val="333333"/>
                </a:solidFill>
                <a:latin typeface="PingFang SC"/>
              </a:rPr>
              <a:t>gVSIG</a:t>
            </a:r>
            <a:endParaRPr lang="en-US" altLang="zh-CN" sz="2400" b="1" dirty="0">
              <a:solidFill>
                <a:srgbClr val="333333"/>
              </a:solidFill>
              <a:latin typeface="PingFang SC"/>
            </a:endParaRPr>
          </a:p>
          <a:p>
            <a:r>
              <a:rPr lang="zh-CN" altLang="en-US" dirty="0">
                <a:solidFill>
                  <a:srgbClr val="333333"/>
                </a:solidFill>
                <a:latin typeface="PingFang SC"/>
              </a:rPr>
              <a:t>一个强大的</a:t>
            </a:r>
            <a:r>
              <a:rPr lang="en-US" altLang="zh-CN" dirty="0" err="1">
                <a:solidFill>
                  <a:srgbClr val="333333"/>
                </a:solidFill>
                <a:latin typeface="PingFang SC"/>
              </a:rPr>
              <a:t>gis</a:t>
            </a:r>
            <a:r>
              <a:rPr lang="zh-CN" altLang="en-US" dirty="0">
                <a:solidFill>
                  <a:srgbClr val="333333"/>
                </a:solidFill>
                <a:latin typeface="PingFang SC"/>
              </a:rPr>
              <a:t>，易于使用，可互操作，并被世界各地成千上万的用户使用。可以处理各种格式、矢量和栅格、文件、数据库和远程服务，可以使用各种工具来分析和管理您的地理信息</a:t>
            </a:r>
            <a:r>
              <a:rPr lang="en-US" altLang="zh-CN" dirty="0" err="1">
                <a:solidFill>
                  <a:srgbClr val="333333"/>
                </a:solidFill>
                <a:latin typeface="PingFang SC"/>
              </a:rPr>
              <a:t>gvSIG</a:t>
            </a:r>
            <a:r>
              <a:rPr lang="en-US" altLang="zh-CN" dirty="0">
                <a:solidFill>
                  <a:srgbClr val="333333"/>
                </a:solidFill>
                <a:latin typeface="PingFang SC"/>
              </a:rPr>
              <a:t> desktop</a:t>
            </a:r>
            <a:r>
              <a:rPr lang="zh-CN" altLang="en-US" dirty="0">
                <a:solidFill>
                  <a:srgbClr val="333333"/>
                </a:solidFill>
                <a:latin typeface="PingFang SC"/>
              </a:rPr>
              <a:t>设计为易于扩展，允许对定制解决方案的应用程序和开发进行持续改进。</a:t>
            </a:r>
            <a:endParaRPr lang="en-US" altLang="zh-CN" dirty="0">
              <a:solidFill>
                <a:srgbClr val="333333"/>
              </a:solidFill>
              <a:latin typeface="PingFang SC"/>
            </a:endParaRPr>
          </a:p>
        </p:txBody>
      </p:sp>
    </p:spTree>
    <p:extLst>
      <p:ext uri="{BB962C8B-B14F-4D97-AF65-F5344CB8AC3E}">
        <p14:creationId xmlns:p14="http://schemas.microsoft.com/office/powerpoint/2010/main" val="75256353"/>
      </p:ext>
    </p:extLst>
  </p:cSld>
  <p:clrMapOvr>
    <a:masterClrMapping/>
  </p:clrMapOvr>
  <mc:AlternateContent xmlns:mc="http://schemas.openxmlformats.org/markup-compatibility/2006" xmlns:p14="http://schemas.microsoft.com/office/powerpoint/2010/main">
    <mc:Choice Requires="p14">
      <p:transition spd="slow" p14:dur="850">
        <p14:warp/>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cstate="hqprint">
            <a:extLst>
              <a:ext uri="{BEBA8EAE-BF5A-486C-A8C5-ECC9F3942E4B}">
                <a14:imgProps xmlns:a14="http://schemas.microsoft.com/office/drawing/2010/main">
                  <a14:imgLayer r:embed="rId4">
                    <a14:imgEffect>
                      <a14:brightnessContrast bright="-27000"/>
                    </a14:imgEffect>
                  </a14:imgLayer>
                </a14:imgProps>
              </a:ext>
              <a:ext uri="{28A0092B-C50C-407E-A947-70E740481C1C}">
                <a14:useLocalDpi xmlns:a14="http://schemas.microsoft.com/office/drawing/2010/main" val="0"/>
              </a:ext>
            </a:extLst>
          </a:blip>
          <a:stretch>
            <a:fillRect/>
          </a:stretch>
        </p:blipFill>
        <p:spPr>
          <a:xfrm>
            <a:off x="1137621" y="930464"/>
            <a:ext cx="5359636" cy="4845111"/>
          </a:xfrm>
          <a:prstGeom prst="rect">
            <a:avLst/>
          </a:prstGeom>
        </p:spPr>
      </p:pic>
      <p:sp>
        <p:nvSpPr>
          <p:cNvPr id="10" name="椭圆 9"/>
          <p:cNvSpPr/>
          <p:nvPr/>
        </p:nvSpPr>
        <p:spPr>
          <a:xfrm>
            <a:off x="6187639" y="3343275"/>
            <a:ext cx="177794" cy="177794"/>
          </a:xfrm>
          <a:prstGeom prst="ellipse">
            <a:avLst/>
          </a:prstGeom>
          <a:solidFill>
            <a:srgbClr val="0E0E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2182439" y="2977356"/>
            <a:ext cx="3496495" cy="1015663"/>
          </a:xfrm>
          <a:prstGeom prst="rect">
            <a:avLst/>
          </a:prstGeom>
          <a:solidFill>
            <a:schemeClr val="bg1">
              <a:alpha val="80000"/>
            </a:schemeClr>
          </a:solidFill>
        </p:spPr>
        <p:txBody>
          <a:bodyPr wrap="square" rtlCol="0">
            <a:spAutoFit/>
          </a:bodyPr>
          <a:lstStyle/>
          <a:p>
            <a:pPr algn="ctr"/>
            <a:r>
              <a:rPr lang="zh-CN" altLang="en-US" sz="6000" spc="100" dirty="0">
                <a:latin typeface="明兰" panose="02010600030101010101" pitchFamily="2" charset="-122"/>
                <a:ea typeface="明兰" panose="02010600030101010101" pitchFamily="2" charset="-122"/>
              </a:rPr>
              <a:t>环境搭建</a:t>
            </a:r>
          </a:p>
        </p:txBody>
      </p:sp>
      <p:cxnSp>
        <p:nvCxnSpPr>
          <p:cNvPr id="14" name="直接连接符 13"/>
          <p:cNvCxnSpPr/>
          <p:nvPr/>
        </p:nvCxnSpPr>
        <p:spPr>
          <a:xfrm flipV="1">
            <a:off x="6401609" y="3427881"/>
            <a:ext cx="6187639" cy="4291"/>
          </a:xfrm>
          <a:prstGeom prst="line">
            <a:avLst/>
          </a:prstGeom>
          <a:ln w="25400">
            <a:solidFill>
              <a:srgbClr val="0E0E0E"/>
            </a:solidFill>
          </a:ln>
        </p:spPr>
        <p:style>
          <a:lnRef idx="1">
            <a:schemeClr val="accent1"/>
          </a:lnRef>
          <a:fillRef idx="0">
            <a:schemeClr val="accent1"/>
          </a:fillRef>
          <a:effectRef idx="0">
            <a:schemeClr val="accent1"/>
          </a:effectRef>
          <a:fontRef idx="minor">
            <a:schemeClr val="tx1"/>
          </a:fontRef>
        </p:style>
      </p:cxnSp>
      <p:grpSp>
        <p:nvGrpSpPr>
          <p:cNvPr id="29" name="组合 28"/>
          <p:cNvGrpSpPr/>
          <p:nvPr/>
        </p:nvGrpSpPr>
        <p:grpSpPr>
          <a:xfrm>
            <a:off x="8566437" y="2660170"/>
            <a:ext cx="3871464" cy="1366210"/>
            <a:chOff x="2057454" y="2646587"/>
            <a:chExt cx="3871464" cy="1366210"/>
          </a:xfrm>
        </p:grpSpPr>
        <p:sp>
          <p:nvSpPr>
            <p:cNvPr id="17" name="椭圆 16"/>
            <p:cNvSpPr/>
            <p:nvPr/>
          </p:nvSpPr>
          <p:spPr>
            <a:xfrm>
              <a:off x="2462789" y="2751713"/>
              <a:ext cx="90000" cy="90000"/>
            </a:xfrm>
            <a:prstGeom prst="ellipse">
              <a:avLst/>
            </a:prstGeom>
            <a:solidFill>
              <a:srgbClr val="0E0E0E">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3585145" y="3115424"/>
              <a:ext cx="86727" cy="86727"/>
            </a:xfrm>
            <a:prstGeom prst="ellipse">
              <a:avLst/>
            </a:prstGeom>
            <a:solidFill>
              <a:srgbClr val="0E0E0E">
                <a:alpha val="5636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4404884" y="3255982"/>
              <a:ext cx="83455" cy="83455"/>
            </a:xfrm>
            <a:prstGeom prst="ellipse">
              <a:avLst/>
            </a:prstGeom>
            <a:solidFill>
              <a:srgbClr val="0E0E0E">
                <a:alpha val="5272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3570425" y="3641186"/>
              <a:ext cx="80182" cy="80182"/>
            </a:xfrm>
            <a:prstGeom prst="ellipse">
              <a:avLst/>
            </a:prstGeom>
            <a:solidFill>
              <a:srgbClr val="0E0E0E">
                <a:alpha val="4909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a:off x="5595571" y="3274689"/>
              <a:ext cx="76909" cy="76909"/>
            </a:xfrm>
            <a:prstGeom prst="ellipse">
              <a:avLst/>
            </a:prstGeom>
            <a:solidFill>
              <a:srgbClr val="0E0E0E">
                <a:alpha val="4545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a:off x="5883199" y="3467720"/>
              <a:ext cx="45719" cy="45719"/>
            </a:xfrm>
            <a:prstGeom prst="ellipse">
              <a:avLst/>
            </a:prstGeom>
            <a:solidFill>
              <a:srgbClr val="0E0E0E">
                <a:alpha val="418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4201455" y="3552144"/>
              <a:ext cx="70364" cy="70364"/>
            </a:xfrm>
            <a:prstGeom prst="ellipse">
              <a:avLst/>
            </a:prstGeom>
            <a:solidFill>
              <a:srgbClr val="0E0E0E">
                <a:alpha val="381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a:off x="2443111" y="3945706"/>
              <a:ext cx="67091" cy="67091"/>
            </a:xfrm>
            <a:prstGeom prst="ellipse">
              <a:avLst/>
            </a:prstGeom>
            <a:solidFill>
              <a:srgbClr val="0E0E0E">
                <a:alpha val="3454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5" name="椭圆 24"/>
            <p:cNvSpPr/>
            <p:nvPr/>
          </p:nvSpPr>
          <p:spPr>
            <a:xfrm>
              <a:off x="2057454" y="2646587"/>
              <a:ext cx="63818" cy="63818"/>
            </a:xfrm>
            <a:prstGeom prst="ellipse">
              <a:avLst/>
            </a:prstGeom>
            <a:solidFill>
              <a:srgbClr val="0E0E0E">
                <a:alpha val="3090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a:off x="3089738" y="3647569"/>
              <a:ext cx="60545" cy="60545"/>
            </a:xfrm>
            <a:prstGeom prst="ellipse">
              <a:avLst/>
            </a:prstGeom>
            <a:solidFill>
              <a:srgbClr val="0E0E0E">
                <a:alpha val="2727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7" name="椭圆 26"/>
            <p:cNvSpPr/>
            <p:nvPr/>
          </p:nvSpPr>
          <p:spPr>
            <a:xfrm>
              <a:off x="2779641" y="3085530"/>
              <a:ext cx="57273" cy="57273"/>
            </a:xfrm>
            <a:prstGeom prst="ellipse">
              <a:avLst/>
            </a:prstGeom>
            <a:solidFill>
              <a:srgbClr val="0E0E0E">
                <a:alpha val="2363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a:off x="4971733" y="3576882"/>
              <a:ext cx="54000" cy="54000"/>
            </a:xfrm>
            <a:prstGeom prst="ellipse">
              <a:avLst/>
            </a:prstGeom>
            <a:solidFill>
              <a:srgbClr val="0E0E0E">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4" name="组合 43"/>
          <p:cNvGrpSpPr/>
          <p:nvPr/>
        </p:nvGrpSpPr>
        <p:grpSpPr>
          <a:xfrm>
            <a:off x="9171533" y="2929816"/>
            <a:ext cx="2720704" cy="871348"/>
            <a:chOff x="2133791" y="2806726"/>
            <a:chExt cx="3351856" cy="1073484"/>
          </a:xfrm>
        </p:grpSpPr>
        <p:sp>
          <p:nvSpPr>
            <p:cNvPr id="45" name="椭圆 44"/>
            <p:cNvSpPr/>
            <p:nvPr/>
          </p:nvSpPr>
          <p:spPr>
            <a:xfrm>
              <a:off x="2653368" y="2894140"/>
              <a:ext cx="53222" cy="53222"/>
            </a:xfrm>
            <a:prstGeom prst="ellipse">
              <a:avLst/>
            </a:prstGeom>
            <a:solidFill>
              <a:srgbClr val="0E0E0E">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p:nvPr/>
          </p:nvSpPr>
          <p:spPr>
            <a:xfrm>
              <a:off x="3810450" y="3115424"/>
              <a:ext cx="53222" cy="53222"/>
            </a:xfrm>
            <a:prstGeom prst="ellipse">
              <a:avLst/>
            </a:prstGeom>
            <a:solidFill>
              <a:srgbClr val="0E0E0E">
                <a:alpha val="5636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p:nvSpPr>
          <p:spPr>
            <a:xfrm>
              <a:off x="4795058" y="3166540"/>
              <a:ext cx="53222" cy="53222"/>
            </a:xfrm>
            <a:prstGeom prst="ellipse">
              <a:avLst/>
            </a:prstGeom>
            <a:solidFill>
              <a:srgbClr val="0E0E0E">
                <a:alpha val="5272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a:off x="3672010" y="3635948"/>
              <a:ext cx="53222" cy="53222"/>
            </a:xfrm>
            <a:prstGeom prst="ellipse">
              <a:avLst/>
            </a:prstGeom>
            <a:solidFill>
              <a:srgbClr val="0E0E0E">
                <a:alpha val="4909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a:off x="5285021" y="3230316"/>
              <a:ext cx="53222" cy="53222"/>
            </a:xfrm>
            <a:prstGeom prst="ellipse">
              <a:avLst/>
            </a:prstGeom>
            <a:solidFill>
              <a:srgbClr val="0E0E0E">
                <a:alpha val="4545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a:off x="5432425" y="3479415"/>
              <a:ext cx="53222" cy="53222"/>
            </a:xfrm>
            <a:prstGeom prst="ellipse">
              <a:avLst/>
            </a:prstGeom>
            <a:solidFill>
              <a:srgbClr val="0E0E0E">
                <a:alpha val="418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a:off x="4574638" y="3506114"/>
              <a:ext cx="53222" cy="53222"/>
            </a:xfrm>
            <a:prstGeom prst="ellipse">
              <a:avLst/>
            </a:prstGeom>
            <a:solidFill>
              <a:srgbClr val="0E0E0E">
                <a:alpha val="381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a:off x="2419641" y="3826988"/>
              <a:ext cx="53222" cy="53222"/>
            </a:xfrm>
            <a:prstGeom prst="ellipse">
              <a:avLst/>
            </a:prstGeom>
            <a:solidFill>
              <a:srgbClr val="0E0E0E">
                <a:alpha val="3454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3" name="椭圆 52"/>
            <p:cNvSpPr/>
            <p:nvPr/>
          </p:nvSpPr>
          <p:spPr>
            <a:xfrm>
              <a:off x="2133791" y="2806726"/>
              <a:ext cx="53222" cy="53222"/>
            </a:xfrm>
            <a:prstGeom prst="ellipse">
              <a:avLst/>
            </a:prstGeom>
            <a:solidFill>
              <a:srgbClr val="0E0E0E">
                <a:alpha val="3090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p:cNvSpPr/>
            <p:nvPr/>
          </p:nvSpPr>
          <p:spPr>
            <a:xfrm>
              <a:off x="3061163" y="3609469"/>
              <a:ext cx="53222" cy="53222"/>
            </a:xfrm>
            <a:prstGeom prst="ellipse">
              <a:avLst/>
            </a:prstGeom>
            <a:solidFill>
              <a:srgbClr val="0E0E0E">
                <a:alpha val="2727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p:cNvSpPr/>
            <p:nvPr/>
          </p:nvSpPr>
          <p:spPr>
            <a:xfrm>
              <a:off x="2810121" y="3085530"/>
              <a:ext cx="53222" cy="53222"/>
            </a:xfrm>
            <a:prstGeom prst="ellipse">
              <a:avLst/>
            </a:prstGeom>
            <a:solidFill>
              <a:srgbClr val="0E0E0E">
                <a:alpha val="2363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p:cNvSpPr/>
            <p:nvPr/>
          </p:nvSpPr>
          <p:spPr>
            <a:xfrm>
              <a:off x="4971734" y="3614433"/>
              <a:ext cx="53222" cy="53222"/>
            </a:xfrm>
            <a:prstGeom prst="ellipse">
              <a:avLst/>
            </a:prstGeom>
            <a:solidFill>
              <a:srgbClr val="0E0E0E">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7" name="文本框 56"/>
          <p:cNvSpPr txBox="1"/>
          <p:nvPr/>
        </p:nvSpPr>
        <p:spPr>
          <a:xfrm>
            <a:off x="6676000" y="2301298"/>
            <a:ext cx="3522115" cy="1107996"/>
          </a:xfrm>
          <a:prstGeom prst="rect">
            <a:avLst/>
          </a:prstGeom>
          <a:noFill/>
        </p:spPr>
        <p:txBody>
          <a:bodyPr wrap="square" rtlCol="0">
            <a:spAutoFit/>
          </a:bodyPr>
          <a:lstStyle/>
          <a:p>
            <a:pPr algn="ctr"/>
            <a:r>
              <a:rPr lang="en-US" altLang="zh-CN" sz="6600" spc="100" dirty="0">
                <a:latin typeface="明兰" panose="02010600030101010101" pitchFamily="2" charset="-122"/>
                <a:ea typeface="明兰" panose="02010600030101010101" pitchFamily="2" charset="-122"/>
              </a:rPr>
              <a:t>Part 4</a:t>
            </a:r>
            <a:endParaRPr lang="zh-CN" altLang="en-US" sz="6600" spc="100" dirty="0">
              <a:latin typeface="明兰" panose="02010600030101010101" pitchFamily="2" charset="-122"/>
              <a:ea typeface="明兰" panose="02010600030101010101" pitchFamily="2" charset="-122"/>
            </a:endParaRPr>
          </a:p>
        </p:txBody>
      </p:sp>
      <p:grpSp>
        <p:nvGrpSpPr>
          <p:cNvPr id="35" name="组合 34"/>
          <p:cNvGrpSpPr/>
          <p:nvPr/>
        </p:nvGrpSpPr>
        <p:grpSpPr>
          <a:xfrm rot="-5400000">
            <a:off x="-75123" y="-182547"/>
            <a:ext cx="478489" cy="560847"/>
            <a:chOff x="758562" y="2561597"/>
            <a:chExt cx="423517" cy="496415"/>
          </a:xfrm>
        </p:grpSpPr>
        <p:sp>
          <p:nvSpPr>
            <p:cNvPr id="36" name="任意多边形 35"/>
            <p:cNvSpPr/>
            <p:nvPr/>
          </p:nvSpPr>
          <p:spPr>
            <a:xfrm>
              <a:off x="769620" y="2581275"/>
              <a:ext cx="400050" cy="457200"/>
            </a:xfrm>
            <a:custGeom>
              <a:avLst/>
              <a:gdLst>
                <a:gd name="connsiteX0" fmla="*/ 11430 w 400050"/>
                <a:gd name="connsiteY0" fmla="*/ 346710 h 457200"/>
                <a:gd name="connsiteX1" fmla="*/ 0 w 400050"/>
                <a:gd name="connsiteY1" fmla="*/ 102870 h 457200"/>
                <a:gd name="connsiteX2" fmla="*/ 194310 w 400050"/>
                <a:gd name="connsiteY2" fmla="*/ 0 h 457200"/>
                <a:gd name="connsiteX3" fmla="*/ 400050 w 400050"/>
                <a:gd name="connsiteY3" fmla="*/ 100965 h 457200"/>
                <a:gd name="connsiteX4" fmla="*/ 398145 w 400050"/>
                <a:gd name="connsiteY4" fmla="*/ 342900 h 457200"/>
                <a:gd name="connsiteX5" fmla="*/ 200025 w 400050"/>
                <a:gd name="connsiteY5" fmla="*/ 457200 h 457200"/>
                <a:gd name="connsiteX6" fmla="*/ 11430 w 400050"/>
                <a:gd name="connsiteY6" fmla="*/ 34671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0050" h="457200">
                  <a:moveTo>
                    <a:pt x="11430" y="346710"/>
                  </a:moveTo>
                  <a:lnTo>
                    <a:pt x="0" y="102870"/>
                  </a:lnTo>
                  <a:lnTo>
                    <a:pt x="194310" y="0"/>
                  </a:lnTo>
                  <a:lnTo>
                    <a:pt x="400050" y="100965"/>
                  </a:lnTo>
                  <a:lnTo>
                    <a:pt x="398145" y="342900"/>
                  </a:lnTo>
                  <a:lnTo>
                    <a:pt x="200025" y="457200"/>
                  </a:lnTo>
                  <a:lnTo>
                    <a:pt x="11430" y="346710"/>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任意多边形 36"/>
            <p:cNvSpPr/>
            <p:nvPr/>
          </p:nvSpPr>
          <p:spPr>
            <a:xfrm>
              <a:off x="819997" y="2563286"/>
              <a:ext cx="356155" cy="297401"/>
            </a:xfrm>
            <a:custGeom>
              <a:avLst/>
              <a:gdLst>
                <a:gd name="connsiteX0" fmla="*/ 53340 w 161925"/>
                <a:gd name="connsiteY0" fmla="*/ 0 h 102870"/>
                <a:gd name="connsiteX1" fmla="*/ 0 w 161925"/>
                <a:gd name="connsiteY1" fmla="*/ 100965 h 102870"/>
                <a:gd name="connsiteX2" fmla="*/ 112395 w 161925"/>
                <a:gd name="connsiteY2" fmla="*/ 102870 h 102870"/>
                <a:gd name="connsiteX3" fmla="*/ 161925 w 161925"/>
                <a:gd name="connsiteY3" fmla="*/ 26670 h 102870"/>
                <a:gd name="connsiteX4" fmla="*/ 53340 w 161925"/>
                <a:gd name="connsiteY4" fmla="*/ 0 h 102870"/>
                <a:gd name="connsiteX0" fmla="*/ 71987 w 161925"/>
                <a:gd name="connsiteY0" fmla="*/ 0 h 126282"/>
                <a:gd name="connsiteX1" fmla="*/ 0 w 161925"/>
                <a:gd name="connsiteY1" fmla="*/ 124377 h 126282"/>
                <a:gd name="connsiteX2" fmla="*/ 112395 w 161925"/>
                <a:gd name="connsiteY2" fmla="*/ 126282 h 126282"/>
                <a:gd name="connsiteX3" fmla="*/ 161925 w 161925"/>
                <a:gd name="connsiteY3" fmla="*/ 50082 h 126282"/>
                <a:gd name="connsiteX4" fmla="*/ 71987 w 161925"/>
                <a:gd name="connsiteY4" fmla="*/ 0 h 126282"/>
                <a:gd name="connsiteX0" fmla="*/ 71987 w 172492"/>
                <a:gd name="connsiteY0" fmla="*/ 0 h 126282"/>
                <a:gd name="connsiteX1" fmla="*/ 0 w 172492"/>
                <a:gd name="connsiteY1" fmla="*/ 124377 h 126282"/>
                <a:gd name="connsiteX2" fmla="*/ 112395 w 172492"/>
                <a:gd name="connsiteY2" fmla="*/ 126282 h 126282"/>
                <a:gd name="connsiteX3" fmla="*/ 172492 w 172492"/>
                <a:gd name="connsiteY3" fmla="*/ 42002 h 126282"/>
                <a:gd name="connsiteX4" fmla="*/ 71987 w 172492"/>
                <a:gd name="connsiteY4" fmla="*/ 0 h 1262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492" h="126282">
                  <a:moveTo>
                    <a:pt x="71987" y="0"/>
                  </a:moveTo>
                  <a:lnTo>
                    <a:pt x="0" y="124377"/>
                  </a:lnTo>
                  <a:lnTo>
                    <a:pt x="112395" y="126282"/>
                  </a:lnTo>
                  <a:lnTo>
                    <a:pt x="172492" y="42002"/>
                  </a:lnTo>
                  <a:lnTo>
                    <a:pt x="71987" y="0"/>
                  </a:lnTo>
                  <a:close/>
                </a:path>
              </a:pathLst>
            </a:custGeom>
            <a:solidFill>
              <a:srgbClr val="7474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8" name="任意多边形 37"/>
            <p:cNvSpPr/>
            <p:nvPr/>
          </p:nvSpPr>
          <p:spPr>
            <a:xfrm>
              <a:off x="758562" y="2561597"/>
              <a:ext cx="213040" cy="295688"/>
            </a:xfrm>
            <a:custGeom>
              <a:avLst/>
              <a:gdLst>
                <a:gd name="connsiteX0" fmla="*/ 0 w 754380"/>
                <a:gd name="connsiteY0" fmla="*/ 266700 h 906780"/>
                <a:gd name="connsiteX1" fmla="*/ 251460 w 754380"/>
                <a:gd name="connsiteY1" fmla="*/ 906780 h 906780"/>
                <a:gd name="connsiteX2" fmla="*/ 754380 w 754380"/>
                <a:gd name="connsiteY2" fmla="*/ 0 h 906780"/>
                <a:gd name="connsiteX3" fmla="*/ 0 w 754380"/>
                <a:gd name="connsiteY3" fmla="*/ 266700 h 906780"/>
                <a:gd name="connsiteX0" fmla="*/ 0 w 754380"/>
                <a:gd name="connsiteY0" fmla="*/ 266700 h 952500"/>
                <a:gd name="connsiteX1" fmla="*/ 274320 w 754380"/>
                <a:gd name="connsiteY1" fmla="*/ 952500 h 952500"/>
                <a:gd name="connsiteX2" fmla="*/ 754380 w 754380"/>
                <a:gd name="connsiteY2" fmla="*/ 0 h 952500"/>
                <a:gd name="connsiteX3" fmla="*/ 0 w 754380"/>
                <a:gd name="connsiteY3" fmla="*/ 266700 h 952500"/>
                <a:gd name="connsiteX0" fmla="*/ 0 w 948690"/>
                <a:gd name="connsiteY0" fmla="*/ 468630 h 1154430"/>
                <a:gd name="connsiteX1" fmla="*/ 274320 w 948690"/>
                <a:gd name="connsiteY1" fmla="*/ 1154430 h 1154430"/>
                <a:gd name="connsiteX2" fmla="*/ 948690 w 948690"/>
                <a:gd name="connsiteY2" fmla="*/ 0 h 1154430"/>
                <a:gd name="connsiteX3" fmla="*/ 0 w 948690"/>
                <a:gd name="connsiteY3" fmla="*/ 468630 h 1154430"/>
              </a:gdLst>
              <a:ahLst/>
              <a:cxnLst>
                <a:cxn ang="0">
                  <a:pos x="connsiteX0" y="connsiteY0"/>
                </a:cxn>
                <a:cxn ang="0">
                  <a:pos x="connsiteX1" y="connsiteY1"/>
                </a:cxn>
                <a:cxn ang="0">
                  <a:pos x="connsiteX2" y="connsiteY2"/>
                </a:cxn>
                <a:cxn ang="0">
                  <a:pos x="connsiteX3" y="connsiteY3"/>
                </a:cxn>
              </a:cxnLst>
              <a:rect l="l" t="t" r="r" b="b"/>
              <a:pathLst>
                <a:path w="948690" h="1154430">
                  <a:moveTo>
                    <a:pt x="0" y="468630"/>
                  </a:moveTo>
                  <a:lnTo>
                    <a:pt x="274320" y="1154430"/>
                  </a:lnTo>
                  <a:lnTo>
                    <a:pt x="948690" y="0"/>
                  </a:lnTo>
                  <a:lnTo>
                    <a:pt x="0" y="468630"/>
                  </a:lnTo>
                  <a:close/>
                </a:path>
              </a:pathLst>
            </a:custGeom>
            <a:solidFill>
              <a:srgbClr val="9393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任意多边形 38"/>
            <p:cNvSpPr/>
            <p:nvPr/>
          </p:nvSpPr>
          <p:spPr>
            <a:xfrm>
              <a:off x="758562" y="2680186"/>
              <a:ext cx="62457" cy="264460"/>
            </a:xfrm>
            <a:custGeom>
              <a:avLst/>
              <a:gdLst>
                <a:gd name="connsiteX0" fmla="*/ 0 w 278130"/>
                <a:gd name="connsiteY0" fmla="*/ 0 h 1032510"/>
                <a:gd name="connsiteX1" fmla="*/ 87630 w 278130"/>
                <a:gd name="connsiteY1" fmla="*/ 1032510 h 1032510"/>
                <a:gd name="connsiteX2" fmla="*/ 278130 w 278130"/>
                <a:gd name="connsiteY2" fmla="*/ 674370 h 1032510"/>
                <a:gd name="connsiteX3" fmla="*/ 0 w 278130"/>
                <a:gd name="connsiteY3" fmla="*/ 0 h 1032510"/>
                <a:gd name="connsiteX0" fmla="*/ 0 w 262890"/>
                <a:gd name="connsiteY0" fmla="*/ 0 h 1032510"/>
                <a:gd name="connsiteX1" fmla="*/ 87630 w 262890"/>
                <a:gd name="connsiteY1" fmla="*/ 1032510 h 1032510"/>
                <a:gd name="connsiteX2" fmla="*/ 262890 w 262890"/>
                <a:gd name="connsiteY2" fmla="*/ 685800 h 1032510"/>
                <a:gd name="connsiteX3" fmla="*/ 0 w 262890"/>
                <a:gd name="connsiteY3" fmla="*/ 0 h 1032510"/>
                <a:gd name="connsiteX0" fmla="*/ 0 w 274320"/>
                <a:gd name="connsiteY0" fmla="*/ 0 h 1032510"/>
                <a:gd name="connsiteX1" fmla="*/ 87630 w 274320"/>
                <a:gd name="connsiteY1" fmla="*/ 1032510 h 1032510"/>
                <a:gd name="connsiteX2" fmla="*/ 274320 w 274320"/>
                <a:gd name="connsiteY2" fmla="*/ 704850 h 1032510"/>
                <a:gd name="connsiteX3" fmla="*/ 0 w 274320"/>
                <a:gd name="connsiteY3" fmla="*/ 0 h 1032510"/>
                <a:gd name="connsiteX0" fmla="*/ 0 w 278130"/>
                <a:gd name="connsiteY0" fmla="*/ 0 h 1032510"/>
                <a:gd name="connsiteX1" fmla="*/ 87630 w 278130"/>
                <a:gd name="connsiteY1" fmla="*/ 1032510 h 1032510"/>
                <a:gd name="connsiteX2" fmla="*/ 278130 w 278130"/>
                <a:gd name="connsiteY2" fmla="*/ 691515 h 1032510"/>
                <a:gd name="connsiteX3" fmla="*/ 0 w 278130"/>
                <a:gd name="connsiteY3" fmla="*/ 0 h 1032510"/>
              </a:gdLst>
              <a:ahLst/>
              <a:cxnLst>
                <a:cxn ang="0">
                  <a:pos x="connsiteX0" y="connsiteY0"/>
                </a:cxn>
                <a:cxn ang="0">
                  <a:pos x="connsiteX1" y="connsiteY1"/>
                </a:cxn>
                <a:cxn ang="0">
                  <a:pos x="connsiteX2" y="connsiteY2"/>
                </a:cxn>
                <a:cxn ang="0">
                  <a:pos x="connsiteX3" y="connsiteY3"/>
                </a:cxn>
              </a:cxnLst>
              <a:rect l="l" t="t" r="r" b="b"/>
              <a:pathLst>
                <a:path w="278130" h="1032510">
                  <a:moveTo>
                    <a:pt x="0" y="0"/>
                  </a:moveTo>
                  <a:lnTo>
                    <a:pt x="87630" y="1032510"/>
                  </a:lnTo>
                  <a:lnTo>
                    <a:pt x="278130" y="691515"/>
                  </a:lnTo>
                  <a:lnTo>
                    <a:pt x="0" y="0"/>
                  </a:lnTo>
                  <a:close/>
                </a:path>
              </a:pathLst>
            </a:custGeom>
            <a:solidFill>
              <a:srgbClr val="8686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任意多边形 39"/>
            <p:cNvSpPr/>
            <p:nvPr/>
          </p:nvSpPr>
          <p:spPr>
            <a:xfrm>
              <a:off x="776106" y="2853730"/>
              <a:ext cx="405973" cy="204282"/>
            </a:xfrm>
            <a:custGeom>
              <a:avLst/>
              <a:gdLst>
                <a:gd name="connsiteX0" fmla="*/ 0 w 1798320"/>
                <a:gd name="connsiteY0" fmla="*/ 342900 h 797560"/>
                <a:gd name="connsiteX1" fmla="*/ 833120 w 1798320"/>
                <a:gd name="connsiteY1" fmla="*/ 797560 h 797560"/>
                <a:gd name="connsiteX2" fmla="*/ 1798320 w 1798320"/>
                <a:gd name="connsiteY2" fmla="*/ 317500 h 797560"/>
                <a:gd name="connsiteX3" fmla="*/ 1231900 w 1798320"/>
                <a:gd name="connsiteY3" fmla="*/ 27940 h 797560"/>
                <a:gd name="connsiteX4" fmla="*/ 203200 w 1798320"/>
                <a:gd name="connsiteY4" fmla="*/ 0 h 797560"/>
                <a:gd name="connsiteX5" fmla="*/ 0 w 1798320"/>
                <a:gd name="connsiteY5" fmla="*/ 342900 h 797560"/>
                <a:gd name="connsiteX0" fmla="*/ 0 w 1798320"/>
                <a:gd name="connsiteY0" fmla="*/ 342900 h 797560"/>
                <a:gd name="connsiteX1" fmla="*/ 833120 w 1798320"/>
                <a:gd name="connsiteY1" fmla="*/ 797560 h 797560"/>
                <a:gd name="connsiteX2" fmla="*/ 1798320 w 1798320"/>
                <a:gd name="connsiteY2" fmla="*/ 317500 h 797560"/>
                <a:gd name="connsiteX3" fmla="*/ 1237615 w 1798320"/>
                <a:gd name="connsiteY3" fmla="*/ 18415 h 797560"/>
                <a:gd name="connsiteX4" fmla="*/ 203200 w 1798320"/>
                <a:gd name="connsiteY4" fmla="*/ 0 h 797560"/>
                <a:gd name="connsiteX5" fmla="*/ 0 w 1798320"/>
                <a:gd name="connsiteY5" fmla="*/ 342900 h 797560"/>
                <a:gd name="connsiteX0" fmla="*/ 0 w 1802130"/>
                <a:gd name="connsiteY0" fmla="*/ 342900 h 797560"/>
                <a:gd name="connsiteX1" fmla="*/ 833120 w 1802130"/>
                <a:gd name="connsiteY1" fmla="*/ 797560 h 797560"/>
                <a:gd name="connsiteX2" fmla="*/ 1802130 w 1802130"/>
                <a:gd name="connsiteY2" fmla="*/ 311785 h 797560"/>
                <a:gd name="connsiteX3" fmla="*/ 1237615 w 1802130"/>
                <a:gd name="connsiteY3" fmla="*/ 18415 h 797560"/>
                <a:gd name="connsiteX4" fmla="*/ 203200 w 1802130"/>
                <a:gd name="connsiteY4" fmla="*/ 0 h 797560"/>
                <a:gd name="connsiteX5" fmla="*/ 0 w 1802130"/>
                <a:gd name="connsiteY5" fmla="*/ 342900 h 797560"/>
                <a:gd name="connsiteX0" fmla="*/ 0 w 1807845"/>
                <a:gd name="connsiteY0" fmla="*/ 342900 h 797560"/>
                <a:gd name="connsiteX1" fmla="*/ 833120 w 1807845"/>
                <a:gd name="connsiteY1" fmla="*/ 797560 h 797560"/>
                <a:gd name="connsiteX2" fmla="*/ 1807845 w 1807845"/>
                <a:gd name="connsiteY2" fmla="*/ 307975 h 797560"/>
                <a:gd name="connsiteX3" fmla="*/ 1237615 w 1807845"/>
                <a:gd name="connsiteY3" fmla="*/ 18415 h 797560"/>
                <a:gd name="connsiteX4" fmla="*/ 203200 w 1807845"/>
                <a:gd name="connsiteY4" fmla="*/ 0 h 797560"/>
                <a:gd name="connsiteX5" fmla="*/ 0 w 1807845"/>
                <a:gd name="connsiteY5" fmla="*/ 342900 h 797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07845" h="797560">
                  <a:moveTo>
                    <a:pt x="0" y="342900"/>
                  </a:moveTo>
                  <a:lnTo>
                    <a:pt x="833120" y="797560"/>
                  </a:lnTo>
                  <a:lnTo>
                    <a:pt x="1807845" y="307975"/>
                  </a:lnTo>
                  <a:lnTo>
                    <a:pt x="1237615" y="18415"/>
                  </a:lnTo>
                  <a:lnTo>
                    <a:pt x="203200" y="0"/>
                  </a:lnTo>
                  <a:lnTo>
                    <a:pt x="0" y="342900"/>
                  </a:lnTo>
                  <a:close/>
                </a:path>
              </a:pathLst>
            </a:custGeom>
            <a:solidFill>
              <a:srgbClr val="343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任意多边形 40"/>
            <p:cNvSpPr/>
            <p:nvPr/>
          </p:nvSpPr>
          <p:spPr>
            <a:xfrm>
              <a:off x="1051746" y="2662135"/>
              <a:ext cx="128908" cy="270641"/>
            </a:xfrm>
            <a:custGeom>
              <a:avLst/>
              <a:gdLst>
                <a:gd name="connsiteX0" fmla="*/ 551180 w 574040"/>
                <a:gd name="connsiteY0" fmla="*/ 0 h 1056640"/>
                <a:gd name="connsiteX1" fmla="*/ 574040 w 574040"/>
                <a:gd name="connsiteY1" fmla="*/ 1056640 h 1056640"/>
                <a:gd name="connsiteX2" fmla="*/ 0 w 574040"/>
                <a:gd name="connsiteY2" fmla="*/ 769620 h 1056640"/>
                <a:gd name="connsiteX3" fmla="*/ 551180 w 574040"/>
                <a:gd name="connsiteY3" fmla="*/ 0 h 1056640"/>
              </a:gdLst>
              <a:ahLst/>
              <a:cxnLst>
                <a:cxn ang="0">
                  <a:pos x="connsiteX0" y="connsiteY0"/>
                </a:cxn>
                <a:cxn ang="0">
                  <a:pos x="connsiteX1" y="connsiteY1"/>
                </a:cxn>
                <a:cxn ang="0">
                  <a:pos x="connsiteX2" y="connsiteY2"/>
                </a:cxn>
                <a:cxn ang="0">
                  <a:pos x="connsiteX3" y="connsiteY3"/>
                </a:cxn>
              </a:cxnLst>
              <a:rect l="l" t="t" r="r" b="b"/>
              <a:pathLst>
                <a:path w="574040" h="1056640">
                  <a:moveTo>
                    <a:pt x="551180" y="0"/>
                  </a:moveTo>
                  <a:lnTo>
                    <a:pt x="574040" y="1056640"/>
                  </a:lnTo>
                  <a:lnTo>
                    <a:pt x="0" y="769620"/>
                  </a:lnTo>
                  <a:lnTo>
                    <a:pt x="551180" y="0"/>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2" name="组合 41"/>
          <p:cNvGrpSpPr/>
          <p:nvPr/>
        </p:nvGrpSpPr>
        <p:grpSpPr>
          <a:xfrm rot="-5400000">
            <a:off x="9429417" y="6441374"/>
            <a:ext cx="300471" cy="352188"/>
            <a:chOff x="758562" y="2561597"/>
            <a:chExt cx="423517" cy="496415"/>
          </a:xfrm>
        </p:grpSpPr>
        <p:sp>
          <p:nvSpPr>
            <p:cNvPr id="43" name="任意多边形 42"/>
            <p:cNvSpPr/>
            <p:nvPr/>
          </p:nvSpPr>
          <p:spPr>
            <a:xfrm>
              <a:off x="769620" y="2581275"/>
              <a:ext cx="400050" cy="457200"/>
            </a:xfrm>
            <a:custGeom>
              <a:avLst/>
              <a:gdLst>
                <a:gd name="connsiteX0" fmla="*/ 11430 w 400050"/>
                <a:gd name="connsiteY0" fmla="*/ 346710 h 457200"/>
                <a:gd name="connsiteX1" fmla="*/ 0 w 400050"/>
                <a:gd name="connsiteY1" fmla="*/ 102870 h 457200"/>
                <a:gd name="connsiteX2" fmla="*/ 194310 w 400050"/>
                <a:gd name="connsiteY2" fmla="*/ 0 h 457200"/>
                <a:gd name="connsiteX3" fmla="*/ 400050 w 400050"/>
                <a:gd name="connsiteY3" fmla="*/ 100965 h 457200"/>
                <a:gd name="connsiteX4" fmla="*/ 398145 w 400050"/>
                <a:gd name="connsiteY4" fmla="*/ 342900 h 457200"/>
                <a:gd name="connsiteX5" fmla="*/ 200025 w 400050"/>
                <a:gd name="connsiteY5" fmla="*/ 457200 h 457200"/>
                <a:gd name="connsiteX6" fmla="*/ 11430 w 400050"/>
                <a:gd name="connsiteY6" fmla="*/ 34671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0050" h="457200">
                  <a:moveTo>
                    <a:pt x="11430" y="346710"/>
                  </a:moveTo>
                  <a:lnTo>
                    <a:pt x="0" y="102870"/>
                  </a:lnTo>
                  <a:lnTo>
                    <a:pt x="194310" y="0"/>
                  </a:lnTo>
                  <a:lnTo>
                    <a:pt x="400050" y="100965"/>
                  </a:lnTo>
                  <a:lnTo>
                    <a:pt x="398145" y="342900"/>
                  </a:lnTo>
                  <a:lnTo>
                    <a:pt x="200025" y="457200"/>
                  </a:lnTo>
                  <a:lnTo>
                    <a:pt x="11430" y="346710"/>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任意多边形 58"/>
            <p:cNvSpPr/>
            <p:nvPr/>
          </p:nvSpPr>
          <p:spPr>
            <a:xfrm>
              <a:off x="819997" y="2563286"/>
              <a:ext cx="356155" cy="297401"/>
            </a:xfrm>
            <a:custGeom>
              <a:avLst/>
              <a:gdLst>
                <a:gd name="connsiteX0" fmla="*/ 53340 w 161925"/>
                <a:gd name="connsiteY0" fmla="*/ 0 h 102870"/>
                <a:gd name="connsiteX1" fmla="*/ 0 w 161925"/>
                <a:gd name="connsiteY1" fmla="*/ 100965 h 102870"/>
                <a:gd name="connsiteX2" fmla="*/ 112395 w 161925"/>
                <a:gd name="connsiteY2" fmla="*/ 102870 h 102870"/>
                <a:gd name="connsiteX3" fmla="*/ 161925 w 161925"/>
                <a:gd name="connsiteY3" fmla="*/ 26670 h 102870"/>
                <a:gd name="connsiteX4" fmla="*/ 53340 w 161925"/>
                <a:gd name="connsiteY4" fmla="*/ 0 h 102870"/>
                <a:gd name="connsiteX0" fmla="*/ 71987 w 161925"/>
                <a:gd name="connsiteY0" fmla="*/ 0 h 126282"/>
                <a:gd name="connsiteX1" fmla="*/ 0 w 161925"/>
                <a:gd name="connsiteY1" fmla="*/ 124377 h 126282"/>
                <a:gd name="connsiteX2" fmla="*/ 112395 w 161925"/>
                <a:gd name="connsiteY2" fmla="*/ 126282 h 126282"/>
                <a:gd name="connsiteX3" fmla="*/ 161925 w 161925"/>
                <a:gd name="connsiteY3" fmla="*/ 50082 h 126282"/>
                <a:gd name="connsiteX4" fmla="*/ 71987 w 161925"/>
                <a:gd name="connsiteY4" fmla="*/ 0 h 126282"/>
                <a:gd name="connsiteX0" fmla="*/ 71987 w 172492"/>
                <a:gd name="connsiteY0" fmla="*/ 0 h 126282"/>
                <a:gd name="connsiteX1" fmla="*/ 0 w 172492"/>
                <a:gd name="connsiteY1" fmla="*/ 124377 h 126282"/>
                <a:gd name="connsiteX2" fmla="*/ 112395 w 172492"/>
                <a:gd name="connsiteY2" fmla="*/ 126282 h 126282"/>
                <a:gd name="connsiteX3" fmla="*/ 172492 w 172492"/>
                <a:gd name="connsiteY3" fmla="*/ 42002 h 126282"/>
                <a:gd name="connsiteX4" fmla="*/ 71987 w 172492"/>
                <a:gd name="connsiteY4" fmla="*/ 0 h 1262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492" h="126282">
                  <a:moveTo>
                    <a:pt x="71987" y="0"/>
                  </a:moveTo>
                  <a:lnTo>
                    <a:pt x="0" y="124377"/>
                  </a:lnTo>
                  <a:lnTo>
                    <a:pt x="112395" y="126282"/>
                  </a:lnTo>
                  <a:lnTo>
                    <a:pt x="172492" y="42002"/>
                  </a:lnTo>
                  <a:lnTo>
                    <a:pt x="71987" y="0"/>
                  </a:lnTo>
                  <a:close/>
                </a:path>
              </a:pathLst>
            </a:custGeom>
            <a:solidFill>
              <a:srgbClr val="7474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0" name="任意多边形 59"/>
            <p:cNvSpPr/>
            <p:nvPr/>
          </p:nvSpPr>
          <p:spPr>
            <a:xfrm>
              <a:off x="758562" y="2561597"/>
              <a:ext cx="213040" cy="295688"/>
            </a:xfrm>
            <a:custGeom>
              <a:avLst/>
              <a:gdLst>
                <a:gd name="connsiteX0" fmla="*/ 0 w 754380"/>
                <a:gd name="connsiteY0" fmla="*/ 266700 h 906780"/>
                <a:gd name="connsiteX1" fmla="*/ 251460 w 754380"/>
                <a:gd name="connsiteY1" fmla="*/ 906780 h 906780"/>
                <a:gd name="connsiteX2" fmla="*/ 754380 w 754380"/>
                <a:gd name="connsiteY2" fmla="*/ 0 h 906780"/>
                <a:gd name="connsiteX3" fmla="*/ 0 w 754380"/>
                <a:gd name="connsiteY3" fmla="*/ 266700 h 906780"/>
                <a:gd name="connsiteX0" fmla="*/ 0 w 754380"/>
                <a:gd name="connsiteY0" fmla="*/ 266700 h 952500"/>
                <a:gd name="connsiteX1" fmla="*/ 274320 w 754380"/>
                <a:gd name="connsiteY1" fmla="*/ 952500 h 952500"/>
                <a:gd name="connsiteX2" fmla="*/ 754380 w 754380"/>
                <a:gd name="connsiteY2" fmla="*/ 0 h 952500"/>
                <a:gd name="connsiteX3" fmla="*/ 0 w 754380"/>
                <a:gd name="connsiteY3" fmla="*/ 266700 h 952500"/>
                <a:gd name="connsiteX0" fmla="*/ 0 w 948690"/>
                <a:gd name="connsiteY0" fmla="*/ 468630 h 1154430"/>
                <a:gd name="connsiteX1" fmla="*/ 274320 w 948690"/>
                <a:gd name="connsiteY1" fmla="*/ 1154430 h 1154430"/>
                <a:gd name="connsiteX2" fmla="*/ 948690 w 948690"/>
                <a:gd name="connsiteY2" fmla="*/ 0 h 1154430"/>
                <a:gd name="connsiteX3" fmla="*/ 0 w 948690"/>
                <a:gd name="connsiteY3" fmla="*/ 468630 h 1154430"/>
              </a:gdLst>
              <a:ahLst/>
              <a:cxnLst>
                <a:cxn ang="0">
                  <a:pos x="connsiteX0" y="connsiteY0"/>
                </a:cxn>
                <a:cxn ang="0">
                  <a:pos x="connsiteX1" y="connsiteY1"/>
                </a:cxn>
                <a:cxn ang="0">
                  <a:pos x="connsiteX2" y="connsiteY2"/>
                </a:cxn>
                <a:cxn ang="0">
                  <a:pos x="connsiteX3" y="connsiteY3"/>
                </a:cxn>
              </a:cxnLst>
              <a:rect l="l" t="t" r="r" b="b"/>
              <a:pathLst>
                <a:path w="948690" h="1154430">
                  <a:moveTo>
                    <a:pt x="0" y="468630"/>
                  </a:moveTo>
                  <a:lnTo>
                    <a:pt x="274320" y="1154430"/>
                  </a:lnTo>
                  <a:lnTo>
                    <a:pt x="948690" y="0"/>
                  </a:lnTo>
                  <a:lnTo>
                    <a:pt x="0" y="468630"/>
                  </a:lnTo>
                  <a:close/>
                </a:path>
              </a:pathLst>
            </a:custGeom>
            <a:solidFill>
              <a:srgbClr val="9393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任意多边形 60"/>
            <p:cNvSpPr/>
            <p:nvPr/>
          </p:nvSpPr>
          <p:spPr>
            <a:xfrm>
              <a:off x="758562" y="2680186"/>
              <a:ext cx="62457" cy="264460"/>
            </a:xfrm>
            <a:custGeom>
              <a:avLst/>
              <a:gdLst>
                <a:gd name="connsiteX0" fmla="*/ 0 w 278130"/>
                <a:gd name="connsiteY0" fmla="*/ 0 h 1032510"/>
                <a:gd name="connsiteX1" fmla="*/ 87630 w 278130"/>
                <a:gd name="connsiteY1" fmla="*/ 1032510 h 1032510"/>
                <a:gd name="connsiteX2" fmla="*/ 278130 w 278130"/>
                <a:gd name="connsiteY2" fmla="*/ 674370 h 1032510"/>
                <a:gd name="connsiteX3" fmla="*/ 0 w 278130"/>
                <a:gd name="connsiteY3" fmla="*/ 0 h 1032510"/>
                <a:gd name="connsiteX0" fmla="*/ 0 w 262890"/>
                <a:gd name="connsiteY0" fmla="*/ 0 h 1032510"/>
                <a:gd name="connsiteX1" fmla="*/ 87630 w 262890"/>
                <a:gd name="connsiteY1" fmla="*/ 1032510 h 1032510"/>
                <a:gd name="connsiteX2" fmla="*/ 262890 w 262890"/>
                <a:gd name="connsiteY2" fmla="*/ 685800 h 1032510"/>
                <a:gd name="connsiteX3" fmla="*/ 0 w 262890"/>
                <a:gd name="connsiteY3" fmla="*/ 0 h 1032510"/>
                <a:gd name="connsiteX0" fmla="*/ 0 w 274320"/>
                <a:gd name="connsiteY0" fmla="*/ 0 h 1032510"/>
                <a:gd name="connsiteX1" fmla="*/ 87630 w 274320"/>
                <a:gd name="connsiteY1" fmla="*/ 1032510 h 1032510"/>
                <a:gd name="connsiteX2" fmla="*/ 274320 w 274320"/>
                <a:gd name="connsiteY2" fmla="*/ 704850 h 1032510"/>
                <a:gd name="connsiteX3" fmla="*/ 0 w 274320"/>
                <a:gd name="connsiteY3" fmla="*/ 0 h 1032510"/>
                <a:gd name="connsiteX0" fmla="*/ 0 w 278130"/>
                <a:gd name="connsiteY0" fmla="*/ 0 h 1032510"/>
                <a:gd name="connsiteX1" fmla="*/ 87630 w 278130"/>
                <a:gd name="connsiteY1" fmla="*/ 1032510 h 1032510"/>
                <a:gd name="connsiteX2" fmla="*/ 278130 w 278130"/>
                <a:gd name="connsiteY2" fmla="*/ 691515 h 1032510"/>
                <a:gd name="connsiteX3" fmla="*/ 0 w 278130"/>
                <a:gd name="connsiteY3" fmla="*/ 0 h 1032510"/>
              </a:gdLst>
              <a:ahLst/>
              <a:cxnLst>
                <a:cxn ang="0">
                  <a:pos x="connsiteX0" y="connsiteY0"/>
                </a:cxn>
                <a:cxn ang="0">
                  <a:pos x="connsiteX1" y="connsiteY1"/>
                </a:cxn>
                <a:cxn ang="0">
                  <a:pos x="connsiteX2" y="connsiteY2"/>
                </a:cxn>
                <a:cxn ang="0">
                  <a:pos x="connsiteX3" y="connsiteY3"/>
                </a:cxn>
              </a:cxnLst>
              <a:rect l="l" t="t" r="r" b="b"/>
              <a:pathLst>
                <a:path w="278130" h="1032510">
                  <a:moveTo>
                    <a:pt x="0" y="0"/>
                  </a:moveTo>
                  <a:lnTo>
                    <a:pt x="87630" y="1032510"/>
                  </a:lnTo>
                  <a:lnTo>
                    <a:pt x="278130" y="691515"/>
                  </a:lnTo>
                  <a:lnTo>
                    <a:pt x="0" y="0"/>
                  </a:lnTo>
                  <a:close/>
                </a:path>
              </a:pathLst>
            </a:custGeom>
            <a:solidFill>
              <a:srgbClr val="8686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任意多边形 61"/>
            <p:cNvSpPr/>
            <p:nvPr/>
          </p:nvSpPr>
          <p:spPr>
            <a:xfrm>
              <a:off x="776106" y="2853730"/>
              <a:ext cx="405973" cy="204282"/>
            </a:xfrm>
            <a:custGeom>
              <a:avLst/>
              <a:gdLst>
                <a:gd name="connsiteX0" fmla="*/ 0 w 1798320"/>
                <a:gd name="connsiteY0" fmla="*/ 342900 h 797560"/>
                <a:gd name="connsiteX1" fmla="*/ 833120 w 1798320"/>
                <a:gd name="connsiteY1" fmla="*/ 797560 h 797560"/>
                <a:gd name="connsiteX2" fmla="*/ 1798320 w 1798320"/>
                <a:gd name="connsiteY2" fmla="*/ 317500 h 797560"/>
                <a:gd name="connsiteX3" fmla="*/ 1231900 w 1798320"/>
                <a:gd name="connsiteY3" fmla="*/ 27940 h 797560"/>
                <a:gd name="connsiteX4" fmla="*/ 203200 w 1798320"/>
                <a:gd name="connsiteY4" fmla="*/ 0 h 797560"/>
                <a:gd name="connsiteX5" fmla="*/ 0 w 1798320"/>
                <a:gd name="connsiteY5" fmla="*/ 342900 h 797560"/>
                <a:gd name="connsiteX0" fmla="*/ 0 w 1798320"/>
                <a:gd name="connsiteY0" fmla="*/ 342900 h 797560"/>
                <a:gd name="connsiteX1" fmla="*/ 833120 w 1798320"/>
                <a:gd name="connsiteY1" fmla="*/ 797560 h 797560"/>
                <a:gd name="connsiteX2" fmla="*/ 1798320 w 1798320"/>
                <a:gd name="connsiteY2" fmla="*/ 317500 h 797560"/>
                <a:gd name="connsiteX3" fmla="*/ 1237615 w 1798320"/>
                <a:gd name="connsiteY3" fmla="*/ 18415 h 797560"/>
                <a:gd name="connsiteX4" fmla="*/ 203200 w 1798320"/>
                <a:gd name="connsiteY4" fmla="*/ 0 h 797560"/>
                <a:gd name="connsiteX5" fmla="*/ 0 w 1798320"/>
                <a:gd name="connsiteY5" fmla="*/ 342900 h 797560"/>
                <a:gd name="connsiteX0" fmla="*/ 0 w 1802130"/>
                <a:gd name="connsiteY0" fmla="*/ 342900 h 797560"/>
                <a:gd name="connsiteX1" fmla="*/ 833120 w 1802130"/>
                <a:gd name="connsiteY1" fmla="*/ 797560 h 797560"/>
                <a:gd name="connsiteX2" fmla="*/ 1802130 w 1802130"/>
                <a:gd name="connsiteY2" fmla="*/ 311785 h 797560"/>
                <a:gd name="connsiteX3" fmla="*/ 1237615 w 1802130"/>
                <a:gd name="connsiteY3" fmla="*/ 18415 h 797560"/>
                <a:gd name="connsiteX4" fmla="*/ 203200 w 1802130"/>
                <a:gd name="connsiteY4" fmla="*/ 0 h 797560"/>
                <a:gd name="connsiteX5" fmla="*/ 0 w 1802130"/>
                <a:gd name="connsiteY5" fmla="*/ 342900 h 797560"/>
                <a:gd name="connsiteX0" fmla="*/ 0 w 1807845"/>
                <a:gd name="connsiteY0" fmla="*/ 342900 h 797560"/>
                <a:gd name="connsiteX1" fmla="*/ 833120 w 1807845"/>
                <a:gd name="connsiteY1" fmla="*/ 797560 h 797560"/>
                <a:gd name="connsiteX2" fmla="*/ 1807845 w 1807845"/>
                <a:gd name="connsiteY2" fmla="*/ 307975 h 797560"/>
                <a:gd name="connsiteX3" fmla="*/ 1237615 w 1807845"/>
                <a:gd name="connsiteY3" fmla="*/ 18415 h 797560"/>
                <a:gd name="connsiteX4" fmla="*/ 203200 w 1807845"/>
                <a:gd name="connsiteY4" fmla="*/ 0 h 797560"/>
                <a:gd name="connsiteX5" fmla="*/ 0 w 1807845"/>
                <a:gd name="connsiteY5" fmla="*/ 342900 h 797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07845" h="797560">
                  <a:moveTo>
                    <a:pt x="0" y="342900"/>
                  </a:moveTo>
                  <a:lnTo>
                    <a:pt x="833120" y="797560"/>
                  </a:lnTo>
                  <a:lnTo>
                    <a:pt x="1807845" y="307975"/>
                  </a:lnTo>
                  <a:lnTo>
                    <a:pt x="1237615" y="18415"/>
                  </a:lnTo>
                  <a:lnTo>
                    <a:pt x="203200" y="0"/>
                  </a:lnTo>
                  <a:lnTo>
                    <a:pt x="0" y="342900"/>
                  </a:lnTo>
                  <a:close/>
                </a:path>
              </a:pathLst>
            </a:custGeom>
            <a:solidFill>
              <a:srgbClr val="343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任意多边形 62"/>
            <p:cNvSpPr/>
            <p:nvPr/>
          </p:nvSpPr>
          <p:spPr>
            <a:xfrm>
              <a:off x="1051746" y="2662135"/>
              <a:ext cx="128908" cy="270641"/>
            </a:xfrm>
            <a:custGeom>
              <a:avLst/>
              <a:gdLst>
                <a:gd name="connsiteX0" fmla="*/ 551180 w 574040"/>
                <a:gd name="connsiteY0" fmla="*/ 0 h 1056640"/>
                <a:gd name="connsiteX1" fmla="*/ 574040 w 574040"/>
                <a:gd name="connsiteY1" fmla="*/ 1056640 h 1056640"/>
                <a:gd name="connsiteX2" fmla="*/ 0 w 574040"/>
                <a:gd name="connsiteY2" fmla="*/ 769620 h 1056640"/>
                <a:gd name="connsiteX3" fmla="*/ 551180 w 574040"/>
                <a:gd name="connsiteY3" fmla="*/ 0 h 1056640"/>
              </a:gdLst>
              <a:ahLst/>
              <a:cxnLst>
                <a:cxn ang="0">
                  <a:pos x="connsiteX0" y="connsiteY0"/>
                </a:cxn>
                <a:cxn ang="0">
                  <a:pos x="connsiteX1" y="connsiteY1"/>
                </a:cxn>
                <a:cxn ang="0">
                  <a:pos x="connsiteX2" y="connsiteY2"/>
                </a:cxn>
                <a:cxn ang="0">
                  <a:pos x="connsiteX3" y="connsiteY3"/>
                </a:cxn>
              </a:cxnLst>
              <a:rect l="l" t="t" r="r" b="b"/>
              <a:pathLst>
                <a:path w="574040" h="1056640">
                  <a:moveTo>
                    <a:pt x="551180" y="0"/>
                  </a:moveTo>
                  <a:lnTo>
                    <a:pt x="574040" y="1056640"/>
                  </a:lnTo>
                  <a:lnTo>
                    <a:pt x="0" y="769620"/>
                  </a:lnTo>
                  <a:lnTo>
                    <a:pt x="551180" y="0"/>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4" name="组合 63"/>
          <p:cNvGrpSpPr/>
          <p:nvPr/>
        </p:nvGrpSpPr>
        <p:grpSpPr>
          <a:xfrm>
            <a:off x="8714644" y="6429794"/>
            <a:ext cx="478489" cy="560847"/>
            <a:chOff x="758562" y="2561597"/>
            <a:chExt cx="423517" cy="496415"/>
          </a:xfrm>
        </p:grpSpPr>
        <p:sp>
          <p:nvSpPr>
            <p:cNvPr id="65" name="任意多边形 64"/>
            <p:cNvSpPr/>
            <p:nvPr/>
          </p:nvSpPr>
          <p:spPr>
            <a:xfrm>
              <a:off x="769620" y="2581275"/>
              <a:ext cx="400050" cy="457200"/>
            </a:xfrm>
            <a:custGeom>
              <a:avLst/>
              <a:gdLst>
                <a:gd name="connsiteX0" fmla="*/ 11430 w 400050"/>
                <a:gd name="connsiteY0" fmla="*/ 346710 h 457200"/>
                <a:gd name="connsiteX1" fmla="*/ 0 w 400050"/>
                <a:gd name="connsiteY1" fmla="*/ 102870 h 457200"/>
                <a:gd name="connsiteX2" fmla="*/ 194310 w 400050"/>
                <a:gd name="connsiteY2" fmla="*/ 0 h 457200"/>
                <a:gd name="connsiteX3" fmla="*/ 400050 w 400050"/>
                <a:gd name="connsiteY3" fmla="*/ 100965 h 457200"/>
                <a:gd name="connsiteX4" fmla="*/ 398145 w 400050"/>
                <a:gd name="connsiteY4" fmla="*/ 342900 h 457200"/>
                <a:gd name="connsiteX5" fmla="*/ 200025 w 400050"/>
                <a:gd name="connsiteY5" fmla="*/ 457200 h 457200"/>
                <a:gd name="connsiteX6" fmla="*/ 11430 w 400050"/>
                <a:gd name="connsiteY6" fmla="*/ 34671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0050" h="457200">
                  <a:moveTo>
                    <a:pt x="11430" y="346710"/>
                  </a:moveTo>
                  <a:lnTo>
                    <a:pt x="0" y="102870"/>
                  </a:lnTo>
                  <a:lnTo>
                    <a:pt x="194310" y="0"/>
                  </a:lnTo>
                  <a:lnTo>
                    <a:pt x="400050" y="100965"/>
                  </a:lnTo>
                  <a:lnTo>
                    <a:pt x="398145" y="342900"/>
                  </a:lnTo>
                  <a:lnTo>
                    <a:pt x="200025" y="457200"/>
                  </a:lnTo>
                  <a:lnTo>
                    <a:pt x="11430" y="346710"/>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任意多边形 65"/>
            <p:cNvSpPr/>
            <p:nvPr/>
          </p:nvSpPr>
          <p:spPr>
            <a:xfrm>
              <a:off x="819997" y="2563286"/>
              <a:ext cx="356155" cy="297401"/>
            </a:xfrm>
            <a:custGeom>
              <a:avLst/>
              <a:gdLst>
                <a:gd name="connsiteX0" fmla="*/ 53340 w 161925"/>
                <a:gd name="connsiteY0" fmla="*/ 0 h 102870"/>
                <a:gd name="connsiteX1" fmla="*/ 0 w 161925"/>
                <a:gd name="connsiteY1" fmla="*/ 100965 h 102870"/>
                <a:gd name="connsiteX2" fmla="*/ 112395 w 161925"/>
                <a:gd name="connsiteY2" fmla="*/ 102870 h 102870"/>
                <a:gd name="connsiteX3" fmla="*/ 161925 w 161925"/>
                <a:gd name="connsiteY3" fmla="*/ 26670 h 102870"/>
                <a:gd name="connsiteX4" fmla="*/ 53340 w 161925"/>
                <a:gd name="connsiteY4" fmla="*/ 0 h 102870"/>
                <a:gd name="connsiteX0" fmla="*/ 71987 w 161925"/>
                <a:gd name="connsiteY0" fmla="*/ 0 h 126282"/>
                <a:gd name="connsiteX1" fmla="*/ 0 w 161925"/>
                <a:gd name="connsiteY1" fmla="*/ 124377 h 126282"/>
                <a:gd name="connsiteX2" fmla="*/ 112395 w 161925"/>
                <a:gd name="connsiteY2" fmla="*/ 126282 h 126282"/>
                <a:gd name="connsiteX3" fmla="*/ 161925 w 161925"/>
                <a:gd name="connsiteY3" fmla="*/ 50082 h 126282"/>
                <a:gd name="connsiteX4" fmla="*/ 71987 w 161925"/>
                <a:gd name="connsiteY4" fmla="*/ 0 h 126282"/>
                <a:gd name="connsiteX0" fmla="*/ 71987 w 172492"/>
                <a:gd name="connsiteY0" fmla="*/ 0 h 126282"/>
                <a:gd name="connsiteX1" fmla="*/ 0 w 172492"/>
                <a:gd name="connsiteY1" fmla="*/ 124377 h 126282"/>
                <a:gd name="connsiteX2" fmla="*/ 112395 w 172492"/>
                <a:gd name="connsiteY2" fmla="*/ 126282 h 126282"/>
                <a:gd name="connsiteX3" fmla="*/ 172492 w 172492"/>
                <a:gd name="connsiteY3" fmla="*/ 42002 h 126282"/>
                <a:gd name="connsiteX4" fmla="*/ 71987 w 172492"/>
                <a:gd name="connsiteY4" fmla="*/ 0 h 1262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492" h="126282">
                  <a:moveTo>
                    <a:pt x="71987" y="0"/>
                  </a:moveTo>
                  <a:lnTo>
                    <a:pt x="0" y="124377"/>
                  </a:lnTo>
                  <a:lnTo>
                    <a:pt x="112395" y="126282"/>
                  </a:lnTo>
                  <a:lnTo>
                    <a:pt x="172492" y="42002"/>
                  </a:lnTo>
                  <a:lnTo>
                    <a:pt x="71987" y="0"/>
                  </a:lnTo>
                  <a:close/>
                </a:path>
              </a:pathLst>
            </a:custGeom>
            <a:solidFill>
              <a:srgbClr val="7474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7" name="任意多边形 66"/>
            <p:cNvSpPr/>
            <p:nvPr/>
          </p:nvSpPr>
          <p:spPr>
            <a:xfrm>
              <a:off x="758562" y="2561597"/>
              <a:ext cx="213040" cy="295688"/>
            </a:xfrm>
            <a:custGeom>
              <a:avLst/>
              <a:gdLst>
                <a:gd name="connsiteX0" fmla="*/ 0 w 754380"/>
                <a:gd name="connsiteY0" fmla="*/ 266700 h 906780"/>
                <a:gd name="connsiteX1" fmla="*/ 251460 w 754380"/>
                <a:gd name="connsiteY1" fmla="*/ 906780 h 906780"/>
                <a:gd name="connsiteX2" fmla="*/ 754380 w 754380"/>
                <a:gd name="connsiteY2" fmla="*/ 0 h 906780"/>
                <a:gd name="connsiteX3" fmla="*/ 0 w 754380"/>
                <a:gd name="connsiteY3" fmla="*/ 266700 h 906780"/>
                <a:gd name="connsiteX0" fmla="*/ 0 w 754380"/>
                <a:gd name="connsiteY0" fmla="*/ 266700 h 952500"/>
                <a:gd name="connsiteX1" fmla="*/ 274320 w 754380"/>
                <a:gd name="connsiteY1" fmla="*/ 952500 h 952500"/>
                <a:gd name="connsiteX2" fmla="*/ 754380 w 754380"/>
                <a:gd name="connsiteY2" fmla="*/ 0 h 952500"/>
                <a:gd name="connsiteX3" fmla="*/ 0 w 754380"/>
                <a:gd name="connsiteY3" fmla="*/ 266700 h 952500"/>
                <a:gd name="connsiteX0" fmla="*/ 0 w 948690"/>
                <a:gd name="connsiteY0" fmla="*/ 468630 h 1154430"/>
                <a:gd name="connsiteX1" fmla="*/ 274320 w 948690"/>
                <a:gd name="connsiteY1" fmla="*/ 1154430 h 1154430"/>
                <a:gd name="connsiteX2" fmla="*/ 948690 w 948690"/>
                <a:gd name="connsiteY2" fmla="*/ 0 h 1154430"/>
                <a:gd name="connsiteX3" fmla="*/ 0 w 948690"/>
                <a:gd name="connsiteY3" fmla="*/ 468630 h 1154430"/>
              </a:gdLst>
              <a:ahLst/>
              <a:cxnLst>
                <a:cxn ang="0">
                  <a:pos x="connsiteX0" y="connsiteY0"/>
                </a:cxn>
                <a:cxn ang="0">
                  <a:pos x="connsiteX1" y="connsiteY1"/>
                </a:cxn>
                <a:cxn ang="0">
                  <a:pos x="connsiteX2" y="connsiteY2"/>
                </a:cxn>
                <a:cxn ang="0">
                  <a:pos x="connsiteX3" y="connsiteY3"/>
                </a:cxn>
              </a:cxnLst>
              <a:rect l="l" t="t" r="r" b="b"/>
              <a:pathLst>
                <a:path w="948690" h="1154430">
                  <a:moveTo>
                    <a:pt x="0" y="468630"/>
                  </a:moveTo>
                  <a:lnTo>
                    <a:pt x="274320" y="1154430"/>
                  </a:lnTo>
                  <a:lnTo>
                    <a:pt x="948690" y="0"/>
                  </a:lnTo>
                  <a:lnTo>
                    <a:pt x="0" y="468630"/>
                  </a:lnTo>
                  <a:close/>
                </a:path>
              </a:pathLst>
            </a:custGeom>
            <a:solidFill>
              <a:srgbClr val="9393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任意多边形 67"/>
            <p:cNvSpPr/>
            <p:nvPr/>
          </p:nvSpPr>
          <p:spPr>
            <a:xfrm>
              <a:off x="758562" y="2680186"/>
              <a:ext cx="62457" cy="264460"/>
            </a:xfrm>
            <a:custGeom>
              <a:avLst/>
              <a:gdLst>
                <a:gd name="connsiteX0" fmla="*/ 0 w 278130"/>
                <a:gd name="connsiteY0" fmla="*/ 0 h 1032510"/>
                <a:gd name="connsiteX1" fmla="*/ 87630 w 278130"/>
                <a:gd name="connsiteY1" fmla="*/ 1032510 h 1032510"/>
                <a:gd name="connsiteX2" fmla="*/ 278130 w 278130"/>
                <a:gd name="connsiteY2" fmla="*/ 674370 h 1032510"/>
                <a:gd name="connsiteX3" fmla="*/ 0 w 278130"/>
                <a:gd name="connsiteY3" fmla="*/ 0 h 1032510"/>
                <a:gd name="connsiteX0" fmla="*/ 0 w 262890"/>
                <a:gd name="connsiteY0" fmla="*/ 0 h 1032510"/>
                <a:gd name="connsiteX1" fmla="*/ 87630 w 262890"/>
                <a:gd name="connsiteY1" fmla="*/ 1032510 h 1032510"/>
                <a:gd name="connsiteX2" fmla="*/ 262890 w 262890"/>
                <a:gd name="connsiteY2" fmla="*/ 685800 h 1032510"/>
                <a:gd name="connsiteX3" fmla="*/ 0 w 262890"/>
                <a:gd name="connsiteY3" fmla="*/ 0 h 1032510"/>
                <a:gd name="connsiteX0" fmla="*/ 0 w 274320"/>
                <a:gd name="connsiteY0" fmla="*/ 0 h 1032510"/>
                <a:gd name="connsiteX1" fmla="*/ 87630 w 274320"/>
                <a:gd name="connsiteY1" fmla="*/ 1032510 h 1032510"/>
                <a:gd name="connsiteX2" fmla="*/ 274320 w 274320"/>
                <a:gd name="connsiteY2" fmla="*/ 704850 h 1032510"/>
                <a:gd name="connsiteX3" fmla="*/ 0 w 274320"/>
                <a:gd name="connsiteY3" fmla="*/ 0 h 1032510"/>
                <a:gd name="connsiteX0" fmla="*/ 0 w 278130"/>
                <a:gd name="connsiteY0" fmla="*/ 0 h 1032510"/>
                <a:gd name="connsiteX1" fmla="*/ 87630 w 278130"/>
                <a:gd name="connsiteY1" fmla="*/ 1032510 h 1032510"/>
                <a:gd name="connsiteX2" fmla="*/ 278130 w 278130"/>
                <a:gd name="connsiteY2" fmla="*/ 691515 h 1032510"/>
                <a:gd name="connsiteX3" fmla="*/ 0 w 278130"/>
                <a:gd name="connsiteY3" fmla="*/ 0 h 1032510"/>
              </a:gdLst>
              <a:ahLst/>
              <a:cxnLst>
                <a:cxn ang="0">
                  <a:pos x="connsiteX0" y="connsiteY0"/>
                </a:cxn>
                <a:cxn ang="0">
                  <a:pos x="connsiteX1" y="connsiteY1"/>
                </a:cxn>
                <a:cxn ang="0">
                  <a:pos x="connsiteX2" y="connsiteY2"/>
                </a:cxn>
                <a:cxn ang="0">
                  <a:pos x="connsiteX3" y="connsiteY3"/>
                </a:cxn>
              </a:cxnLst>
              <a:rect l="l" t="t" r="r" b="b"/>
              <a:pathLst>
                <a:path w="278130" h="1032510">
                  <a:moveTo>
                    <a:pt x="0" y="0"/>
                  </a:moveTo>
                  <a:lnTo>
                    <a:pt x="87630" y="1032510"/>
                  </a:lnTo>
                  <a:lnTo>
                    <a:pt x="278130" y="691515"/>
                  </a:lnTo>
                  <a:lnTo>
                    <a:pt x="0" y="0"/>
                  </a:lnTo>
                  <a:close/>
                </a:path>
              </a:pathLst>
            </a:custGeom>
            <a:solidFill>
              <a:srgbClr val="8686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任意多边形 68"/>
            <p:cNvSpPr/>
            <p:nvPr/>
          </p:nvSpPr>
          <p:spPr>
            <a:xfrm>
              <a:off x="776106" y="2853730"/>
              <a:ext cx="405973" cy="204282"/>
            </a:xfrm>
            <a:custGeom>
              <a:avLst/>
              <a:gdLst>
                <a:gd name="connsiteX0" fmla="*/ 0 w 1798320"/>
                <a:gd name="connsiteY0" fmla="*/ 342900 h 797560"/>
                <a:gd name="connsiteX1" fmla="*/ 833120 w 1798320"/>
                <a:gd name="connsiteY1" fmla="*/ 797560 h 797560"/>
                <a:gd name="connsiteX2" fmla="*/ 1798320 w 1798320"/>
                <a:gd name="connsiteY2" fmla="*/ 317500 h 797560"/>
                <a:gd name="connsiteX3" fmla="*/ 1231900 w 1798320"/>
                <a:gd name="connsiteY3" fmla="*/ 27940 h 797560"/>
                <a:gd name="connsiteX4" fmla="*/ 203200 w 1798320"/>
                <a:gd name="connsiteY4" fmla="*/ 0 h 797560"/>
                <a:gd name="connsiteX5" fmla="*/ 0 w 1798320"/>
                <a:gd name="connsiteY5" fmla="*/ 342900 h 797560"/>
                <a:gd name="connsiteX0" fmla="*/ 0 w 1798320"/>
                <a:gd name="connsiteY0" fmla="*/ 342900 h 797560"/>
                <a:gd name="connsiteX1" fmla="*/ 833120 w 1798320"/>
                <a:gd name="connsiteY1" fmla="*/ 797560 h 797560"/>
                <a:gd name="connsiteX2" fmla="*/ 1798320 w 1798320"/>
                <a:gd name="connsiteY2" fmla="*/ 317500 h 797560"/>
                <a:gd name="connsiteX3" fmla="*/ 1237615 w 1798320"/>
                <a:gd name="connsiteY3" fmla="*/ 18415 h 797560"/>
                <a:gd name="connsiteX4" fmla="*/ 203200 w 1798320"/>
                <a:gd name="connsiteY4" fmla="*/ 0 h 797560"/>
                <a:gd name="connsiteX5" fmla="*/ 0 w 1798320"/>
                <a:gd name="connsiteY5" fmla="*/ 342900 h 797560"/>
                <a:gd name="connsiteX0" fmla="*/ 0 w 1802130"/>
                <a:gd name="connsiteY0" fmla="*/ 342900 h 797560"/>
                <a:gd name="connsiteX1" fmla="*/ 833120 w 1802130"/>
                <a:gd name="connsiteY1" fmla="*/ 797560 h 797560"/>
                <a:gd name="connsiteX2" fmla="*/ 1802130 w 1802130"/>
                <a:gd name="connsiteY2" fmla="*/ 311785 h 797560"/>
                <a:gd name="connsiteX3" fmla="*/ 1237615 w 1802130"/>
                <a:gd name="connsiteY3" fmla="*/ 18415 h 797560"/>
                <a:gd name="connsiteX4" fmla="*/ 203200 w 1802130"/>
                <a:gd name="connsiteY4" fmla="*/ 0 h 797560"/>
                <a:gd name="connsiteX5" fmla="*/ 0 w 1802130"/>
                <a:gd name="connsiteY5" fmla="*/ 342900 h 797560"/>
                <a:gd name="connsiteX0" fmla="*/ 0 w 1807845"/>
                <a:gd name="connsiteY0" fmla="*/ 342900 h 797560"/>
                <a:gd name="connsiteX1" fmla="*/ 833120 w 1807845"/>
                <a:gd name="connsiteY1" fmla="*/ 797560 h 797560"/>
                <a:gd name="connsiteX2" fmla="*/ 1807845 w 1807845"/>
                <a:gd name="connsiteY2" fmla="*/ 307975 h 797560"/>
                <a:gd name="connsiteX3" fmla="*/ 1237615 w 1807845"/>
                <a:gd name="connsiteY3" fmla="*/ 18415 h 797560"/>
                <a:gd name="connsiteX4" fmla="*/ 203200 w 1807845"/>
                <a:gd name="connsiteY4" fmla="*/ 0 h 797560"/>
                <a:gd name="connsiteX5" fmla="*/ 0 w 1807845"/>
                <a:gd name="connsiteY5" fmla="*/ 342900 h 797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07845" h="797560">
                  <a:moveTo>
                    <a:pt x="0" y="342900"/>
                  </a:moveTo>
                  <a:lnTo>
                    <a:pt x="833120" y="797560"/>
                  </a:lnTo>
                  <a:lnTo>
                    <a:pt x="1807845" y="307975"/>
                  </a:lnTo>
                  <a:lnTo>
                    <a:pt x="1237615" y="18415"/>
                  </a:lnTo>
                  <a:lnTo>
                    <a:pt x="203200" y="0"/>
                  </a:lnTo>
                  <a:lnTo>
                    <a:pt x="0" y="342900"/>
                  </a:lnTo>
                  <a:close/>
                </a:path>
              </a:pathLst>
            </a:custGeom>
            <a:solidFill>
              <a:srgbClr val="343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任意多边形 69"/>
            <p:cNvSpPr/>
            <p:nvPr/>
          </p:nvSpPr>
          <p:spPr>
            <a:xfrm>
              <a:off x="1051746" y="2662135"/>
              <a:ext cx="128908" cy="270641"/>
            </a:xfrm>
            <a:custGeom>
              <a:avLst/>
              <a:gdLst>
                <a:gd name="connsiteX0" fmla="*/ 551180 w 574040"/>
                <a:gd name="connsiteY0" fmla="*/ 0 h 1056640"/>
                <a:gd name="connsiteX1" fmla="*/ 574040 w 574040"/>
                <a:gd name="connsiteY1" fmla="*/ 1056640 h 1056640"/>
                <a:gd name="connsiteX2" fmla="*/ 0 w 574040"/>
                <a:gd name="connsiteY2" fmla="*/ 769620 h 1056640"/>
                <a:gd name="connsiteX3" fmla="*/ 551180 w 574040"/>
                <a:gd name="connsiteY3" fmla="*/ 0 h 1056640"/>
              </a:gdLst>
              <a:ahLst/>
              <a:cxnLst>
                <a:cxn ang="0">
                  <a:pos x="connsiteX0" y="connsiteY0"/>
                </a:cxn>
                <a:cxn ang="0">
                  <a:pos x="connsiteX1" y="connsiteY1"/>
                </a:cxn>
                <a:cxn ang="0">
                  <a:pos x="connsiteX2" y="connsiteY2"/>
                </a:cxn>
                <a:cxn ang="0">
                  <a:pos x="connsiteX3" y="connsiteY3"/>
                </a:cxn>
              </a:cxnLst>
              <a:rect l="l" t="t" r="r" b="b"/>
              <a:pathLst>
                <a:path w="574040" h="1056640">
                  <a:moveTo>
                    <a:pt x="551180" y="0"/>
                  </a:moveTo>
                  <a:lnTo>
                    <a:pt x="574040" y="1056640"/>
                  </a:lnTo>
                  <a:lnTo>
                    <a:pt x="0" y="769620"/>
                  </a:lnTo>
                  <a:lnTo>
                    <a:pt x="551180" y="0"/>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1946744049"/>
      </p:ext>
    </p:extLst>
  </p:cSld>
  <p:clrMapOvr>
    <a:masterClrMapping/>
  </p:clrMapOvr>
  <mc:AlternateContent xmlns:mc="http://schemas.openxmlformats.org/markup-compatibility/2006" xmlns:p14="http://schemas.microsoft.com/office/powerpoint/2010/main">
    <mc:Choice Requires="p14">
      <p:transition spd="slow" p14:dur="850">
        <p14:warp/>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fade">
                                      <p:cBhvr>
                                        <p:cTn id="7" dur="500"/>
                                        <p:tgtEl>
                                          <p:spTgt spid="5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57"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a:extLst>
              <a:ext uri="{FF2B5EF4-FFF2-40B4-BE49-F238E27FC236}">
                <a16:creationId xmlns:a16="http://schemas.microsoft.com/office/drawing/2014/main" id="{75CEEC19-1BA2-4BE2-B64E-7D11F79C0C26}"/>
              </a:ext>
            </a:extLst>
          </p:cNvPr>
          <p:cNvPicPr>
            <a:picLocks noChangeAspect="1"/>
          </p:cNvPicPr>
          <p:nvPr/>
        </p:nvPicPr>
        <p:blipFill rotWithShape="1">
          <a:blip r:embed="rId2">
            <a:extLst>
              <a:ext uri="{28A0092B-C50C-407E-A947-70E740481C1C}">
                <a14:useLocalDpi xmlns:a14="http://schemas.microsoft.com/office/drawing/2010/main" val="0"/>
              </a:ext>
            </a:extLst>
          </a:blip>
          <a:srcRect r="25262"/>
          <a:stretch/>
        </p:blipFill>
        <p:spPr>
          <a:xfrm>
            <a:off x="6136058" y="661695"/>
            <a:ext cx="5131702" cy="5867908"/>
          </a:xfrm>
          <a:prstGeom prst="rect">
            <a:avLst/>
          </a:prstGeom>
        </p:spPr>
      </p:pic>
      <p:pic>
        <p:nvPicPr>
          <p:cNvPr id="8" name="图片 7">
            <a:extLst>
              <a:ext uri="{FF2B5EF4-FFF2-40B4-BE49-F238E27FC236}">
                <a16:creationId xmlns:a16="http://schemas.microsoft.com/office/drawing/2014/main" id="{8B355D74-DCB2-4C57-9E06-373CA89B0A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92397" y="905117"/>
            <a:ext cx="2202371" cy="4724809"/>
          </a:xfrm>
          <a:prstGeom prst="rect">
            <a:avLst/>
          </a:prstGeom>
        </p:spPr>
      </p:pic>
      <p:pic>
        <p:nvPicPr>
          <p:cNvPr id="6" name="图片 5">
            <a:extLst>
              <a:ext uri="{FF2B5EF4-FFF2-40B4-BE49-F238E27FC236}">
                <a16:creationId xmlns:a16="http://schemas.microsoft.com/office/drawing/2014/main" id="{7157F2F1-1F96-4C89-A59D-537CB0E92DA0}"/>
              </a:ext>
            </a:extLst>
          </p:cNvPr>
          <p:cNvPicPr>
            <a:picLocks noChangeAspect="1"/>
          </p:cNvPicPr>
          <p:nvPr/>
        </p:nvPicPr>
        <p:blipFill rotWithShape="1">
          <a:blip r:embed="rId4">
            <a:extLst>
              <a:ext uri="{28A0092B-C50C-407E-A947-70E740481C1C}">
                <a14:useLocalDpi xmlns:a14="http://schemas.microsoft.com/office/drawing/2010/main" val="0"/>
              </a:ext>
            </a:extLst>
          </a:blip>
          <a:srcRect r="73509"/>
          <a:stretch/>
        </p:blipFill>
        <p:spPr>
          <a:xfrm>
            <a:off x="363984" y="1124687"/>
            <a:ext cx="3229785" cy="4524117"/>
          </a:xfrm>
          <a:prstGeom prst="rect">
            <a:avLst/>
          </a:prstGeom>
        </p:spPr>
      </p:pic>
      <p:pic>
        <p:nvPicPr>
          <p:cNvPr id="23" name="图片 22"/>
          <p:cNvPicPr>
            <a:picLocks noChangeAspect="1"/>
          </p:cNvPicPr>
          <p:nvPr/>
        </p:nvPicPr>
        <p:blipFill>
          <a:blip r:embed="rId5" cstate="email">
            <a:extLst>
              <a:ext uri="{BEBA8EAE-BF5A-486C-A8C5-ECC9F3942E4B}">
                <a14:imgProps xmlns:a14="http://schemas.microsoft.com/office/drawing/2010/main">
                  <a14:imgLayer r:embed="rId6">
                    <a14:imgEffect>
                      <a14:brightnessContrast bright="-80000"/>
                    </a14:imgEffect>
                  </a14:imgLayer>
                </a14:imgProps>
              </a:ext>
              <a:ext uri="{28A0092B-C50C-407E-A947-70E740481C1C}">
                <a14:useLocalDpi xmlns:a14="http://schemas.microsoft.com/office/drawing/2010/main"/>
              </a:ext>
            </a:extLst>
          </a:blip>
          <a:srcRect/>
          <a:stretch>
            <a:fillRect/>
          </a:stretch>
        </p:blipFill>
        <p:spPr>
          <a:xfrm rot="1534801">
            <a:off x="9018033" y="3518493"/>
            <a:ext cx="3617497" cy="4004706"/>
          </a:xfrm>
          <a:custGeom>
            <a:avLst/>
            <a:gdLst>
              <a:gd name="connsiteX0" fmla="*/ 0 w 3617497"/>
              <a:gd name="connsiteY0" fmla="*/ 0 h 4004706"/>
              <a:gd name="connsiteX1" fmla="*/ 2363815 w 3617497"/>
              <a:gd name="connsiteY1" fmla="*/ 0 h 4004706"/>
              <a:gd name="connsiteX2" fmla="*/ 3617497 w 3617497"/>
              <a:gd name="connsiteY2" fmla="*/ 2618980 h 4004706"/>
              <a:gd name="connsiteX3" fmla="*/ 1657901 w 3617497"/>
              <a:gd name="connsiteY3" fmla="*/ 3557021 h 4004706"/>
              <a:gd name="connsiteX4" fmla="*/ 1872204 w 3617497"/>
              <a:gd name="connsiteY4" fmla="*/ 4004706 h 4004706"/>
              <a:gd name="connsiteX5" fmla="*/ 0 w 3617497"/>
              <a:gd name="connsiteY5" fmla="*/ 4004706 h 400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7497" h="4004706">
                <a:moveTo>
                  <a:pt x="0" y="0"/>
                </a:moveTo>
                <a:lnTo>
                  <a:pt x="2363815" y="0"/>
                </a:lnTo>
                <a:lnTo>
                  <a:pt x="3617497" y="2618980"/>
                </a:lnTo>
                <a:lnTo>
                  <a:pt x="1657901" y="3557021"/>
                </a:lnTo>
                <a:lnTo>
                  <a:pt x="1872204" y="4004706"/>
                </a:lnTo>
                <a:lnTo>
                  <a:pt x="0" y="4004706"/>
                </a:lnTo>
                <a:close/>
              </a:path>
            </a:pathLst>
          </a:custGeom>
        </p:spPr>
      </p:pic>
      <p:pic>
        <p:nvPicPr>
          <p:cNvPr id="19" name="图片 18"/>
          <p:cNvPicPr>
            <a:picLocks noChangeAspect="1"/>
          </p:cNvPicPr>
          <p:nvPr/>
        </p:nvPicPr>
        <p:blipFill rotWithShape="1">
          <a:blip r:embed="rId7" cstate="email">
            <a:extLst>
              <a:ext uri="{BEBA8EAE-BF5A-486C-A8C5-ECC9F3942E4B}">
                <a14:imgProps xmlns:a14="http://schemas.microsoft.com/office/drawing/2010/main">
                  <a14:imgLayer r:embed="rId8">
                    <a14:imgEffect>
                      <a14:brightnessContrast bright="-69000"/>
                    </a14:imgEffect>
                  </a14:imgLayer>
                </a14:imgProps>
              </a:ext>
              <a:ext uri="{28A0092B-C50C-407E-A947-70E740481C1C}">
                <a14:useLocalDpi xmlns:a14="http://schemas.microsoft.com/office/drawing/2010/main"/>
              </a:ext>
            </a:extLst>
          </a:blip>
          <a:srcRect/>
          <a:stretch/>
        </p:blipFill>
        <p:spPr>
          <a:xfrm rot="21068063" flipH="1">
            <a:off x="-283371" y="3275543"/>
            <a:ext cx="2728233" cy="3465840"/>
          </a:xfrm>
          <a:custGeom>
            <a:avLst/>
            <a:gdLst>
              <a:gd name="connsiteX0" fmla="*/ 0 w 2728233"/>
              <a:gd name="connsiteY0" fmla="*/ 0 h 3465840"/>
              <a:gd name="connsiteX1" fmla="*/ 0 w 2728233"/>
              <a:gd name="connsiteY1" fmla="*/ 3465840 h 3465840"/>
              <a:gd name="connsiteX2" fmla="*/ 2728233 w 2728233"/>
              <a:gd name="connsiteY2" fmla="*/ 3465840 h 3465840"/>
              <a:gd name="connsiteX3" fmla="*/ 2187628 w 2728233"/>
              <a:gd name="connsiteY3" fmla="*/ 0 h 3465840"/>
            </a:gdLst>
            <a:ahLst/>
            <a:cxnLst>
              <a:cxn ang="0">
                <a:pos x="connsiteX0" y="connsiteY0"/>
              </a:cxn>
              <a:cxn ang="0">
                <a:pos x="connsiteX1" y="connsiteY1"/>
              </a:cxn>
              <a:cxn ang="0">
                <a:pos x="connsiteX2" y="connsiteY2"/>
              </a:cxn>
              <a:cxn ang="0">
                <a:pos x="connsiteX3" y="connsiteY3"/>
              </a:cxn>
            </a:cxnLst>
            <a:rect l="l" t="t" r="r" b="b"/>
            <a:pathLst>
              <a:path w="2728233" h="3465840">
                <a:moveTo>
                  <a:pt x="0" y="0"/>
                </a:moveTo>
                <a:lnTo>
                  <a:pt x="0" y="3465840"/>
                </a:lnTo>
                <a:lnTo>
                  <a:pt x="2728233" y="3465840"/>
                </a:lnTo>
                <a:lnTo>
                  <a:pt x="2187628" y="0"/>
                </a:lnTo>
                <a:close/>
              </a:path>
            </a:pathLst>
          </a:custGeom>
        </p:spPr>
      </p:pic>
      <p:sp>
        <p:nvSpPr>
          <p:cNvPr id="3" name="文本框 2"/>
          <p:cNvSpPr txBox="1"/>
          <p:nvPr/>
        </p:nvSpPr>
        <p:spPr>
          <a:xfrm>
            <a:off x="499079" y="416801"/>
            <a:ext cx="5346543" cy="707886"/>
          </a:xfrm>
          <a:prstGeom prst="rect">
            <a:avLst/>
          </a:prstGeom>
          <a:noFill/>
        </p:spPr>
        <p:txBody>
          <a:bodyPr wrap="square" rtlCol="0">
            <a:spAutoFit/>
          </a:bodyPr>
          <a:lstStyle/>
          <a:p>
            <a:r>
              <a:rPr lang="en-US" altLang="zh-CN" sz="4000" spc="100" dirty="0">
                <a:latin typeface="明兰" panose="02010600030101010101" pitchFamily="2" charset="-122"/>
                <a:ea typeface="明兰" panose="02010600030101010101" pitchFamily="2" charset="-122"/>
              </a:rPr>
              <a:t>GDAL</a:t>
            </a:r>
            <a:r>
              <a:rPr lang="zh-CN" altLang="en-US" sz="4000" spc="100" dirty="0">
                <a:latin typeface="明兰" panose="02010600030101010101" pitchFamily="2" charset="-122"/>
                <a:ea typeface="明兰" panose="02010600030101010101" pitchFamily="2" charset="-122"/>
              </a:rPr>
              <a:t>库下载</a:t>
            </a:r>
          </a:p>
        </p:txBody>
      </p:sp>
      <p:sp>
        <p:nvSpPr>
          <p:cNvPr id="11" name="矩形 10"/>
          <p:cNvSpPr/>
          <p:nvPr/>
        </p:nvSpPr>
        <p:spPr>
          <a:xfrm>
            <a:off x="139331" y="5043685"/>
            <a:ext cx="3941686" cy="1485918"/>
          </a:xfrm>
          <a:prstGeom prst="rect">
            <a:avLst/>
          </a:prstGeom>
        </p:spPr>
        <p:txBody>
          <a:bodyPr wrap="square" lIns="91438" tIns="45719" rIns="91438" bIns="45719">
            <a:spAutoFit/>
          </a:bodyPr>
          <a:lstStyle/>
          <a:p>
            <a:pPr lvl="0">
              <a:lnSpc>
                <a:spcPct val="130000"/>
              </a:lnSpc>
            </a:pPr>
            <a:r>
              <a:rPr lang="zh-CN" altLang="en-US" sz="2400" b="1" dirty="0">
                <a:solidFill>
                  <a:prstClr val="black"/>
                </a:solidFill>
                <a:latin typeface="微软雅黑" panose="020B0503020204020204" pitchFamily="34" charset="-122"/>
                <a:ea typeface="微软雅黑" panose="020B0503020204020204" pitchFamily="34" charset="-122"/>
              </a:rPr>
              <a:t>选择合适的版本下载，建议非必要不要使用高版本，否则需要同时配置</a:t>
            </a:r>
            <a:r>
              <a:rPr lang="en-US" altLang="zh-CN" sz="2400" b="1" dirty="0">
                <a:solidFill>
                  <a:prstClr val="black"/>
                </a:solidFill>
                <a:latin typeface="微软雅黑" panose="020B0503020204020204" pitchFamily="34" charset="-122"/>
                <a:ea typeface="微软雅黑" panose="020B0503020204020204" pitchFamily="34" charset="-122"/>
              </a:rPr>
              <a:t>PROJ</a:t>
            </a:r>
            <a:r>
              <a:rPr lang="zh-CN" altLang="en-US" sz="2400" b="1" dirty="0">
                <a:solidFill>
                  <a:prstClr val="black"/>
                </a:solidFill>
                <a:latin typeface="微软雅黑" panose="020B0503020204020204" pitchFamily="34" charset="-122"/>
                <a:ea typeface="微软雅黑" panose="020B0503020204020204" pitchFamily="34" charset="-122"/>
              </a:rPr>
              <a:t>库</a:t>
            </a:r>
          </a:p>
        </p:txBody>
      </p:sp>
      <p:sp>
        <p:nvSpPr>
          <p:cNvPr id="4" name="矩形: 圆角 3">
            <a:extLst>
              <a:ext uri="{FF2B5EF4-FFF2-40B4-BE49-F238E27FC236}">
                <a16:creationId xmlns:a16="http://schemas.microsoft.com/office/drawing/2014/main" id="{64C988C1-D41C-4D8F-97B9-AFA59B150F10}"/>
              </a:ext>
            </a:extLst>
          </p:cNvPr>
          <p:cNvSpPr/>
          <p:nvPr/>
        </p:nvSpPr>
        <p:spPr>
          <a:xfrm>
            <a:off x="10129421" y="442416"/>
            <a:ext cx="1979721" cy="682271"/>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chemeClr val="bg1"/>
                </a:solidFill>
              </a:ln>
              <a:solidFill>
                <a:schemeClr val="bg1"/>
              </a:solidFill>
            </a:endParaRPr>
          </a:p>
        </p:txBody>
      </p:sp>
      <p:sp>
        <p:nvSpPr>
          <p:cNvPr id="15" name="文本框 14">
            <a:extLst>
              <a:ext uri="{FF2B5EF4-FFF2-40B4-BE49-F238E27FC236}">
                <a16:creationId xmlns:a16="http://schemas.microsoft.com/office/drawing/2014/main" id="{F2AF7B65-2F53-4ACE-BBA7-68789F7C4E72}"/>
              </a:ext>
            </a:extLst>
          </p:cNvPr>
          <p:cNvSpPr txBox="1"/>
          <p:nvPr/>
        </p:nvSpPr>
        <p:spPr>
          <a:xfrm>
            <a:off x="8566951" y="3082855"/>
            <a:ext cx="1589103" cy="369332"/>
          </a:xfrm>
          <a:prstGeom prst="rect">
            <a:avLst/>
          </a:prstGeom>
          <a:noFill/>
        </p:spPr>
        <p:txBody>
          <a:bodyPr wrap="square" rtlCol="0">
            <a:spAutoFit/>
          </a:bodyPr>
          <a:lstStyle/>
          <a:p>
            <a:r>
              <a:rPr lang="zh-CN" altLang="en-US" dirty="0">
                <a:solidFill>
                  <a:srgbClr val="FF0000"/>
                </a:solidFill>
                <a:latin typeface="微软雅黑" panose="020B0503020204020204" pitchFamily="34" charset="-122"/>
                <a:ea typeface="微软雅黑" panose="020B0503020204020204" pitchFamily="34" charset="-122"/>
              </a:rPr>
              <a:t>解压后如图示</a:t>
            </a:r>
          </a:p>
        </p:txBody>
      </p:sp>
      <p:sp>
        <p:nvSpPr>
          <p:cNvPr id="20" name="箭头: 上 19">
            <a:extLst>
              <a:ext uri="{FF2B5EF4-FFF2-40B4-BE49-F238E27FC236}">
                <a16:creationId xmlns:a16="http://schemas.microsoft.com/office/drawing/2014/main" id="{2E8E1E44-43CC-4354-A94A-82ED2686189A}"/>
              </a:ext>
            </a:extLst>
          </p:cNvPr>
          <p:cNvSpPr/>
          <p:nvPr/>
        </p:nvSpPr>
        <p:spPr>
          <a:xfrm>
            <a:off x="9179511" y="2485747"/>
            <a:ext cx="213064" cy="448043"/>
          </a:xfrm>
          <a:prstGeom prst="up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a:extLst>
              <a:ext uri="{FF2B5EF4-FFF2-40B4-BE49-F238E27FC236}">
                <a16:creationId xmlns:a16="http://schemas.microsoft.com/office/drawing/2014/main" id="{3E123896-563B-4FFE-9031-14281E67C2C8}"/>
              </a:ext>
            </a:extLst>
          </p:cNvPr>
          <p:cNvSpPr/>
          <p:nvPr/>
        </p:nvSpPr>
        <p:spPr>
          <a:xfrm>
            <a:off x="6136058" y="1260629"/>
            <a:ext cx="1589511" cy="52689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587796168"/>
      </p:ext>
    </p:extLst>
  </p:cSld>
  <p:clrMapOvr>
    <a:masterClrMapping/>
  </p:clrMapOvr>
  <mc:AlternateContent xmlns:mc="http://schemas.openxmlformats.org/markup-compatibility/2006" xmlns:p14="http://schemas.microsoft.com/office/powerpoint/2010/main">
    <mc:Choice Requires="p14">
      <p:transition spd="slow" p14:dur="850">
        <p14:warp/>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350"/>
                                  </p:stCondLst>
                                  <p:iterate type="wd">
                                    <p:tmPct val="4000"/>
                                  </p:iterate>
                                  <p:childTnLst>
                                    <p:set>
                                      <p:cBhvr>
                                        <p:cTn id="6" dur="1" fill="hold">
                                          <p:stCondLst>
                                            <p:cond delay="0"/>
                                          </p:stCondLst>
                                        </p:cTn>
                                        <p:tgtEl>
                                          <p:spTgt spid="11"/>
                                        </p:tgtEl>
                                        <p:attrNameLst>
                                          <p:attrName>style.visibility</p:attrName>
                                        </p:attrNameLst>
                                      </p:cBhvr>
                                      <p:to>
                                        <p:strVal val="visible"/>
                                      </p:to>
                                    </p:set>
                                    <p:animEffect transition="in" filter="fade">
                                      <p:cBhvr>
                                        <p:cTn id="7" dur="4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A_文本框 3"/>
          <p:cNvSpPr txBox="1"/>
          <p:nvPr>
            <p:custDataLst>
              <p:tags r:id="rId1"/>
            </p:custDataLst>
          </p:nvPr>
        </p:nvSpPr>
        <p:spPr>
          <a:xfrm>
            <a:off x="507041" y="430979"/>
            <a:ext cx="5346543" cy="707886"/>
          </a:xfrm>
          <a:prstGeom prst="rect">
            <a:avLst/>
          </a:prstGeom>
          <a:noFill/>
        </p:spPr>
        <p:txBody>
          <a:bodyPr wrap="square" rtlCol="0">
            <a:spAutoFit/>
          </a:bodyPr>
          <a:lstStyle/>
          <a:p>
            <a:r>
              <a:rPr lang="en-US" altLang="zh-CN" sz="4000" spc="100" dirty="0">
                <a:latin typeface="明兰" panose="02010600030101010101" pitchFamily="2" charset="-122"/>
                <a:ea typeface="明兰" panose="02010600030101010101" pitchFamily="2" charset="-122"/>
              </a:rPr>
              <a:t>GDAL</a:t>
            </a:r>
            <a:r>
              <a:rPr lang="zh-CN" altLang="en-US" sz="4000" spc="100" dirty="0">
                <a:latin typeface="明兰" panose="02010600030101010101" pitchFamily="2" charset="-122"/>
                <a:ea typeface="明兰" panose="02010600030101010101" pitchFamily="2" charset="-122"/>
              </a:rPr>
              <a:t>库编译</a:t>
            </a:r>
          </a:p>
        </p:txBody>
      </p:sp>
      <p:pic>
        <p:nvPicPr>
          <p:cNvPr id="10" name="PA_图片 9"/>
          <p:cNvPicPr>
            <a:picLocks noChangeAspect="1"/>
          </p:cNvPicPr>
          <p:nvPr>
            <p:custDataLst>
              <p:tags r:id="rId2"/>
            </p:custDataLst>
          </p:nvPr>
        </p:nvPicPr>
        <p:blipFill rotWithShape="1">
          <a:blip r:embed="rId9" cstate="email">
            <a:extLst>
              <a:ext uri="{BEBA8EAE-BF5A-486C-A8C5-ECC9F3942E4B}">
                <a14:imgProps xmlns:a14="http://schemas.microsoft.com/office/drawing/2010/main">
                  <a14:imgLayer r:embed="rId10">
                    <a14:imgEffect>
                      <a14:saturation sat="0"/>
                    </a14:imgEffect>
                    <a14:imgEffect>
                      <a14:brightnessContrast bright="-9000"/>
                    </a14:imgEffect>
                  </a14:imgLayer>
                </a14:imgProps>
              </a:ext>
              <a:ext uri="{28A0092B-C50C-407E-A947-70E740481C1C}">
                <a14:useLocalDpi xmlns:a14="http://schemas.microsoft.com/office/drawing/2010/main"/>
              </a:ext>
            </a:extLst>
          </a:blip>
          <a:srcRect/>
          <a:stretch/>
        </p:blipFill>
        <p:spPr>
          <a:xfrm>
            <a:off x="1" y="3855122"/>
            <a:ext cx="3179595" cy="3002878"/>
          </a:xfrm>
          <a:prstGeom prst="rect">
            <a:avLst/>
          </a:prstGeom>
        </p:spPr>
      </p:pic>
      <p:grpSp>
        <p:nvGrpSpPr>
          <p:cNvPr id="11" name="PA_组合 3"/>
          <p:cNvGrpSpPr/>
          <p:nvPr>
            <p:custDataLst>
              <p:tags r:id="rId3"/>
            </p:custDataLst>
          </p:nvPr>
        </p:nvGrpSpPr>
        <p:grpSpPr>
          <a:xfrm>
            <a:off x="3429374" y="2277817"/>
            <a:ext cx="6042875" cy="2250937"/>
            <a:chOff x="5741409" y="2661945"/>
            <a:chExt cx="6042875" cy="2250937"/>
          </a:xfrm>
        </p:grpSpPr>
        <p:sp>
          <p:nvSpPr>
            <p:cNvPr id="12" name="椭圆 11"/>
            <p:cNvSpPr/>
            <p:nvPr/>
          </p:nvSpPr>
          <p:spPr>
            <a:xfrm>
              <a:off x="5741409" y="2663245"/>
              <a:ext cx="573114" cy="57311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 name="矩形 4"/>
            <p:cNvSpPr>
              <a:spLocks noChangeArrowheads="1"/>
            </p:cNvSpPr>
            <p:nvPr/>
          </p:nvSpPr>
          <p:spPr bwMode="auto">
            <a:xfrm>
              <a:off x="6546341" y="2661945"/>
              <a:ext cx="5237943" cy="2250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30000"/>
                </a:lnSpc>
                <a:spcBef>
                  <a:spcPts val="1200"/>
                </a:spcBef>
              </a:pPr>
              <a:r>
                <a:rPr lang="en-US" altLang="zh-CN" sz="2400" b="1" dirty="0">
                  <a:solidFill>
                    <a:srgbClr val="FF0000"/>
                  </a:solidFill>
                  <a:latin typeface="微软雅黑" panose="020B0503020204020204" pitchFamily="34" charset="-122"/>
                  <a:ea typeface="微软雅黑" panose="020B0503020204020204" pitchFamily="34" charset="-122"/>
                  <a:cs typeface="Courier New" panose="02070309020205020404" pitchFamily="49" charset="0"/>
                </a:rPr>
                <a:t>MSVC_VER=1800</a:t>
              </a:r>
              <a:r>
                <a:rPr lang="zh-CN" altLang="en-US" sz="2400" b="1" dirty="0">
                  <a:latin typeface="微软雅黑" panose="020B0503020204020204" pitchFamily="34" charset="-122"/>
                  <a:ea typeface="微软雅黑" panose="020B0503020204020204" pitchFamily="34" charset="-122"/>
                  <a:cs typeface="Courier New" panose="02070309020205020404" pitchFamily="49" charset="0"/>
                </a:rPr>
                <a:t>（根据编译器确定：</a:t>
              </a:r>
              <a:r>
                <a:rPr lang="en-US" altLang="zh-CN" sz="2400" b="1" dirty="0">
                  <a:latin typeface="微软雅黑" panose="020B0503020204020204" pitchFamily="34" charset="-122"/>
                  <a:ea typeface="微软雅黑" panose="020B0503020204020204" pitchFamily="34" charset="-122"/>
                  <a:cs typeface="Courier New" panose="02070309020205020404" pitchFamily="49" charset="0"/>
                </a:rPr>
                <a:t>1400</a:t>
              </a:r>
              <a:r>
                <a:rPr lang="zh-CN" altLang="en-US" sz="2400" b="1" dirty="0">
                  <a:latin typeface="微软雅黑" panose="020B0503020204020204" pitchFamily="34" charset="-122"/>
                  <a:ea typeface="微软雅黑" panose="020B0503020204020204" pitchFamily="34" charset="-122"/>
                  <a:cs typeface="Courier New" panose="02070309020205020404" pitchFamily="49" charset="0"/>
                </a:rPr>
                <a:t>指</a:t>
              </a:r>
              <a:r>
                <a:rPr lang="en-US" altLang="zh-CN" sz="2400" b="1" dirty="0">
                  <a:latin typeface="微软雅黑" panose="020B0503020204020204" pitchFamily="34" charset="-122"/>
                  <a:ea typeface="微软雅黑" panose="020B0503020204020204" pitchFamily="34" charset="-122"/>
                  <a:cs typeface="Courier New" panose="02070309020205020404" pitchFamily="49" charset="0"/>
                </a:rPr>
                <a:t>VS2010</a:t>
              </a:r>
              <a:r>
                <a:rPr lang="zh-CN" altLang="en-US" sz="2400" b="1" dirty="0">
                  <a:latin typeface="微软雅黑" panose="020B0503020204020204" pitchFamily="34" charset="-122"/>
                  <a:ea typeface="微软雅黑" panose="020B0503020204020204" pitchFamily="34" charset="-122"/>
                  <a:cs typeface="Courier New" panose="02070309020205020404" pitchFamily="49" charset="0"/>
                </a:rPr>
                <a:t>、</a:t>
              </a:r>
              <a:r>
                <a:rPr lang="en-US" altLang="zh-CN" sz="2400" b="1" dirty="0">
                  <a:latin typeface="微软雅黑" panose="020B0503020204020204" pitchFamily="34" charset="-122"/>
                  <a:ea typeface="微软雅黑" panose="020B0503020204020204" pitchFamily="34" charset="-122"/>
                  <a:cs typeface="Courier New" panose="02070309020205020404" pitchFamily="49" charset="0"/>
                </a:rPr>
                <a:t>1800</a:t>
              </a:r>
              <a:r>
                <a:rPr lang="zh-CN" altLang="en-US" sz="2400" b="1" dirty="0">
                  <a:latin typeface="微软雅黑" panose="020B0503020204020204" pitchFamily="34" charset="-122"/>
                  <a:ea typeface="微软雅黑" panose="020B0503020204020204" pitchFamily="34" charset="-122"/>
                  <a:cs typeface="Courier New" panose="02070309020205020404" pitchFamily="49" charset="0"/>
                </a:rPr>
                <a:t>指</a:t>
              </a:r>
              <a:r>
                <a:rPr lang="en-US" altLang="zh-CN" sz="2400" b="1" dirty="0">
                  <a:latin typeface="微软雅黑" panose="020B0503020204020204" pitchFamily="34" charset="-122"/>
                  <a:ea typeface="微软雅黑" panose="020B0503020204020204" pitchFamily="34" charset="-122"/>
                  <a:cs typeface="Courier New" panose="02070309020205020404" pitchFamily="49" charset="0"/>
                </a:rPr>
                <a:t>2013</a:t>
              </a:r>
              <a:r>
                <a:rPr lang="zh-CN" altLang="en-US" sz="2400" b="1" dirty="0">
                  <a:latin typeface="微软雅黑" panose="020B0503020204020204" pitchFamily="34" charset="-122"/>
                  <a:ea typeface="微软雅黑" panose="020B0503020204020204" pitchFamily="34" charset="-122"/>
                  <a:cs typeface="Courier New" panose="02070309020205020404" pitchFamily="49" charset="0"/>
                </a:rPr>
                <a:t>、</a:t>
              </a:r>
              <a:r>
                <a:rPr lang="en-US" altLang="zh-CN" sz="2400" b="1" dirty="0">
                  <a:latin typeface="微软雅黑" panose="020B0503020204020204" pitchFamily="34" charset="-122"/>
                  <a:ea typeface="微软雅黑" panose="020B0503020204020204" pitchFamily="34" charset="-122"/>
                  <a:cs typeface="Courier New" panose="02070309020205020404" pitchFamily="49" charset="0"/>
                </a:rPr>
                <a:t>1900</a:t>
              </a:r>
              <a:r>
                <a:rPr lang="zh-CN" altLang="en-US" sz="2400" b="1" dirty="0">
                  <a:latin typeface="微软雅黑" panose="020B0503020204020204" pitchFamily="34" charset="-122"/>
                  <a:ea typeface="微软雅黑" panose="020B0503020204020204" pitchFamily="34" charset="-122"/>
                  <a:cs typeface="Courier New" panose="02070309020205020404" pitchFamily="49" charset="0"/>
                </a:rPr>
                <a:t>指</a:t>
              </a:r>
              <a:r>
                <a:rPr lang="en-US" altLang="zh-CN" sz="2400" b="1" dirty="0">
                  <a:latin typeface="微软雅黑" panose="020B0503020204020204" pitchFamily="34" charset="-122"/>
                  <a:ea typeface="微软雅黑" panose="020B0503020204020204" pitchFamily="34" charset="-122"/>
                  <a:cs typeface="Courier New" panose="02070309020205020404" pitchFamily="49" charset="0"/>
                </a:rPr>
                <a:t>VS2015</a:t>
              </a:r>
              <a:r>
                <a:rPr lang="zh-CN" altLang="en-US" sz="2400" b="1" dirty="0">
                  <a:latin typeface="微软雅黑" panose="020B0503020204020204" pitchFamily="34" charset="-122"/>
                  <a:ea typeface="微软雅黑" panose="020B0503020204020204" pitchFamily="34" charset="-122"/>
                  <a:cs typeface="Courier New" panose="02070309020205020404" pitchFamily="49" charset="0"/>
                </a:rPr>
                <a:t>、</a:t>
              </a:r>
              <a:r>
                <a:rPr lang="en-US" altLang="zh-CN" sz="2400" b="1" dirty="0">
                  <a:latin typeface="微软雅黑" panose="020B0503020204020204" pitchFamily="34" charset="-122"/>
                  <a:ea typeface="微软雅黑" panose="020B0503020204020204" pitchFamily="34" charset="-122"/>
                  <a:cs typeface="Courier New" panose="02070309020205020404" pitchFamily="49" charset="0"/>
                </a:rPr>
                <a:t>1910</a:t>
              </a:r>
              <a:r>
                <a:rPr lang="zh-CN" altLang="en-US" sz="2400" b="1" dirty="0">
                  <a:latin typeface="微软雅黑" panose="020B0503020204020204" pitchFamily="34" charset="-122"/>
                  <a:ea typeface="微软雅黑" panose="020B0503020204020204" pitchFamily="34" charset="-122"/>
                  <a:cs typeface="Courier New" panose="02070309020205020404" pitchFamily="49" charset="0"/>
                </a:rPr>
                <a:t>指</a:t>
              </a:r>
              <a:r>
                <a:rPr lang="en-US" altLang="zh-CN" sz="2400" b="1" dirty="0">
                  <a:latin typeface="微软雅黑" panose="020B0503020204020204" pitchFamily="34" charset="-122"/>
                  <a:ea typeface="微软雅黑" panose="020B0503020204020204" pitchFamily="34" charset="-122"/>
                  <a:cs typeface="Courier New" panose="02070309020205020404" pitchFamily="49" charset="0"/>
                </a:rPr>
                <a:t>VS2017</a:t>
              </a:r>
              <a:r>
                <a:rPr lang="zh-CN" altLang="en-US" sz="2400" b="1" dirty="0">
                  <a:latin typeface="微软雅黑" panose="020B0503020204020204" pitchFamily="34" charset="-122"/>
                  <a:ea typeface="微软雅黑" panose="020B0503020204020204" pitchFamily="34" charset="-122"/>
                  <a:cs typeface="Courier New" panose="02070309020205020404" pitchFamily="49" charset="0"/>
                </a:rPr>
                <a:t>、</a:t>
              </a:r>
              <a:r>
                <a:rPr lang="en-US" altLang="zh-CN" sz="2400" b="1" dirty="0">
                  <a:latin typeface="微软雅黑" panose="020B0503020204020204" pitchFamily="34" charset="-122"/>
                  <a:ea typeface="微软雅黑" panose="020B0503020204020204" pitchFamily="34" charset="-122"/>
                  <a:cs typeface="Courier New" panose="02070309020205020404" pitchFamily="49" charset="0"/>
                </a:rPr>
                <a:t>1921</a:t>
              </a:r>
              <a:r>
                <a:rPr lang="zh-CN" altLang="en-US" sz="2400" b="1" dirty="0">
                  <a:latin typeface="微软雅黑" panose="020B0503020204020204" pitchFamily="34" charset="-122"/>
                  <a:ea typeface="微软雅黑" panose="020B0503020204020204" pitchFamily="34" charset="-122"/>
                  <a:cs typeface="Courier New" panose="02070309020205020404" pitchFamily="49" charset="0"/>
                </a:rPr>
                <a:t>指</a:t>
              </a:r>
              <a:r>
                <a:rPr lang="en-US" altLang="zh-CN" sz="2400" b="1" dirty="0">
                  <a:latin typeface="微软雅黑" panose="020B0503020204020204" pitchFamily="34" charset="-122"/>
                  <a:ea typeface="微软雅黑" panose="020B0503020204020204" pitchFamily="34" charset="-122"/>
                  <a:cs typeface="Courier New" panose="02070309020205020404" pitchFamily="49" charset="0"/>
                </a:rPr>
                <a:t>VS2019</a:t>
              </a:r>
              <a:r>
                <a:rPr lang="zh-CN" altLang="en-US" sz="2400" b="1" dirty="0">
                  <a:latin typeface="微软雅黑" panose="020B0503020204020204" pitchFamily="34" charset="-122"/>
                  <a:ea typeface="微软雅黑" panose="020B0503020204020204" pitchFamily="34" charset="-122"/>
                  <a:cs typeface="Courier New" panose="02070309020205020404" pitchFamily="49" charset="0"/>
                </a:rPr>
                <a:t>）</a:t>
              </a:r>
              <a:endParaRPr lang="en-US" altLang="zh-CN" sz="2400" b="1" dirty="0">
                <a:latin typeface="微软雅黑" panose="020B0503020204020204" pitchFamily="34" charset="-122"/>
                <a:ea typeface="微软雅黑" panose="020B0503020204020204" pitchFamily="34" charset="-122"/>
                <a:cs typeface="Courier New" panose="02070309020205020404" pitchFamily="49" charset="0"/>
              </a:endParaRPr>
            </a:p>
            <a:p>
              <a:pPr>
                <a:lnSpc>
                  <a:spcPct val="120000"/>
                </a:lnSpc>
              </a:pPr>
              <a:r>
                <a:rPr lang="en-US" sz="1400" dirty="0">
                  <a:latin typeface="微软雅黑 Light" panose="020B0502040204020203" pitchFamily="34" charset="-122"/>
                  <a:ea typeface="微软雅黑 Light" panose="020B0502040204020203" pitchFamily="34" charset="-122"/>
                  <a:sym typeface="微软雅黑" panose="020B0503020204020204" pitchFamily="34" charset="-122"/>
                </a:rPr>
                <a:t>.</a:t>
              </a:r>
              <a:endParaRPr lang="zh-CN" altLang="en-US" sz="1400" dirty="0">
                <a:latin typeface="微软雅黑 Light" panose="020B0502040204020203" pitchFamily="34" charset="-122"/>
                <a:ea typeface="微软雅黑 Light" panose="020B0502040204020203" pitchFamily="34" charset="-122"/>
                <a:sym typeface="微软雅黑" panose="020B0503020204020204" pitchFamily="34" charset="-122"/>
              </a:endParaRPr>
            </a:p>
          </p:txBody>
        </p:sp>
        <p:sp>
          <p:nvSpPr>
            <p:cNvPr id="14" name="文本框 13"/>
            <p:cNvSpPr txBox="1"/>
            <p:nvPr/>
          </p:nvSpPr>
          <p:spPr>
            <a:xfrm>
              <a:off x="5836458" y="2661945"/>
              <a:ext cx="316692" cy="584775"/>
            </a:xfrm>
            <a:prstGeom prst="rect">
              <a:avLst/>
            </a:prstGeom>
            <a:noFill/>
          </p:spPr>
          <p:txBody>
            <a:bodyPr wrap="square" rtlCol="0">
              <a:spAutoFit/>
            </a:bodyPr>
            <a:lstStyle>
              <a:defPPr>
                <a:defRPr lang="zh-CN"/>
              </a:defPPr>
              <a:lvl1pPr>
                <a:defRPr sz="2400" spc="200">
                  <a:solidFill>
                    <a:schemeClr val="bg1"/>
                  </a:solidFill>
                  <a:latin typeface="华文细黑" panose="02010600040101010101" pitchFamily="2" charset="-122"/>
                  <a:ea typeface="华文细黑" panose="02010600040101010101" pitchFamily="2" charset="-122"/>
                </a:defRPr>
              </a:lvl1pPr>
            </a:lstStyle>
            <a:p>
              <a:r>
                <a:rPr lang="en-US" altLang="zh-CN" sz="3200" dirty="0">
                  <a:solidFill>
                    <a:schemeClr val="tx1"/>
                  </a:solidFill>
                </a:rPr>
                <a:t>1</a:t>
              </a:r>
              <a:endParaRPr lang="zh-CN" altLang="en-US" sz="3200" dirty="0">
                <a:solidFill>
                  <a:schemeClr val="tx1"/>
                </a:solidFill>
              </a:endParaRPr>
            </a:p>
          </p:txBody>
        </p:sp>
      </p:grpSp>
      <p:grpSp>
        <p:nvGrpSpPr>
          <p:cNvPr id="15" name="PA_组合 15"/>
          <p:cNvGrpSpPr/>
          <p:nvPr>
            <p:custDataLst>
              <p:tags r:id="rId4"/>
            </p:custDataLst>
          </p:nvPr>
        </p:nvGrpSpPr>
        <p:grpSpPr>
          <a:xfrm>
            <a:off x="3429374" y="4236213"/>
            <a:ext cx="6021888" cy="595443"/>
            <a:chOff x="5339745" y="3792476"/>
            <a:chExt cx="6021888" cy="595443"/>
          </a:xfrm>
        </p:grpSpPr>
        <p:sp>
          <p:nvSpPr>
            <p:cNvPr id="16" name="椭圆 15"/>
            <p:cNvSpPr/>
            <p:nvPr/>
          </p:nvSpPr>
          <p:spPr>
            <a:xfrm>
              <a:off x="5339745" y="3798307"/>
              <a:ext cx="573114" cy="57311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4"/>
            <p:cNvSpPr>
              <a:spLocks noChangeArrowheads="1"/>
            </p:cNvSpPr>
            <p:nvPr/>
          </p:nvSpPr>
          <p:spPr bwMode="auto">
            <a:xfrm>
              <a:off x="6123690" y="3862262"/>
              <a:ext cx="5237943" cy="525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30000"/>
                </a:lnSpc>
                <a:spcBef>
                  <a:spcPts val="1200"/>
                </a:spcBef>
              </a:pPr>
              <a:r>
                <a:rPr lang="en-US" altLang="zh-CN" sz="2400" b="1" dirty="0">
                  <a:solidFill>
                    <a:srgbClr val="FF0000"/>
                  </a:solidFill>
                  <a:latin typeface="微软雅黑" panose="020B0503020204020204" pitchFamily="34" charset="-122"/>
                  <a:ea typeface="微软雅黑" panose="020B0503020204020204" pitchFamily="34" charset="-122"/>
                  <a:cs typeface="Courier New" panose="02070309020205020404" pitchFamily="49" charset="0"/>
                </a:rPr>
                <a:t>GDAL_HOME</a:t>
              </a:r>
              <a:r>
                <a:rPr lang="en-US" altLang="zh-CN" sz="2400" b="1" dirty="0">
                  <a:solidFill>
                    <a:srgbClr val="28287D"/>
                  </a:solidFill>
                  <a:latin typeface="微软雅黑" panose="020B0503020204020204" pitchFamily="34" charset="-122"/>
                  <a:ea typeface="微软雅黑" panose="020B0503020204020204" pitchFamily="34" charset="-122"/>
                  <a:cs typeface="Courier New" panose="02070309020205020404" pitchFamily="49" charset="0"/>
                </a:rPr>
                <a:t> </a:t>
              </a:r>
              <a:r>
                <a:rPr lang="en-US" altLang="zh-CN" sz="2400" b="1" dirty="0">
                  <a:latin typeface="微软雅黑" panose="020B0503020204020204" pitchFamily="34" charset="-122"/>
                  <a:ea typeface="微软雅黑" panose="020B0503020204020204" pitchFamily="34" charset="-122"/>
                  <a:cs typeface="Courier New" panose="02070309020205020404" pitchFamily="49" charset="0"/>
                </a:rPr>
                <a:t>= "D:\gdal“</a:t>
              </a:r>
            </a:p>
          </p:txBody>
        </p:sp>
        <p:sp>
          <p:nvSpPr>
            <p:cNvPr id="18" name="文本框 17"/>
            <p:cNvSpPr txBox="1"/>
            <p:nvPr/>
          </p:nvSpPr>
          <p:spPr>
            <a:xfrm>
              <a:off x="5424717" y="3792476"/>
              <a:ext cx="316692" cy="584775"/>
            </a:xfrm>
            <a:prstGeom prst="rect">
              <a:avLst/>
            </a:prstGeom>
            <a:noFill/>
          </p:spPr>
          <p:txBody>
            <a:bodyPr wrap="square" rtlCol="0">
              <a:spAutoFit/>
            </a:bodyPr>
            <a:lstStyle>
              <a:defPPr>
                <a:defRPr lang="zh-CN"/>
              </a:defPPr>
              <a:lvl1pPr>
                <a:defRPr sz="2400" spc="200">
                  <a:solidFill>
                    <a:schemeClr val="bg1"/>
                  </a:solidFill>
                  <a:latin typeface="华文细黑" panose="02010600040101010101" pitchFamily="2" charset="-122"/>
                  <a:ea typeface="华文细黑" panose="02010600040101010101" pitchFamily="2" charset="-122"/>
                </a:defRPr>
              </a:lvl1pPr>
            </a:lstStyle>
            <a:p>
              <a:r>
                <a:rPr lang="en-US" altLang="zh-CN" sz="3200" dirty="0">
                  <a:solidFill>
                    <a:srgbClr val="374C59"/>
                  </a:solidFill>
                </a:rPr>
                <a:t>2</a:t>
              </a:r>
              <a:endParaRPr lang="zh-CN" altLang="en-US" sz="3200" dirty="0">
                <a:solidFill>
                  <a:srgbClr val="374C59"/>
                </a:solidFill>
              </a:endParaRPr>
            </a:p>
          </p:txBody>
        </p:sp>
      </p:grpSp>
      <p:grpSp>
        <p:nvGrpSpPr>
          <p:cNvPr id="19" name="PA_组合 16"/>
          <p:cNvGrpSpPr/>
          <p:nvPr>
            <p:custDataLst>
              <p:tags r:id="rId5"/>
            </p:custDataLst>
          </p:nvPr>
        </p:nvGrpSpPr>
        <p:grpSpPr>
          <a:xfrm>
            <a:off x="3429374" y="5409057"/>
            <a:ext cx="6012766" cy="1052303"/>
            <a:chOff x="4668935" y="4769050"/>
            <a:chExt cx="6012766" cy="1052303"/>
          </a:xfrm>
        </p:grpSpPr>
        <p:sp>
          <p:nvSpPr>
            <p:cNvPr id="20" name="椭圆 19"/>
            <p:cNvSpPr/>
            <p:nvPr/>
          </p:nvSpPr>
          <p:spPr>
            <a:xfrm>
              <a:off x="4668935" y="4769050"/>
              <a:ext cx="573114" cy="57311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4"/>
            <p:cNvSpPr>
              <a:spLocks noChangeArrowheads="1"/>
            </p:cNvSpPr>
            <p:nvPr/>
          </p:nvSpPr>
          <p:spPr bwMode="auto">
            <a:xfrm>
              <a:off x="5443758" y="4815565"/>
              <a:ext cx="5237943" cy="100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30000"/>
                </a:lnSpc>
                <a:spcBef>
                  <a:spcPts val="1200"/>
                </a:spcBef>
              </a:pPr>
              <a:r>
                <a:rPr lang="en-US" altLang="zh-CN" sz="2400" b="1" dirty="0">
                  <a:solidFill>
                    <a:srgbClr val="FF0000"/>
                  </a:solidFill>
                  <a:latin typeface="微软雅黑" panose="020B0503020204020204" pitchFamily="34" charset="-122"/>
                  <a:ea typeface="微软雅黑" panose="020B0503020204020204" pitchFamily="34" charset="-122"/>
                  <a:cs typeface="Courier New" panose="02070309020205020404" pitchFamily="49" charset="0"/>
                </a:rPr>
                <a:t>#WIN64=YES</a:t>
              </a:r>
              <a:r>
                <a:rPr lang="zh-CN" altLang="en-US" sz="2400" b="1" dirty="0">
                  <a:latin typeface="微软雅黑" panose="020B0503020204020204" pitchFamily="34" charset="-122"/>
                  <a:ea typeface="微软雅黑" panose="020B0503020204020204" pitchFamily="34" charset="-122"/>
                  <a:cs typeface="Courier New" panose="02070309020205020404" pitchFamily="49" charset="0"/>
                </a:rPr>
                <a:t>修改为</a:t>
              </a:r>
              <a:r>
                <a:rPr lang="en-US" altLang="zh-CN" sz="2400" b="1" dirty="0">
                  <a:latin typeface="微软雅黑" panose="020B0503020204020204" pitchFamily="34" charset="-122"/>
                  <a:ea typeface="微软雅黑" panose="020B0503020204020204" pitchFamily="34" charset="-122"/>
                  <a:cs typeface="Courier New" panose="02070309020205020404" pitchFamily="49" charset="0"/>
                </a:rPr>
                <a:t>WIN64=YES</a:t>
              </a:r>
              <a:r>
                <a:rPr lang="zh-CN" altLang="en-US" sz="2400" b="1" dirty="0">
                  <a:latin typeface="微软雅黑" panose="020B0503020204020204" pitchFamily="34" charset="-122"/>
                  <a:ea typeface="微软雅黑" panose="020B0503020204020204" pitchFamily="34" charset="-122"/>
                  <a:cs typeface="Courier New" panose="02070309020205020404" pitchFamily="49" charset="0"/>
                </a:rPr>
                <a:t>（针对</a:t>
              </a:r>
              <a:r>
                <a:rPr lang="en-US" altLang="zh-CN" sz="2400" b="1" dirty="0">
                  <a:latin typeface="微软雅黑" panose="020B0503020204020204" pitchFamily="34" charset="-122"/>
                  <a:ea typeface="微软雅黑" panose="020B0503020204020204" pitchFamily="34" charset="-122"/>
                  <a:cs typeface="Courier New" panose="02070309020205020404" pitchFamily="49" charset="0"/>
                </a:rPr>
                <a:t>64</a:t>
              </a:r>
              <a:r>
                <a:rPr lang="zh-CN" altLang="en-US" sz="2400" b="1" dirty="0">
                  <a:latin typeface="微软雅黑" panose="020B0503020204020204" pitchFamily="34" charset="-122"/>
                  <a:ea typeface="微软雅黑" panose="020B0503020204020204" pitchFamily="34" charset="-122"/>
                  <a:cs typeface="Courier New" panose="02070309020205020404" pitchFamily="49" charset="0"/>
                </a:rPr>
                <a:t>位系统）</a:t>
              </a:r>
            </a:p>
          </p:txBody>
        </p:sp>
        <p:sp>
          <p:nvSpPr>
            <p:cNvPr id="22" name="文本框 21"/>
            <p:cNvSpPr txBox="1"/>
            <p:nvPr/>
          </p:nvSpPr>
          <p:spPr>
            <a:xfrm>
              <a:off x="4754283" y="4769050"/>
              <a:ext cx="316692" cy="584775"/>
            </a:xfrm>
            <a:prstGeom prst="rect">
              <a:avLst/>
            </a:prstGeom>
            <a:noFill/>
          </p:spPr>
          <p:txBody>
            <a:bodyPr wrap="square" rtlCol="0">
              <a:spAutoFit/>
            </a:bodyPr>
            <a:lstStyle>
              <a:defPPr>
                <a:defRPr lang="zh-CN"/>
              </a:defPPr>
              <a:lvl1pPr>
                <a:defRPr sz="2400" spc="200">
                  <a:solidFill>
                    <a:schemeClr val="bg1"/>
                  </a:solidFill>
                  <a:latin typeface="华文细黑" panose="02010600040101010101" pitchFamily="2" charset="-122"/>
                  <a:ea typeface="华文细黑" panose="02010600040101010101" pitchFamily="2" charset="-122"/>
                </a:defRPr>
              </a:lvl1pPr>
            </a:lstStyle>
            <a:p>
              <a:r>
                <a:rPr lang="en-US" altLang="zh-CN" sz="3200" dirty="0">
                  <a:solidFill>
                    <a:srgbClr val="374C59"/>
                  </a:solidFill>
                </a:rPr>
                <a:t>3</a:t>
              </a:r>
              <a:endParaRPr lang="zh-CN" altLang="en-US" sz="3200" dirty="0">
                <a:solidFill>
                  <a:srgbClr val="374C59"/>
                </a:solidFill>
              </a:endParaRPr>
            </a:p>
          </p:txBody>
        </p:sp>
      </p:grpSp>
      <p:sp>
        <p:nvSpPr>
          <p:cNvPr id="23" name="PA_文本框 14"/>
          <p:cNvSpPr txBox="1"/>
          <p:nvPr>
            <p:custDataLst>
              <p:tags r:id="rId6"/>
            </p:custDataLst>
          </p:nvPr>
        </p:nvSpPr>
        <p:spPr>
          <a:xfrm>
            <a:off x="2795593" y="1448943"/>
            <a:ext cx="5091720" cy="742319"/>
          </a:xfrm>
          <a:prstGeom prst="rect">
            <a:avLst/>
          </a:prstGeom>
          <a:noFill/>
        </p:spPr>
        <p:txBody>
          <a:bodyPr wrap="square" rtlCol="0">
            <a:spAutoFit/>
          </a:bodyPr>
          <a:lstStyle>
            <a:defPPr>
              <a:defRPr lang="zh-CN"/>
            </a:defPPr>
            <a:lvl1pPr algn="ctr">
              <a:defRPr sz="5400" spc="200">
                <a:solidFill>
                  <a:schemeClr val="bg1"/>
                </a:solidFill>
                <a:latin typeface="华文细黑" panose="02010600040101010101" pitchFamily="2" charset="-122"/>
                <a:ea typeface="华文细黑" panose="02010600040101010101" pitchFamily="2" charset="-122"/>
              </a:defRPr>
            </a:lvl1pPr>
          </a:lstStyle>
          <a:p>
            <a:pPr>
              <a:lnSpc>
                <a:spcPct val="130000"/>
              </a:lnSpc>
              <a:spcBef>
                <a:spcPts val="1200"/>
              </a:spcBef>
            </a:pPr>
            <a:r>
              <a:rPr lang="zh-CN" altLang="en-US" sz="3600" b="1" dirty="0">
                <a:solidFill>
                  <a:schemeClr val="tx1"/>
                </a:solidFill>
                <a:latin typeface="微软雅黑" panose="020B0503020204020204" pitchFamily="34" charset="-122"/>
                <a:ea typeface="微软雅黑" panose="020B0503020204020204" pitchFamily="34" charset="-122"/>
                <a:cs typeface="Courier New" panose="02070309020205020404" pitchFamily="49" charset="0"/>
              </a:rPr>
              <a:t>修改</a:t>
            </a:r>
            <a:r>
              <a:rPr lang="en-US" altLang="zh-CN" sz="3600" b="1" dirty="0" err="1">
                <a:solidFill>
                  <a:schemeClr val="tx1"/>
                </a:solidFill>
                <a:latin typeface="微软雅黑" panose="020B0503020204020204" pitchFamily="34" charset="-122"/>
                <a:ea typeface="微软雅黑" panose="020B0503020204020204" pitchFamily="34" charset="-122"/>
                <a:cs typeface="Courier New" panose="02070309020205020404" pitchFamily="49" charset="0"/>
              </a:rPr>
              <a:t>nmake.opt</a:t>
            </a:r>
            <a:r>
              <a:rPr lang="zh-CN" altLang="en-US" sz="3600" b="1" dirty="0">
                <a:solidFill>
                  <a:schemeClr val="tx1"/>
                </a:solidFill>
                <a:latin typeface="微软雅黑" panose="020B0503020204020204" pitchFamily="34" charset="-122"/>
                <a:ea typeface="微软雅黑" panose="020B0503020204020204" pitchFamily="34" charset="-122"/>
                <a:cs typeface="Courier New" panose="02070309020205020404" pitchFamily="49" charset="0"/>
              </a:rPr>
              <a:t>文件：</a:t>
            </a:r>
            <a:endParaRPr lang="en-US" altLang="zh-CN" sz="3600" b="1" dirty="0">
              <a:solidFill>
                <a:schemeClr val="tx1"/>
              </a:solidFill>
              <a:latin typeface="微软雅黑" panose="020B0503020204020204" pitchFamily="34" charset="-122"/>
              <a:ea typeface="微软雅黑" panose="020B0503020204020204" pitchFamily="34" charset="-122"/>
              <a:cs typeface="Courier New" panose="02070309020205020404" pitchFamily="49" charset="0"/>
            </a:endParaRPr>
          </a:p>
        </p:txBody>
      </p:sp>
      <p:pic>
        <p:nvPicPr>
          <p:cNvPr id="24" name="PA_图片 23"/>
          <p:cNvPicPr>
            <a:picLocks noChangeAspect="1"/>
          </p:cNvPicPr>
          <p:nvPr>
            <p:custDataLst>
              <p:tags r:id="rId7"/>
            </p:custDataLst>
          </p:nvPr>
        </p:nvPicPr>
        <p:blipFill rotWithShape="1">
          <a:blip r:embed="rId11" cstate="email">
            <a:extLst>
              <a:ext uri="{BEBA8EAE-BF5A-486C-A8C5-ECC9F3942E4B}">
                <a14:imgProps xmlns:a14="http://schemas.microsoft.com/office/drawing/2010/main">
                  <a14:imgLayer r:embed="rId12">
                    <a14:imgEffect>
                      <a14:sharpenSoften amount="-30000"/>
                    </a14:imgEffect>
                    <a14:imgEffect>
                      <a14:saturation sat="0"/>
                    </a14:imgEffect>
                    <a14:imgEffect>
                      <a14:brightnessContrast bright="-9000"/>
                    </a14:imgEffect>
                  </a14:imgLayer>
                </a14:imgProps>
              </a:ext>
              <a:ext uri="{28A0092B-C50C-407E-A947-70E740481C1C}">
                <a14:useLocalDpi xmlns:a14="http://schemas.microsoft.com/office/drawing/2010/main"/>
              </a:ext>
            </a:extLst>
          </a:blip>
          <a:srcRect/>
          <a:stretch/>
        </p:blipFill>
        <p:spPr>
          <a:xfrm>
            <a:off x="11407249" y="1069902"/>
            <a:ext cx="841900" cy="4191073"/>
          </a:xfrm>
          <a:prstGeom prst="rect">
            <a:avLst/>
          </a:prstGeom>
        </p:spPr>
      </p:pic>
      <p:sp>
        <p:nvSpPr>
          <p:cNvPr id="2" name="矩形: 圆角 1">
            <a:extLst>
              <a:ext uri="{FF2B5EF4-FFF2-40B4-BE49-F238E27FC236}">
                <a16:creationId xmlns:a16="http://schemas.microsoft.com/office/drawing/2014/main" id="{77280A3F-E97D-4E25-973F-7F3F95EFE1FF}"/>
              </a:ext>
            </a:extLst>
          </p:cNvPr>
          <p:cNvSpPr/>
          <p:nvPr/>
        </p:nvSpPr>
        <p:spPr>
          <a:xfrm>
            <a:off x="10191565" y="337351"/>
            <a:ext cx="1624614" cy="62143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098065477"/>
      </p:ext>
    </p:extLst>
  </p:cSld>
  <p:clrMapOvr>
    <a:masterClrMapping/>
  </p:clrMapOvr>
  <mc:AlternateContent xmlns:mc="http://schemas.openxmlformats.org/markup-compatibility/2006" xmlns:p14="http://schemas.microsoft.com/office/powerpoint/2010/main">
    <mc:Choice Requires="p14">
      <p:transition spd="slow" p14:dur="850">
        <p14:warp/>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p:cTn id="7" dur="500" fill="hold"/>
                                        <p:tgtEl>
                                          <p:spTgt spid="23"/>
                                        </p:tgtEl>
                                        <p:attrNameLst>
                                          <p:attrName>ppt_w</p:attrName>
                                        </p:attrNameLst>
                                      </p:cBhvr>
                                      <p:tavLst>
                                        <p:tav tm="0">
                                          <p:val>
                                            <p:strVal val="#ppt_w+.15"/>
                                          </p:val>
                                        </p:tav>
                                        <p:tav tm="100000">
                                          <p:val>
                                            <p:strVal val="#ppt_w"/>
                                          </p:val>
                                        </p:tav>
                                      </p:tavLst>
                                    </p:anim>
                                    <p:anim calcmode="lin" valueType="num">
                                      <p:cBhvr>
                                        <p:cTn id="8" dur="500" fill="hold"/>
                                        <p:tgtEl>
                                          <p:spTgt spid="23"/>
                                        </p:tgtEl>
                                        <p:attrNameLst>
                                          <p:attrName>ppt_h</p:attrName>
                                        </p:attrNameLst>
                                      </p:cBhvr>
                                      <p:tavLst>
                                        <p:tav tm="0">
                                          <p:val>
                                            <p:strVal val="#ppt_h"/>
                                          </p:val>
                                        </p:tav>
                                        <p:tav tm="100000">
                                          <p:val>
                                            <p:strVal val="#ppt_h"/>
                                          </p:val>
                                        </p:tav>
                                      </p:tavLst>
                                    </p:anim>
                                    <p:animEffect transition="in" filter="fade">
                                      <p:cBhvr>
                                        <p:cTn id="9" dur="500"/>
                                        <p:tgtEl>
                                          <p:spTgt spid="23"/>
                                        </p:tgtEl>
                                      </p:cBhvr>
                                    </p:animEffect>
                                  </p:childTnLst>
                                </p:cTn>
                              </p:par>
                            </p:childTnLst>
                          </p:cTn>
                        </p:par>
                        <p:par>
                          <p:cTn id="10" fill="hold">
                            <p:stCondLst>
                              <p:cond delay="500"/>
                            </p:stCondLst>
                            <p:childTnLst>
                              <p:par>
                                <p:cTn id="11" presetID="10" presetClass="entr" presetSubtype="0" fill="hold" nodeType="after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nodeType="withEffect">
                                  <p:stCondLst>
                                    <p:cond delay="25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500"/>
                                        <p:tgtEl>
                                          <p:spTgt spid="15"/>
                                        </p:tgtEl>
                                      </p:cBhvr>
                                    </p:animEffect>
                                  </p:childTnLst>
                                </p:cTn>
                              </p:par>
                              <p:par>
                                <p:cTn id="17" presetID="10" presetClass="entr" presetSubtype="0" fill="hold" nodeType="withEffect">
                                  <p:stCondLst>
                                    <p:cond delay="50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A_文本框 3"/>
          <p:cNvSpPr txBox="1"/>
          <p:nvPr>
            <p:custDataLst>
              <p:tags r:id="rId1"/>
            </p:custDataLst>
          </p:nvPr>
        </p:nvSpPr>
        <p:spPr>
          <a:xfrm>
            <a:off x="507041" y="430979"/>
            <a:ext cx="5346543" cy="707886"/>
          </a:xfrm>
          <a:prstGeom prst="rect">
            <a:avLst/>
          </a:prstGeom>
          <a:noFill/>
        </p:spPr>
        <p:txBody>
          <a:bodyPr wrap="square" rtlCol="0">
            <a:spAutoFit/>
          </a:bodyPr>
          <a:lstStyle/>
          <a:p>
            <a:r>
              <a:rPr lang="en-US" altLang="zh-CN" sz="4000" spc="100" dirty="0">
                <a:latin typeface="明兰" panose="02010600030101010101" pitchFamily="2" charset="-122"/>
                <a:ea typeface="明兰" panose="02010600030101010101" pitchFamily="2" charset="-122"/>
              </a:rPr>
              <a:t>GDAL</a:t>
            </a:r>
            <a:r>
              <a:rPr lang="zh-CN" altLang="en-US" sz="4000" spc="100" dirty="0">
                <a:latin typeface="明兰" panose="02010600030101010101" pitchFamily="2" charset="-122"/>
                <a:ea typeface="明兰" panose="02010600030101010101" pitchFamily="2" charset="-122"/>
              </a:rPr>
              <a:t>库编译</a:t>
            </a:r>
          </a:p>
        </p:txBody>
      </p:sp>
      <p:pic>
        <p:nvPicPr>
          <p:cNvPr id="10" name="PA_图片 9"/>
          <p:cNvPicPr>
            <a:picLocks noChangeAspect="1"/>
          </p:cNvPicPr>
          <p:nvPr>
            <p:custDataLst>
              <p:tags r:id="rId2"/>
            </p:custDataLst>
          </p:nvPr>
        </p:nvPicPr>
        <p:blipFill rotWithShape="1">
          <a:blip r:embed="rId6" cstate="email">
            <a:extLst>
              <a:ext uri="{BEBA8EAE-BF5A-486C-A8C5-ECC9F3942E4B}">
                <a14:imgProps xmlns:a14="http://schemas.microsoft.com/office/drawing/2010/main">
                  <a14:imgLayer r:embed="rId7">
                    <a14:imgEffect>
                      <a14:saturation sat="0"/>
                    </a14:imgEffect>
                    <a14:imgEffect>
                      <a14:brightnessContrast bright="-9000"/>
                    </a14:imgEffect>
                  </a14:imgLayer>
                </a14:imgProps>
              </a:ext>
              <a:ext uri="{28A0092B-C50C-407E-A947-70E740481C1C}">
                <a14:useLocalDpi xmlns:a14="http://schemas.microsoft.com/office/drawing/2010/main"/>
              </a:ext>
            </a:extLst>
          </a:blip>
          <a:srcRect/>
          <a:stretch/>
        </p:blipFill>
        <p:spPr>
          <a:xfrm>
            <a:off x="1" y="3855122"/>
            <a:ext cx="3179595" cy="3002878"/>
          </a:xfrm>
          <a:prstGeom prst="rect">
            <a:avLst/>
          </a:prstGeom>
        </p:spPr>
      </p:pic>
      <p:sp>
        <p:nvSpPr>
          <p:cNvPr id="23" name="PA_文本框 14"/>
          <p:cNvSpPr txBox="1"/>
          <p:nvPr>
            <p:custDataLst>
              <p:tags r:id="rId3"/>
            </p:custDataLst>
          </p:nvPr>
        </p:nvSpPr>
        <p:spPr>
          <a:xfrm>
            <a:off x="0" y="1789458"/>
            <a:ext cx="3844031" cy="2182713"/>
          </a:xfrm>
          <a:prstGeom prst="rect">
            <a:avLst/>
          </a:prstGeom>
          <a:noFill/>
        </p:spPr>
        <p:txBody>
          <a:bodyPr wrap="square" rtlCol="0">
            <a:spAutoFit/>
          </a:bodyPr>
          <a:lstStyle>
            <a:defPPr>
              <a:defRPr lang="zh-CN"/>
            </a:defPPr>
            <a:lvl1pPr algn="ctr">
              <a:defRPr sz="5400" spc="200">
                <a:solidFill>
                  <a:schemeClr val="bg1"/>
                </a:solidFill>
                <a:latin typeface="华文细黑" panose="02010600040101010101" pitchFamily="2" charset="-122"/>
                <a:ea typeface="华文细黑" panose="02010600040101010101" pitchFamily="2" charset="-122"/>
              </a:defRPr>
            </a:lvl1pPr>
          </a:lstStyle>
          <a:p>
            <a:pPr>
              <a:lnSpc>
                <a:spcPct val="130000"/>
              </a:lnSpc>
              <a:spcBef>
                <a:spcPts val="1200"/>
              </a:spcBef>
            </a:pPr>
            <a:r>
              <a:rPr lang="zh-CN" altLang="en-US" sz="3600" b="1" dirty="0">
                <a:solidFill>
                  <a:schemeClr val="tx1"/>
                </a:solidFill>
                <a:latin typeface="微软雅黑" panose="020B0503020204020204" pitchFamily="34" charset="-122"/>
                <a:ea typeface="微软雅黑" panose="020B0503020204020204" pitchFamily="34" charset="-122"/>
                <a:cs typeface="Courier New" panose="02070309020205020404" pitchFamily="49" charset="0"/>
              </a:rPr>
              <a:t>以管理员身份运行</a:t>
            </a:r>
            <a:r>
              <a:rPr lang="en-US" altLang="zh-CN" sz="3600" b="1" dirty="0">
                <a:solidFill>
                  <a:schemeClr val="tx1"/>
                </a:solidFill>
                <a:latin typeface="微软雅黑" panose="020B0503020204020204" pitchFamily="34" charset="-122"/>
                <a:ea typeface="微软雅黑" panose="020B0503020204020204" pitchFamily="34" charset="-122"/>
                <a:cs typeface="Courier New" panose="02070309020205020404" pitchFamily="49" charset="0"/>
              </a:rPr>
              <a:t>VS</a:t>
            </a:r>
            <a:r>
              <a:rPr lang="zh-CN" altLang="en-US" sz="3600" b="1" dirty="0">
                <a:solidFill>
                  <a:schemeClr val="tx1"/>
                </a:solidFill>
                <a:latin typeface="微软雅黑" panose="020B0503020204020204" pitchFamily="34" charset="-122"/>
                <a:ea typeface="微软雅黑" panose="020B0503020204020204" pitchFamily="34" charset="-122"/>
                <a:cs typeface="Courier New" panose="02070309020205020404" pitchFamily="49" charset="0"/>
              </a:rPr>
              <a:t> </a:t>
            </a:r>
            <a:r>
              <a:rPr lang="en-US" altLang="zh-CN" sz="3600" b="1" dirty="0">
                <a:solidFill>
                  <a:schemeClr val="tx1"/>
                </a:solidFill>
                <a:latin typeface="微软雅黑" panose="020B0503020204020204" pitchFamily="34" charset="-122"/>
                <a:ea typeface="微软雅黑" panose="020B0503020204020204" pitchFamily="34" charset="-122"/>
                <a:cs typeface="Courier New" panose="02070309020205020404" pitchFamily="49" charset="0"/>
              </a:rPr>
              <a:t>X64</a:t>
            </a:r>
            <a:r>
              <a:rPr lang="zh-CN" altLang="en-US" sz="3600" b="1" dirty="0">
                <a:solidFill>
                  <a:schemeClr val="tx1"/>
                </a:solidFill>
                <a:latin typeface="微软雅黑" panose="020B0503020204020204" pitchFamily="34" charset="-122"/>
                <a:ea typeface="微软雅黑" panose="020B0503020204020204" pitchFamily="34" charset="-122"/>
                <a:cs typeface="Courier New" panose="02070309020205020404" pitchFamily="49" charset="0"/>
              </a:rPr>
              <a:t> 本机工具命令提示：</a:t>
            </a:r>
            <a:endParaRPr lang="en-US" altLang="zh-CN" sz="3600" b="1" dirty="0">
              <a:solidFill>
                <a:schemeClr val="tx1"/>
              </a:solidFill>
              <a:latin typeface="微软雅黑" panose="020B0503020204020204" pitchFamily="34" charset="-122"/>
              <a:ea typeface="微软雅黑" panose="020B0503020204020204" pitchFamily="34" charset="-122"/>
              <a:cs typeface="Courier New" panose="02070309020205020404" pitchFamily="49" charset="0"/>
            </a:endParaRPr>
          </a:p>
        </p:txBody>
      </p:sp>
      <p:pic>
        <p:nvPicPr>
          <p:cNvPr id="24" name="PA_图片 23"/>
          <p:cNvPicPr>
            <a:picLocks noChangeAspect="1"/>
          </p:cNvPicPr>
          <p:nvPr>
            <p:custDataLst>
              <p:tags r:id="rId4"/>
            </p:custDataLst>
          </p:nvPr>
        </p:nvPicPr>
        <p:blipFill rotWithShape="1">
          <a:blip r:embed="rId8" cstate="email">
            <a:extLst>
              <a:ext uri="{BEBA8EAE-BF5A-486C-A8C5-ECC9F3942E4B}">
                <a14:imgProps xmlns:a14="http://schemas.microsoft.com/office/drawing/2010/main">
                  <a14:imgLayer r:embed="rId9">
                    <a14:imgEffect>
                      <a14:sharpenSoften amount="-30000"/>
                    </a14:imgEffect>
                    <a14:imgEffect>
                      <a14:saturation sat="0"/>
                    </a14:imgEffect>
                    <a14:imgEffect>
                      <a14:brightnessContrast bright="-9000"/>
                    </a14:imgEffect>
                  </a14:imgLayer>
                </a14:imgProps>
              </a:ext>
              <a:ext uri="{28A0092B-C50C-407E-A947-70E740481C1C}">
                <a14:useLocalDpi xmlns:a14="http://schemas.microsoft.com/office/drawing/2010/main"/>
              </a:ext>
            </a:extLst>
          </a:blip>
          <a:srcRect/>
          <a:stretch/>
        </p:blipFill>
        <p:spPr>
          <a:xfrm>
            <a:off x="11407249" y="1069902"/>
            <a:ext cx="841900" cy="4191073"/>
          </a:xfrm>
          <a:prstGeom prst="rect">
            <a:avLst/>
          </a:prstGeom>
        </p:spPr>
      </p:pic>
      <p:sp>
        <p:nvSpPr>
          <p:cNvPr id="2" name="矩形: 圆角 1">
            <a:extLst>
              <a:ext uri="{FF2B5EF4-FFF2-40B4-BE49-F238E27FC236}">
                <a16:creationId xmlns:a16="http://schemas.microsoft.com/office/drawing/2014/main" id="{77280A3F-E97D-4E25-973F-7F3F95EFE1FF}"/>
              </a:ext>
            </a:extLst>
          </p:cNvPr>
          <p:cNvSpPr/>
          <p:nvPr/>
        </p:nvSpPr>
        <p:spPr>
          <a:xfrm>
            <a:off x="10191565" y="337351"/>
            <a:ext cx="1624614" cy="62143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a:extLst>
              <a:ext uri="{FF2B5EF4-FFF2-40B4-BE49-F238E27FC236}">
                <a16:creationId xmlns:a16="http://schemas.microsoft.com/office/drawing/2014/main" id="{A46CDFEB-B1D0-4B35-B193-460EB926625D}"/>
              </a:ext>
            </a:extLst>
          </p:cNvPr>
          <p:cNvPicPr>
            <a:picLocks noChangeAspect="1"/>
          </p:cNvPicPr>
          <p:nvPr/>
        </p:nvPicPr>
        <p:blipFill rotWithShape="1">
          <a:blip r:embed="rId10">
            <a:extLst>
              <a:ext uri="{28A0092B-C50C-407E-A947-70E740481C1C}">
                <a14:useLocalDpi xmlns:a14="http://schemas.microsoft.com/office/drawing/2010/main" val="0"/>
              </a:ext>
            </a:extLst>
          </a:blip>
          <a:srcRect r="33447"/>
          <a:stretch/>
        </p:blipFill>
        <p:spPr>
          <a:xfrm>
            <a:off x="3661717" y="1818672"/>
            <a:ext cx="7081097" cy="4072899"/>
          </a:xfrm>
          <a:prstGeom prst="rect">
            <a:avLst/>
          </a:prstGeom>
        </p:spPr>
      </p:pic>
      <p:sp>
        <p:nvSpPr>
          <p:cNvPr id="6" name="矩形 5">
            <a:extLst>
              <a:ext uri="{FF2B5EF4-FFF2-40B4-BE49-F238E27FC236}">
                <a16:creationId xmlns:a16="http://schemas.microsoft.com/office/drawing/2014/main" id="{597BC6CE-310F-41E3-8A67-20290C55800F}"/>
              </a:ext>
            </a:extLst>
          </p:cNvPr>
          <p:cNvSpPr/>
          <p:nvPr/>
        </p:nvSpPr>
        <p:spPr>
          <a:xfrm>
            <a:off x="3651683" y="2507553"/>
            <a:ext cx="2286278" cy="34759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a:extLst>
              <a:ext uri="{FF2B5EF4-FFF2-40B4-BE49-F238E27FC236}">
                <a16:creationId xmlns:a16="http://schemas.microsoft.com/office/drawing/2014/main" id="{043F672F-13A3-4D41-A7DA-D5A570479F7B}"/>
              </a:ext>
            </a:extLst>
          </p:cNvPr>
          <p:cNvSpPr/>
          <p:nvPr/>
        </p:nvSpPr>
        <p:spPr>
          <a:xfrm>
            <a:off x="6254040" y="3428999"/>
            <a:ext cx="2286278" cy="36176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noFill/>
            </a:endParaRPr>
          </a:p>
        </p:txBody>
      </p:sp>
    </p:spTree>
    <p:extLst>
      <p:ext uri="{BB962C8B-B14F-4D97-AF65-F5344CB8AC3E}">
        <p14:creationId xmlns:p14="http://schemas.microsoft.com/office/powerpoint/2010/main" val="1750013722"/>
      </p:ext>
    </p:extLst>
  </p:cSld>
  <p:clrMapOvr>
    <a:masterClrMapping/>
  </p:clrMapOvr>
  <mc:AlternateContent xmlns:mc="http://schemas.openxmlformats.org/markup-compatibility/2006" xmlns:p14="http://schemas.microsoft.com/office/powerpoint/2010/main">
    <mc:Choice Requires="p14">
      <p:transition spd="slow" p14:dur="850">
        <p14:warp/>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p:cTn id="7" dur="500" fill="hold"/>
                                        <p:tgtEl>
                                          <p:spTgt spid="23"/>
                                        </p:tgtEl>
                                        <p:attrNameLst>
                                          <p:attrName>ppt_w</p:attrName>
                                        </p:attrNameLst>
                                      </p:cBhvr>
                                      <p:tavLst>
                                        <p:tav tm="0">
                                          <p:val>
                                            <p:strVal val="#ppt_w+.15"/>
                                          </p:val>
                                        </p:tav>
                                        <p:tav tm="100000">
                                          <p:val>
                                            <p:strVal val="#ppt_w"/>
                                          </p:val>
                                        </p:tav>
                                      </p:tavLst>
                                    </p:anim>
                                    <p:anim calcmode="lin" valueType="num">
                                      <p:cBhvr>
                                        <p:cTn id="8" dur="500" fill="hold"/>
                                        <p:tgtEl>
                                          <p:spTgt spid="23"/>
                                        </p:tgtEl>
                                        <p:attrNameLst>
                                          <p:attrName>ppt_h</p:attrName>
                                        </p:attrNameLst>
                                      </p:cBhvr>
                                      <p:tavLst>
                                        <p:tav tm="0">
                                          <p:val>
                                            <p:strVal val="#ppt_h"/>
                                          </p:val>
                                        </p:tav>
                                        <p:tav tm="100000">
                                          <p:val>
                                            <p:strVal val="#ppt_h"/>
                                          </p:val>
                                        </p:tav>
                                      </p:tavLst>
                                    </p:anim>
                                    <p:animEffect transition="in" filter="fade">
                                      <p:cBhvr>
                                        <p:cTn id="9"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A_文本框 3"/>
          <p:cNvSpPr txBox="1"/>
          <p:nvPr>
            <p:custDataLst>
              <p:tags r:id="rId1"/>
            </p:custDataLst>
          </p:nvPr>
        </p:nvSpPr>
        <p:spPr>
          <a:xfrm>
            <a:off x="507041" y="430979"/>
            <a:ext cx="5346543" cy="707886"/>
          </a:xfrm>
          <a:prstGeom prst="rect">
            <a:avLst/>
          </a:prstGeom>
          <a:noFill/>
        </p:spPr>
        <p:txBody>
          <a:bodyPr wrap="square" rtlCol="0">
            <a:spAutoFit/>
          </a:bodyPr>
          <a:lstStyle/>
          <a:p>
            <a:r>
              <a:rPr lang="en-US" altLang="zh-CN" sz="4000" spc="100" dirty="0">
                <a:latin typeface="明兰" panose="02010600030101010101" pitchFamily="2" charset="-122"/>
                <a:ea typeface="明兰" panose="02010600030101010101" pitchFamily="2" charset="-122"/>
              </a:rPr>
              <a:t>GDAL</a:t>
            </a:r>
            <a:r>
              <a:rPr lang="zh-CN" altLang="en-US" sz="4000" spc="100" dirty="0">
                <a:latin typeface="明兰" panose="02010600030101010101" pitchFamily="2" charset="-122"/>
                <a:ea typeface="明兰" panose="02010600030101010101" pitchFamily="2" charset="-122"/>
              </a:rPr>
              <a:t>库编译</a:t>
            </a:r>
          </a:p>
        </p:txBody>
      </p:sp>
      <p:pic>
        <p:nvPicPr>
          <p:cNvPr id="10" name="PA_图片 9"/>
          <p:cNvPicPr>
            <a:picLocks noChangeAspect="1"/>
          </p:cNvPicPr>
          <p:nvPr>
            <p:custDataLst>
              <p:tags r:id="rId2"/>
            </p:custDataLst>
          </p:nvPr>
        </p:nvPicPr>
        <p:blipFill rotWithShape="1">
          <a:blip r:embed="rId6" cstate="email">
            <a:extLst>
              <a:ext uri="{BEBA8EAE-BF5A-486C-A8C5-ECC9F3942E4B}">
                <a14:imgProps xmlns:a14="http://schemas.microsoft.com/office/drawing/2010/main">
                  <a14:imgLayer r:embed="rId7">
                    <a14:imgEffect>
                      <a14:saturation sat="0"/>
                    </a14:imgEffect>
                    <a14:imgEffect>
                      <a14:brightnessContrast bright="-9000"/>
                    </a14:imgEffect>
                  </a14:imgLayer>
                </a14:imgProps>
              </a:ext>
              <a:ext uri="{28A0092B-C50C-407E-A947-70E740481C1C}">
                <a14:useLocalDpi xmlns:a14="http://schemas.microsoft.com/office/drawing/2010/main"/>
              </a:ext>
            </a:extLst>
          </a:blip>
          <a:srcRect/>
          <a:stretch/>
        </p:blipFill>
        <p:spPr>
          <a:xfrm>
            <a:off x="1" y="3855122"/>
            <a:ext cx="3179595" cy="3002878"/>
          </a:xfrm>
          <a:prstGeom prst="rect">
            <a:avLst/>
          </a:prstGeom>
        </p:spPr>
      </p:pic>
      <p:sp>
        <p:nvSpPr>
          <p:cNvPr id="23" name="PA_文本框 14"/>
          <p:cNvSpPr txBox="1"/>
          <p:nvPr>
            <p:custDataLst>
              <p:tags r:id="rId3"/>
            </p:custDataLst>
          </p:nvPr>
        </p:nvSpPr>
        <p:spPr>
          <a:xfrm>
            <a:off x="1589798" y="1812997"/>
            <a:ext cx="9667087" cy="3924151"/>
          </a:xfrm>
          <a:prstGeom prst="rect">
            <a:avLst/>
          </a:prstGeom>
          <a:noFill/>
        </p:spPr>
        <p:txBody>
          <a:bodyPr wrap="square" rtlCol="0">
            <a:spAutoFit/>
          </a:bodyPr>
          <a:lstStyle>
            <a:defPPr>
              <a:defRPr lang="zh-CN"/>
            </a:defPPr>
            <a:lvl1pPr algn="ctr">
              <a:defRPr sz="5400" spc="200">
                <a:solidFill>
                  <a:schemeClr val="bg1"/>
                </a:solidFill>
                <a:latin typeface="华文细黑" panose="02010600040101010101" pitchFamily="2" charset="-122"/>
                <a:ea typeface="华文细黑" panose="02010600040101010101" pitchFamily="2" charset="-122"/>
              </a:defRPr>
            </a:lvl1pPr>
          </a:lstStyle>
          <a:p>
            <a:pPr>
              <a:spcBef>
                <a:spcPts val="600"/>
              </a:spcBef>
            </a:pPr>
            <a:r>
              <a:rPr lang="zh-CN" altLang="en-US" sz="3200" b="1" dirty="0">
                <a:solidFill>
                  <a:schemeClr val="tx1"/>
                </a:solidFill>
                <a:latin typeface="微软雅黑" panose="020B0503020204020204" pitchFamily="34" charset="-122"/>
                <a:ea typeface="微软雅黑" panose="020B0503020204020204" pitchFamily="34" charset="-122"/>
                <a:cs typeface="Courier New" panose="02070309020205020404" pitchFamily="49" charset="0"/>
              </a:rPr>
              <a:t>在</a:t>
            </a:r>
            <a:r>
              <a:rPr lang="en-US" altLang="zh-CN" sz="3200" b="1" dirty="0">
                <a:solidFill>
                  <a:schemeClr val="tx1"/>
                </a:solidFill>
                <a:latin typeface="微软雅黑" panose="020B0503020204020204" pitchFamily="34" charset="-122"/>
                <a:ea typeface="微软雅黑" panose="020B0503020204020204" pitchFamily="34" charset="-122"/>
                <a:cs typeface="Courier New" panose="02070309020205020404" pitchFamily="49" charset="0"/>
              </a:rPr>
              <a:t>VS</a:t>
            </a:r>
            <a:r>
              <a:rPr lang="zh-CN" altLang="en-US" sz="3200" b="1" dirty="0">
                <a:solidFill>
                  <a:schemeClr val="tx1"/>
                </a:solidFill>
                <a:latin typeface="微软雅黑" panose="020B0503020204020204" pitchFamily="34" charset="-122"/>
                <a:ea typeface="微软雅黑" panose="020B0503020204020204" pitchFamily="34" charset="-122"/>
                <a:cs typeface="Courier New" panose="02070309020205020404" pitchFamily="49" charset="0"/>
              </a:rPr>
              <a:t> </a:t>
            </a:r>
            <a:r>
              <a:rPr lang="en-US" altLang="zh-CN" sz="3200" b="1" dirty="0">
                <a:solidFill>
                  <a:schemeClr val="tx1"/>
                </a:solidFill>
                <a:latin typeface="微软雅黑" panose="020B0503020204020204" pitchFamily="34" charset="-122"/>
                <a:ea typeface="微软雅黑" panose="020B0503020204020204" pitchFamily="34" charset="-122"/>
                <a:cs typeface="Courier New" panose="02070309020205020404" pitchFamily="49" charset="0"/>
              </a:rPr>
              <a:t>X64</a:t>
            </a:r>
            <a:r>
              <a:rPr lang="zh-CN" altLang="en-US" sz="3200" b="1" dirty="0">
                <a:solidFill>
                  <a:schemeClr val="tx1"/>
                </a:solidFill>
                <a:latin typeface="微软雅黑" panose="020B0503020204020204" pitchFamily="34" charset="-122"/>
                <a:ea typeface="微软雅黑" panose="020B0503020204020204" pitchFamily="34" charset="-122"/>
                <a:cs typeface="Courier New" panose="02070309020205020404" pitchFamily="49" charset="0"/>
              </a:rPr>
              <a:t> 本机工具命令提示中依次输入</a:t>
            </a:r>
            <a:r>
              <a:rPr lang="en-US" altLang="zh-CN" sz="3200" b="1" dirty="0">
                <a:solidFill>
                  <a:schemeClr val="tx1"/>
                </a:solidFill>
                <a:latin typeface="微软雅黑" panose="020B0503020204020204" pitchFamily="34" charset="-122"/>
                <a:ea typeface="微软雅黑" panose="020B0503020204020204" pitchFamily="34" charset="-122"/>
                <a:cs typeface="Courier New" panose="02070309020205020404" pitchFamily="49" charset="0"/>
              </a:rPr>
              <a:t>cd D:\gdal</a:t>
            </a:r>
          </a:p>
          <a:p>
            <a:pPr>
              <a:spcBef>
                <a:spcPts val="600"/>
              </a:spcBef>
            </a:pPr>
            <a:r>
              <a:rPr lang="en-US" altLang="zh-CN" sz="3200" b="1" dirty="0">
                <a:solidFill>
                  <a:schemeClr val="tx1"/>
                </a:solidFill>
                <a:latin typeface="微软雅黑" panose="020B0503020204020204" pitchFamily="34" charset="-122"/>
                <a:ea typeface="微软雅黑" panose="020B0503020204020204" pitchFamily="34" charset="-122"/>
                <a:cs typeface="Courier New" panose="02070309020205020404" pitchFamily="49" charset="0"/>
              </a:rPr>
              <a:t>d:</a:t>
            </a:r>
          </a:p>
          <a:p>
            <a:pPr>
              <a:spcBef>
                <a:spcPts val="600"/>
              </a:spcBef>
            </a:pPr>
            <a:r>
              <a:rPr lang="en-US" altLang="zh-CN" sz="3200" b="1" dirty="0" err="1">
                <a:solidFill>
                  <a:schemeClr val="tx1"/>
                </a:solidFill>
                <a:latin typeface="微软雅黑" panose="020B0503020204020204" pitchFamily="34" charset="-122"/>
                <a:ea typeface="微软雅黑" panose="020B0503020204020204" pitchFamily="34" charset="-122"/>
                <a:cs typeface="Courier New" panose="02070309020205020404" pitchFamily="49" charset="0"/>
              </a:rPr>
              <a:t>nmake</a:t>
            </a:r>
            <a:r>
              <a:rPr lang="en-US" altLang="zh-CN" sz="3200" b="1" dirty="0">
                <a:solidFill>
                  <a:schemeClr val="tx1"/>
                </a:solidFill>
                <a:latin typeface="微软雅黑" panose="020B0503020204020204" pitchFamily="34" charset="-122"/>
                <a:ea typeface="微软雅黑" panose="020B0503020204020204" pitchFamily="34" charset="-122"/>
                <a:cs typeface="Courier New" panose="02070309020205020404" pitchFamily="49" charset="0"/>
              </a:rPr>
              <a:t> /f makefile.vc</a:t>
            </a:r>
          </a:p>
          <a:p>
            <a:pPr>
              <a:spcBef>
                <a:spcPts val="600"/>
              </a:spcBef>
            </a:pPr>
            <a:r>
              <a:rPr lang="en-US" altLang="zh-CN" sz="3200" b="1" dirty="0" err="1">
                <a:solidFill>
                  <a:schemeClr val="tx1"/>
                </a:solidFill>
                <a:latin typeface="微软雅黑" panose="020B0503020204020204" pitchFamily="34" charset="-122"/>
                <a:ea typeface="微软雅黑" panose="020B0503020204020204" pitchFamily="34" charset="-122"/>
                <a:cs typeface="Courier New" panose="02070309020205020404" pitchFamily="49" charset="0"/>
              </a:rPr>
              <a:t>nmake</a:t>
            </a:r>
            <a:r>
              <a:rPr lang="en-US" altLang="zh-CN" sz="3200" b="1" dirty="0">
                <a:solidFill>
                  <a:schemeClr val="tx1"/>
                </a:solidFill>
                <a:latin typeface="微软雅黑" panose="020B0503020204020204" pitchFamily="34" charset="-122"/>
                <a:ea typeface="微软雅黑" panose="020B0503020204020204" pitchFamily="34" charset="-122"/>
                <a:cs typeface="Courier New" panose="02070309020205020404" pitchFamily="49" charset="0"/>
              </a:rPr>
              <a:t> /f makefile.vc install</a:t>
            </a:r>
          </a:p>
          <a:p>
            <a:pPr>
              <a:spcBef>
                <a:spcPts val="600"/>
              </a:spcBef>
            </a:pPr>
            <a:r>
              <a:rPr lang="en-US" altLang="zh-CN" sz="3200" b="1" dirty="0" err="1">
                <a:solidFill>
                  <a:schemeClr val="tx1"/>
                </a:solidFill>
                <a:latin typeface="微软雅黑" panose="020B0503020204020204" pitchFamily="34" charset="-122"/>
                <a:ea typeface="微软雅黑" panose="020B0503020204020204" pitchFamily="34" charset="-122"/>
                <a:cs typeface="Courier New" panose="02070309020205020404" pitchFamily="49" charset="0"/>
              </a:rPr>
              <a:t>nmake</a:t>
            </a:r>
            <a:r>
              <a:rPr lang="en-US" altLang="zh-CN" sz="3200" b="1" dirty="0">
                <a:solidFill>
                  <a:schemeClr val="tx1"/>
                </a:solidFill>
                <a:latin typeface="微软雅黑" panose="020B0503020204020204" pitchFamily="34" charset="-122"/>
                <a:ea typeface="微软雅黑" panose="020B0503020204020204" pitchFamily="34" charset="-122"/>
                <a:cs typeface="Courier New" panose="02070309020205020404" pitchFamily="49" charset="0"/>
              </a:rPr>
              <a:t> /f makefile.vc </a:t>
            </a:r>
            <a:r>
              <a:rPr lang="en-US" altLang="zh-CN" sz="3200" b="1" dirty="0" err="1">
                <a:solidFill>
                  <a:schemeClr val="tx1"/>
                </a:solidFill>
                <a:latin typeface="微软雅黑" panose="020B0503020204020204" pitchFamily="34" charset="-122"/>
                <a:ea typeface="微软雅黑" panose="020B0503020204020204" pitchFamily="34" charset="-122"/>
                <a:cs typeface="Courier New" panose="02070309020205020404" pitchFamily="49" charset="0"/>
              </a:rPr>
              <a:t>devinstall</a:t>
            </a:r>
            <a:endParaRPr lang="en-US" altLang="zh-CN" sz="3200" b="1" dirty="0">
              <a:solidFill>
                <a:schemeClr val="tx1"/>
              </a:solidFill>
              <a:latin typeface="微软雅黑" panose="020B0503020204020204" pitchFamily="34" charset="-122"/>
              <a:ea typeface="微软雅黑" panose="020B0503020204020204" pitchFamily="34" charset="-122"/>
              <a:cs typeface="Courier New" panose="02070309020205020404" pitchFamily="49" charset="0"/>
            </a:endParaRPr>
          </a:p>
          <a:p>
            <a:pPr>
              <a:spcBef>
                <a:spcPts val="600"/>
              </a:spcBef>
            </a:pPr>
            <a:r>
              <a:rPr lang="zh-CN" altLang="en-US" sz="3200" b="1" dirty="0">
                <a:solidFill>
                  <a:schemeClr val="tx1"/>
                </a:solidFill>
                <a:latin typeface="微软雅黑" panose="020B0503020204020204" pitchFamily="34" charset="-122"/>
                <a:ea typeface="微软雅黑" panose="020B0503020204020204" pitchFamily="34" charset="-122"/>
                <a:cs typeface="Courier New" panose="02070309020205020404" pitchFamily="49" charset="0"/>
              </a:rPr>
              <a:t>编译会花费一段时间</a:t>
            </a:r>
            <a:endParaRPr lang="en-US" altLang="zh-CN" sz="3200" b="1" dirty="0">
              <a:solidFill>
                <a:schemeClr val="tx1"/>
              </a:solidFill>
              <a:latin typeface="微软雅黑" panose="020B0503020204020204" pitchFamily="34" charset="-122"/>
              <a:ea typeface="微软雅黑" panose="020B0503020204020204" pitchFamily="34" charset="-122"/>
              <a:cs typeface="Courier New" panose="02070309020205020404" pitchFamily="49" charset="0"/>
            </a:endParaRPr>
          </a:p>
        </p:txBody>
      </p:sp>
      <p:pic>
        <p:nvPicPr>
          <p:cNvPr id="24" name="PA_图片 23"/>
          <p:cNvPicPr>
            <a:picLocks noChangeAspect="1"/>
          </p:cNvPicPr>
          <p:nvPr>
            <p:custDataLst>
              <p:tags r:id="rId4"/>
            </p:custDataLst>
          </p:nvPr>
        </p:nvPicPr>
        <p:blipFill rotWithShape="1">
          <a:blip r:embed="rId8" cstate="email">
            <a:extLst>
              <a:ext uri="{BEBA8EAE-BF5A-486C-A8C5-ECC9F3942E4B}">
                <a14:imgProps xmlns:a14="http://schemas.microsoft.com/office/drawing/2010/main">
                  <a14:imgLayer r:embed="rId9">
                    <a14:imgEffect>
                      <a14:sharpenSoften amount="-30000"/>
                    </a14:imgEffect>
                    <a14:imgEffect>
                      <a14:saturation sat="0"/>
                    </a14:imgEffect>
                    <a14:imgEffect>
                      <a14:brightnessContrast bright="-9000"/>
                    </a14:imgEffect>
                  </a14:imgLayer>
                </a14:imgProps>
              </a:ext>
              <a:ext uri="{28A0092B-C50C-407E-A947-70E740481C1C}">
                <a14:useLocalDpi xmlns:a14="http://schemas.microsoft.com/office/drawing/2010/main"/>
              </a:ext>
            </a:extLst>
          </a:blip>
          <a:srcRect/>
          <a:stretch/>
        </p:blipFill>
        <p:spPr>
          <a:xfrm>
            <a:off x="11407249" y="1069902"/>
            <a:ext cx="841900" cy="4191073"/>
          </a:xfrm>
          <a:prstGeom prst="rect">
            <a:avLst/>
          </a:prstGeom>
        </p:spPr>
      </p:pic>
      <p:sp>
        <p:nvSpPr>
          <p:cNvPr id="2" name="矩形: 圆角 1">
            <a:extLst>
              <a:ext uri="{FF2B5EF4-FFF2-40B4-BE49-F238E27FC236}">
                <a16:creationId xmlns:a16="http://schemas.microsoft.com/office/drawing/2014/main" id="{77280A3F-E97D-4E25-973F-7F3F95EFE1FF}"/>
              </a:ext>
            </a:extLst>
          </p:cNvPr>
          <p:cNvSpPr/>
          <p:nvPr/>
        </p:nvSpPr>
        <p:spPr>
          <a:xfrm>
            <a:off x="10191565" y="337351"/>
            <a:ext cx="1624614" cy="62143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077729590"/>
      </p:ext>
    </p:extLst>
  </p:cSld>
  <p:clrMapOvr>
    <a:masterClrMapping/>
  </p:clrMapOvr>
  <mc:AlternateContent xmlns:mc="http://schemas.openxmlformats.org/markup-compatibility/2006" xmlns:p14="http://schemas.microsoft.com/office/powerpoint/2010/main">
    <mc:Choice Requires="p14">
      <p:transition spd="slow" p14:dur="850">
        <p14:warp/>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p:cTn id="7" dur="500" fill="hold"/>
                                        <p:tgtEl>
                                          <p:spTgt spid="23"/>
                                        </p:tgtEl>
                                        <p:attrNameLst>
                                          <p:attrName>ppt_w</p:attrName>
                                        </p:attrNameLst>
                                      </p:cBhvr>
                                      <p:tavLst>
                                        <p:tav tm="0">
                                          <p:val>
                                            <p:strVal val="#ppt_w+.15"/>
                                          </p:val>
                                        </p:tav>
                                        <p:tav tm="100000">
                                          <p:val>
                                            <p:strVal val="#ppt_w"/>
                                          </p:val>
                                        </p:tav>
                                      </p:tavLst>
                                    </p:anim>
                                    <p:anim calcmode="lin" valueType="num">
                                      <p:cBhvr>
                                        <p:cTn id="8" dur="500" fill="hold"/>
                                        <p:tgtEl>
                                          <p:spTgt spid="23"/>
                                        </p:tgtEl>
                                        <p:attrNameLst>
                                          <p:attrName>ppt_h</p:attrName>
                                        </p:attrNameLst>
                                      </p:cBhvr>
                                      <p:tavLst>
                                        <p:tav tm="0">
                                          <p:val>
                                            <p:strVal val="#ppt_h"/>
                                          </p:val>
                                        </p:tav>
                                        <p:tav tm="100000">
                                          <p:val>
                                            <p:strVal val="#ppt_h"/>
                                          </p:val>
                                        </p:tav>
                                      </p:tavLst>
                                    </p:anim>
                                    <p:animEffect transition="in" filter="fade">
                                      <p:cBhvr>
                                        <p:cTn id="9"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A_文本框 3"/>
          <p:cNvSpPr txBox="1"/>
          <p:nvPr>
            <p:custDataLst>
              <p:tags r:id="rId1"/>
            </p:custDataLst>
          </p:nvPr>
        </p:nvSpPr>
        <p:spPr>
          <a:xfrm>
            <a:off x="507041" y="430979"/>
            <a:ext cx="5346543" cy="707886"/>
          </a:xfrm>
          <a:prstGeom prst="rect">
            <a:avLst/>
          </a:prstGeom>
          <a:noFill/>
        </p:spPr>
        <p:txBody>
          <a:bodyPr wrap="square" rtlCol="0">
            <a:spAutoFit/>
          </a:bodyPr>
          <a:lstStyle/>
          <a:p>
            <a:r>
              <a:rPr lang="en-US" altLang="zh-CN" sz="4000" spc="100" dirty="0">
                <a:latin typeface="明兰" panose="02010600030101010101" pitchFamily="2" charset="-122"/>
                <a:ea typeface="明兰" panose="02010600030101010101" pitchFamily="2" charset="-122"/>
              </a:rPr>
              <a:t>GDAL</a:t>
            </a:r>
            <a:r>
              <a:rPr lang="zh-CN" altLang="en-US" sz="4000" spc="100" dirty="0">
                <a:latin typeface="明兰" panose="02010600030101010101" pitchFamily="2" charset="-122"/>
                <a:ea typeface="明兰" panose="02010600030101010101" pitchFamily="2" charset="-122"/>
              </a:rPr>
              <a:t>库编译</a:t>
            </a:r>
          </a:p>
        </p:txBody>
      </p:sp>
      <p:pic>
        <p:nvPicPr>
          <p:cNvPr id="10" name="PA_图片 9"/>
          <p:cNvPicPr>
            <a:picLocks noChangeAspect="1"/>
          </p:cNvPicPr>
          <p:nvPr>
            <p:custDataLst>
              <p:tags r:id="rId2"/>
            </p:custDataLst>
          </p:nvPr>
        </p:nvPicPr>
        <p:blipFill rotWithShape="1">
          <a:blip r:embed="rId6" cstate="email">
            <a:extLst>
              <a:ext uri="{BEBA8EAE-BF5A-486C-A8C5-ECC9F3942E4B}">
                <a14:imgProps xmlns:a14="http://schemas.microsoft.com/office/drawing/2010/main">
                  <a14:imgLayer r:embed="rId7">
                    <a14:imgEffect>
                      <a14:saturation sat="0"/>
                    </a14:imgEffect>
                    <a14:imgEffect>
                      <a14:brightnessContrast bright="-9000"/>
                    </a14:imgEffect>
                  </a14:imgLayer>
                </a14:imgProps>
              </a:ext>
              <a:ext uri="{28A0092B-C50C-407E-A947-70E740481C1C}">
                <a14:useLocalDpi xmlns:a14="http://schemas.microsoft.com/office/drawing/2010/main"/>
              </a:ext>
            </a:extLst>
          </a:blip>
          <a:srcRect/>
          <a:stretch/>
        </p:blipFill>
        <p:spPr>
          <a:xfrm>
            <a:off x="1" y="3855122"/>
            <a:ext cx="3179595" cy="3002878"/>
          </a:xfrm>
          <a:prstGeom prst="rect">
            <a:avLst/>
          </a:prstGeom>
        </p:spPr>
      </p:pic>
      <p:sp>
        <p:nvSpPr>
          <p:cNvPr id="23" name="PA_文本框 14"/>
          <p:cNvSpPr txBox="1"/>
          <p:nvPr>
            <p:custDataLst>
              <p:tags r:id="rId3"/>
            </p:custDataLst>
          </p:nvPr>
        </p:nvSpPr>
        <p:spPr>
          <a:xfrm>
            <a:off x="52114" y="1899516"/>
            <a:ext cx="3803715" cy="1462516"/>
          </a:xfrm>
          <a:prstGeom prst="rect">
            <a:avLst/>
          </a:prstGeom>
          <a:noFill/>
        </p:spPr>
        <p:txBody>
          <a:bodyPr wrap="square" rtlCol="0">
            <a:spAutoFit/>
          </a:bodyPr>
          <a:lstStyle>
            <a:defPPr>
              <a:defRPr lang="zh-CN"/>
            </a:defPPr>
            <a:lvl1pPr algn="ctr">
              <a:defRPr sz="5400" spc="200">
                <a:solidFill>
                  <a:schemeClr val="bg1"/>
                </a:solidFill>
                <a:latin typeface="华文细黑" panose="02010600040101010101" pitchFamily="2" charset="-122"/>
                <a:ea typeface="华文细黑" panose="02010600040101010101" pitchFamily="2" charset="-122"/>
              </a:defRPr>
            </a:lvl1pPr>
          </a:lstStyle>
          <a:p>
            <a:pPr>
              <a:lnSpc>
                <a:spcPct val="130000"/>
              </a:lnSpc>
              <a:spcBef>
                <a:spcPts val="1200"/>
              </a:spcBef>
            </a:pPr>
            <a:r>
              <a:rPr lang="zh-CN" altLang="en-US" sz="3600" b="1" dirty="0">
                <a:solidFill>
                  <a:schemeClr val="tx1"/>
                </a:solidFill>
                <a:latin typeface="微软雅黑" panose="020B0503020204020204" pitchFamily="34" charset="-122"/>
                <a:ea typeface="微软雅黑" panose="020B0503020204020204" pitchFamily="34" charset="-122"/>
                <a:cs typeface="Courier New" panose="02070309020205020404" pitchFamily="49" charset="0"/>
              </a:rPr>
              <a:t>编译完成后生成如下几个文件：</a:t>
            </a:r>
            <a:endParaRPr lang="en-US" altLang="zh-CN" sz="3600" b="1" dirty="0">
              <a:solidFill>
                <a:schemeClr val="tx1"/>
              </a:solidFill>
              <a:latin typeface="微软雅黑" panose="020B0503020204020204" pitchFamily="34" charset="-122"/>
              <a:ea typeface="微软雅黑" panose="020B0503020204020204" pitchFamily="34" charset="-122"/>
              <a:cs typeface="Courier New" panose="02070309020205020404" pitchFamily="49" charset="0"/>
            </a:endParaRPr>
          </a:p>
        </p:txBody>
      </p:sp>
      <p:pic>
        <p:nvPicPr>
          <p:cNvPr id="24" name="PA_图片 23"/>
          <p:cNvPicPr>
            <a:picLocks noChangeAspect="1"/>
          </p:cNvPicPr>
          <p:nvPr>
            <p:custDataLst>
              <p:tags r:id="rId4"/>
            </p:custDataLst>
          </p:nvPr>
        </p:nvPicPr>
        <p:blipFill rotWithShape="1">
          <a:blip r:embed="rId8" cstate="email">
            <a:extLst>
              <a:ext uri="{BEBA8EAE-BF5A-486C-A8C5-ECC9F3942E4B}">
                <a14:imgProps xmlns:a14="http://schemas.microsoft.com/office/drawing/2010/main">
                  <a14:imgLayer r:embed="rId9">
                    <a14:imgEffect>
                      <a14:sharpenSoften amount="-30000"/>
                    </a14:imgEffect>
                    <a14:imgEffect>
                      <a14:saturation sat="0"/>
                    </a14:imgEffect>
                    <a14:imgEffect>
                      <a14:brightnessContrast bright="-9000"/>
                    </a14:imgEffect>
                  </a14:imgLayer>
                </a14:imgProps>
              </a:ext>
              <a:ext uri="{28A0092B-C50C-407E-A947-70E740481C1C}">
                <a14:useLocalDpi xmlns:a14="http://schemas.microsoft.com/office/drawing/2010/main"/>
              </a:ext>
            </a:extLst>
          </a:blip>
          <a:srcRect/>
          <a:stretch/>
        </p:blipFill>
        <p:spPr>
          <a:xfrm>
            <a:off x="11407249" y="1069902"/>
            <a:ext cx="841900" cy="4191073"/>
          </a:xfrm>
          <a:prstGeom prst="rect">
            <a:avLst/>
          </a:prstGeom>
        </p:spPr>
      </p:pic>
      <p:sp>
        <p:nvSpPr>
          <p:cNvPr id="2" name="矩形: 圆角 1">
            <a:extLst>
              <a:ext uri="{FF2B5EF4-FFF2-40B4-BE49-F238E27FC236}">
                <a16:creationId xmlns:a16="http://schemas.microsoft.com/office/drawing/2014/main" id="{77280A3F-E97D-4E25-973F-7F3F95EFE1FF}"/>
              </a:ext>
            </a:extLst>
          </p:cNvPr>
          <p:cNvSpPr/>
          <p:nvPr/>
        </p:nvSpPr>
        <p:spPr>
          <a:xfrm>
            <a:off x="10191565" y="337351"/>
            <a:ext cx="1624614" cy="62143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a:extLst>
              <a:ext uri="{FF2B5EF4-FFF2-40B4-BE49-F238E27FC236}">
                <a16:creationId xmlns:a16="http://schemas.microsoft.com/office/drawing/2014/main" id="{B1E9B447-5B69-43D7-B4CA-DBE9BD88F239}"/>
              </a:ext>
            </a:extLst>
          </p:cNvPr>
          <p:cNvPicPr>
            <a:picLocks noChangeAspect="1"/>
          </p:cNvPicPr>
          <p:nvPr/>
        </p:nvPicPr>
        <p:blipFill rotWithShape="1">
          <a:blip r:embed="rId10">
            <a:extLst>
              <a:ext uri="{28A0092B-C50C-407E-A947-70E740481C1C}">
                <a14:useLocalDpi xmlns:a14="http://schemas.microsoft.com/office/drawing/2010/main" val="0"/>
              </a:ext>
            </a:extLst>
          </a:blip>
          <a:srcRect l="7318" t="2151" r="19952" b="47559"/>
          <a:stretch/>
        </p:blipFill>
        <p:spPr>
          <a:xfrm>
            <a:off x="3855829" y="1899516"/>
            <a:ext cx="7720374" cy="2879697"/>
          </a:xfrm>
          <a:prstGeom prst="rect">
            <a:avLst/>
          </a:prstGeom>
        </p:spPr>
      </p:pic>
    </p:spTree>
    <p:extLst>
      <p:ext uri="{BB962C8B-B14F-4D97-AF65-F5344CB8AC3E}">
        <p14:creationId xmlns:p14="http://schemas.microsoft.com/office/powerpoint/2010/main" val="3004669647"/>
      </p:ext>
    </p:extLst>
  </p:cSld>
  <p:clrMapOvr>
    <a:masterClrMapping/>
  </p:clrMapOvr>
  <mc:AlternateContent xmlns:mc="http://schemas.openxmlformats.org/markup-compatibility/2006" xmlns:p14="http://schemas.microsoft.com/office/powerpoint/2010/main">
    <mc:Choice Requires="p14">
      <p:transition spd="slow" p14:dur="850">
        <p14:warp/>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p:cTn id="7" dur="500" fill="hold"/>
                                        <p:tgtEl>
                                          <p:spTgt spid="23"/>
                                        </p:tgtEl>
                                        <p:attrNameLst>
                                          <p:attrName>ppt_w</p:attrName>
                                        </p:attrNameLst>
                                      </p:cBhvr>
                                      <p:tavLst>
                                        <p:tav tm="0">
                                          <p:val>
                                            <p:strVal val="#ppt_w+.15"/>
                                          </p:val>
                                        </p:tav>
                                        <p:tav tm="100000">
                                          <p:val>
                                            <p:strVal val="#ppt_w"/>
                                          </p:val>
                                        </p:tav>
                                      </p:tavLst>
                                    </p:anim>
                                    <p:anim calcmode="lin" valueType="num">
                                      <p:cBhvr>
                                        <p:cTn id="8" dur="500" fill="hold"/>
                                        <p:tgtEl>
                                          <p:spTgt spid="23"/>
                                        </p:tgtEl>
                                        <p:attrNameLst>
                                          <p:attrName>ppt_h</p:attrName>
                                        </p:attrNameLst>
                                      </p:cBhvr>
                                      <p:tavLst>
                                        <p:tav tm="0">
                                          <p:val>
                                            <p:strVal val="#ppt_h"/>
                                          </p:val>
                                        </p:tav>
                                        <p:tav tm="100000">
                                          <p:val>
                                            <p:strVal val="#ppt_h"/>
                                          </p:val>
                                        </p:tav>
                                      </p:tavLst>
                                    </p:anim>
                                    <p:animEffect transition="in" filter="fade">
                                      <p:cBhvr>
                                        <p:cTn id="9"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A73C9860-937A-4040-AB90-D1EE960ACF74}"/>
              </a:ext>
            </a:extLst>
          </p:cNvPr>
          <p:cNvPicPr>
            <a:picLocks noChangeAspect="1"/>
          </p:cNvPicPr>
          <p:nvPr/>
        </p:nvPicPr>
        <p:blipFill rotWithShape="1">
          <a:blip r:embed="rId2">
            <a:extLst>
              <a:ext uri="{28A0092B-C50C-407E-A947-70E740481C1C}">
                <a14:useLocalDpi xmlns:a14="http://schemas.microsoft.com/office/drawing/2010/main" val="0"/>
              </a:ext>
            </a:extLst>
          </a:blip>
          <a:srcRect l="1" r="597" b="1324"/>
          <a:stretch/>
        </p:blipFill>
        <p:spPr>
          <a:xfrm>
            <a:off x="269755" y="1202774"/>
            <a:ext cx="7973164" cy="4971487"/>
          </a:xfrm>
          <a:prstGeom prst="rect">
            <a:avLst/>
          </a:prstGeom>
        </p:spPr>
      </p:pic>
      <p:pic>
        <p:nvPicPr>
          <p:cNvPr id="23" name="图片 22"/>
          <p:cNvPicPr>
            <a:picLocks noChangeAspect="1"/>
          </p:cNvPicPr>
          <p:nvPr/>
        </p:nvPicPr>
        <p:blipFill>
          <a:blip r:embed="rId3" cstate="email">
            <a:extLst>
              <a:ext uri="{BEBA8EAE-BF5A-486C-A8C5-ECC9F3942E4B}">
                <a14:imgProps xmlns:a14="http://schemas.microsoft.com/office/drawing/2010/main">
                  <a14:imgLayer r:embed="rId4">
                    <a14:imgEffect>
                      <a14:brightnessContrast bright="-80000"/>
                    </a14:imgEffect>
                  </a14:imgLayer>
                </a14:imgProps>
              </a:ext>
              <a:ext uri="{28A0092B-C50C-407E-A947-70E740481C1C}">
                <a14:useLocalDpi xmlns:a14="http://schemas.microsoft.com/office/drawing/2010/main"/>
              </a:ext>
            </a:extLst>
          </a:blip>
          <a:srcRect/>
          <a:stretch>
            <a:fillRect/>
          </a:stretch>
        </p:blipFill>
        <p:spPr>
          <a:xfrm rot="1534801">
            <a:off x="9018033" y="3518493"/>
            <a:ext cx="3617497" cy="4004706"/>
          </a:xfrm>
          <a:custGeom>
            <a:avLst/>
            <a:gdLst>
              <a:gd name="connsiteX0" fmla="*/ 0 w 3617497"/>
              <a:gd name="connsiteY0" fmla="*/ 0 h 4004706"/>
              <a:gd name="connsiteX1" fmla="*/ 2363815 w 3617497"/>
              <a:gd name="connsiteY1" fmla="*/ 0 h 4004706"/>
              <a:gd name="connsiteX2" fmla="*/ 3617497 w 3617497"/>
              <a:gd name="connsiteY2" fmla="*/ 2618980 h 4004706"/>
              <a:gd name="connsiteX3" fmla="*/ 1657901 w 3617497"/>
              <a:gd name="connsiteY3" fmla="*/ 3557021 h 4004706"/>
              <a:gd name="connsiteX4" fmla="*/ 1872204 w 3617497"/>
              <a:gd name="connsiteY4" fmla="*/ 4004706 h 4004706"/>
              <a:gd name="connsiteX5" fmla="*/ 0 w 3617497"/>
              <a:gd name="connsiteY5" fmla="*/ 4004706 h 400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7497" h="4004706">
                <a:moveTo>
                  <a:pt x="0" y="0"/>
                </a:moveTo>
                <a:lnTo>
                  <a:pt x="2363815" y="0"/>
                </a:lnTo>
                <a:lnTo>
                  <a:pt x="3617497" y="2618980"/>
                </a:lnTo>
                <a:lnTo>
                  <a:pt x="1657901" y="3557021"/>
                </a:lnTo>
                <a:lnTo>
                  <a:pt x="1872204" y="4004706"/>
                </a:lnTo>
                <a:lnTo>
                  <a:pt x="0" y="4004706"/>
                </a:lnTo>
                <a:close/>
              </a:path>
            </a:pathLst>
          </a:custGeom>
        </p:spPr>
      </p:pic>
      <p:pic>
        <p:nvPicPr>
          <p:cNvPr id="19" name="图片 18"/>
          <p:cNvPicPr>
            <a:picLocks noChangeAspect="1"/>
          </p:cNvPicPr>
          <p:nvPr/>
        </p:nvPicPr>
        <p:blipFill rotWithShape="1">
          <a:blip r:embed="rId5" cstate="email">
            <a:extLst>
              <a:ext uri="{BEBA8EAE-BF5A-486C-A8C5-ECC9F3942E4B}">
                <a14:imgProps xmlns:a14="http://schemas.microsoft.com/office/drawing/2010/main">
                  <a14:imgLayer r:embed="rId6">
                    <a14:imgEffect>
                      <a14:brightnessContrast bright="-69000"/>
                    </a14:imgEffect>
                  </a14:imgLayer>
                </a14:imgProps>
              </a:ext>
              <a:ext uri="{28A0092B-C50C-407E-A947-70E740481C1C}">
                <a14:useLocalDpi xmlns:a14="http://schemas.microsoft.com/office/drawing/2010/main"/>
              </a:ext>
            </a:extLst>
          </a:blip>
          <a:srcRect/>
          <a:stretch/>
        </p:blipFill>
        <p:spPr>
          <a:xfrm rot="21068063" flipH="1">
            <a:off x="-283371" y="3275543"/>
            <a:ext cx="2728233" cy="3465840"/>
          </a:xfrm>
          <a:custGeom>
            <a:avLst/>
            <a:gdLst>
              <a:gd name="connsiteX0" fmla="*/ 0 w 2728233"/>
              <a:gd name="connsiteY0" fmla="*/ 0 h 3465840"/>
              <a:gd name="connsiteX1" fmla="*/ 0 w 2728233"/>
              <a:gd name="connsiteY1" fmla="*/ 3465840 h 3465840"/>
              <a:gd name="connsiteX2" fmla="*/ 2728233 w 2728233"/>
              <a:gd name="connsiteY2" fmla="*/ 3465840 h 3465840"/>
              <a:gd name="connsiteX3" fmla="*/ 2187628 w 2728233"/>
              <a:gd name="connsiteY3" fmla="*/ 0 h 3465840"/>
            </a:gdLst>
            <a:ahLst/>
            <a:cxnLst>
              <a:cxn ang="0">
                <a:pos x="connsiteX0" y="connsiteY0"/>
              </a:cxn>
              <a:cxn ang="0">
                <a:pos x="connsiteX1" y="connsiteY1"/>
              </a:cxn>
              <a:cxn ang="0">
                <a:pos x="connsiteX2" y="connsiteY2"/>
              </a:cxn>
              <a:cxn ang="0">
                <a:pos x="connsiteX3" y="connsiteY3"/>
              </a:cxn>
            </a:cxnLst>
            <a:rect l="l" t="t" r="r" b="b"/>
            <a:pathLst>
              <a:path w="2728233" h="3465840">
                <a:moveTo>
                  <a:pt x="0" y="0"/>
                </a:moveTo>
                <a:lnTo>
                  <a:pt x="0" y="3465840"/>
                </a:lnTo>
                <a:lnTo>
                  <a:pt x="2728233" y="3465840"/>
                </a:lnTo>
                <a:lnTo>
                  <a:pt x="2187628" y="0"/>
                </a:lnTo>
                <a:close/>
              </a:path>
            </a:pathLst>
          </a:custGeom>
        </p:spPr>
      </p:pic>
      <p:sp>
        <p:nvSpPr>
          <p:cNvPr id="3" name="文本框 2"/>
          <p:cNvSpPr txBox="1"/>
          <p:nvPr/>
        </p:nvSpPr>
        <p:spPr>
          <a:xfrm>
            <a:off x="507041" y="479236"/>
            <a:ext cx="5346543" cy="646331"/>
          </a:xfrm>
          <a:prstGeom prst="rect">
            <a:avLst/>
          </a:prstGeom>
          <a:noFill/>
        </p:spPr>
        <p:txBody>
          <a:bodyPr wrap="square" rtlCol="0">
            <a:spAutoFit/>
          </a:bodyPr>
          <a:lstStyle/>
          <a:p>
            <a:r>
              <a:rPr lang="zh-CN" altLang="en-US" sz="3600" spc="300" dirty="0">
                <a:latin typeface="微软雅黑" panose="020B0503020204020204" pitchFamily="34" charset="-122"/>
                <a:ea typeface="微软雅黑" panose="020B0503020204020204" pitchFamily="34" charset="-122"/>
              </a:rPr>
              <a:t>头文件配置</a:t>
            </a:r>
          </a:p>
        </p:txBody>
      </p:sp>
      <p:sp>
        <p:nvSpPr>
          <p:cNvPr id="11" name="矩形 10"/>
          <p:cNvSpPr/>
          <p:nvPr/>
        </p:nvSpPr>
        <p:spPr>
          <a:xfrm>
            <a:off x="8318925" y="1603401"/>
            <a:ext cx="3603320" cy="2926312"/>
          </a:xfrm>
          <a:prstGeom prst="rect">
            <a:avLst/>
          </a:prstGeom>
        </p:spPr>
        <p:txBody>
          <a:bodyPr wrap="square" lIns="91438" tIns="45719" rIns="91438" bIns="45719">
            <a:spAutoFit/>
          </a:bodyPr>
          <a:lstStyle/>
          <a:p>
            <a:pPr lvl="0">
              <a:lnSpc>
                <a:spcPct val="130000"/>
              </a:lnSpc>
            </a:pPr>
            <a:r>
              <a:rPr lang="zh-CN" altLang="en-US" sz="2400" b="1" dirty="0">
                <a:solidFill>
                  <a:prstClr val="black"/>
                </a:solidFill>
                <a:latin typeface="微软雅黑" panose="020B0503020204020204" pitchFamily="34" charset="-122"/>
                <a:ea typeface="微软雅黑" panose="020B0503020204020204" pitchFamily="34" charset="-122"/>
              </a:rPr>
              <a:t>在新建的工程中右击</a:t>
            </a:r>
            <a:r>
              <a:rPr lang="en-US" altLang="zh-CN" sz="2400" b="1" dirty="0">
                <a:solidFill>
                  <a:prstClr val="black"/>
                </a:solidFill>
                <a:latin typeface="微软雅黑" panose="020B0503020204020204" pitchFamily="34" charset="-122"/>
                <a:ea typeface="微软雅黑" panose="020B0503020204020204" pitchFamily="34" charset="-122"/>
              </a:rPr>
              <a:t>-&gt;</a:t>
            </a:r>
            <a:r>
              <a:rPr lang="zh-CN" altLang="en-US" sz="2400" b="1" dirty="0">
                <a:solidFill>
                  <a:prstClr val="black"/>
                </a:solidFill>
                <a:latin typeface="微软雅黑" panose="020B0503020204020204" pitchFamily="34" charset="-122"/>
                <a:ea typeface="微软雅黑" panose="020B0503020204020204" pitchFamily="34" charset="-122"/>
              </a:rPr>
              <a:t>属性</a:t>
            </a:r>
            <a:r>
              <a:rPr lang="en-US" altLang="zh-CN" sz="2400" b="1" dirty="0">
                <a:solidFill>
                  <a:prstClr val="black"/>
                </a:solidFill>
                <a:latin typeface="微软雅黑" panose="020B0503020204020204" pitchFamily="34" charset="-122"/>
                <a:ea typeface="微软雅黑" panose="020B0503020204020204" pitchFamily="34" charset="-122"/>
              </a:rPr>
              <a:t>-&gt;</a:t>
            </a:r>
            <a:r>
              <a:rPr lang="zh-CN" altLang="en-US" sz="2400" b="1" dirty="0">
                <a:solidFill>
                  <a:prstClr val="black"/>
                </a:solidFill>
                <a:latin typeface="微软雅黑" panose="020B0503020204020204" pitchFamily="34" charset="-122"/>
                <a:ea typeface="微软雅黑" panose="020B0503020204020204" pitchFamily="34" charset="-122"/>
              </a:rPr>
              <a:t>配置属性</a:t>
            </a:r>
            <a:r>
              <a:rPr lang="en-US" altLang="zh-CN" sz="2400" b="1" dirty="0">
                <a:solidFill>
                  <a:prstClr val="black"/>
                </a:solidFill>
                <a:latin typeface="微软雅黑" panose="020B0503020204020204" pitchFamily="34" charset="-122"/>
                <a:ea typeface="微软雅黑" panose="020B0503020204020204" pitchFamily="34" charset="-122"/>
              </a:rPr>
              <a:t>-&gt;c/</a:t>
            </a:r>
            <a:r>
              <a:rPr lang="en-US" altLang="zh-CN" sz="2400" b="1" dirty="0" err="1">
                <a:solidFill>
                  <a:prstClr val="black"/>
                </a:solidFill>
                <a:latin typeface="微软雅黑" panose="020B0503020204020204" pitchFamily="34" charset="-122"/>
                <a:ea typeface="微软雅黑" panose="020B0503020204020204" pitchFamily="34" charset="-122"/>
              </a:rPr>
              <a:t>c++</a:t>
            </a:r>
            <a:r>
              <a:rPr lang="en-US" altLang="zh-CN" sz="2400" b="1" dirty="0">
                <a:solidFill>
                  <a:prstClr val="black"/>
                </a:solidFill>
                <a:latin typeface="微软雅黑" panose="020B0503020204020204" pitchFamily="34" charset="-122"/>
                <a:ea typeface="微软雅黑" panose="020B0503020204020204" pitchFamily="34" charset="-122"/>
              </a:rPr>
              <a:t>-&gt;</a:t>
            </a:r>
            <a:r>
              <a:rPr lang="zh-CN" altLang="en-US" sz="2400" b="1" dirty="0">
                <a:solidFill>
                  <a:prstClr val="black"/>
                </a:solidFill>
                <a:latin typeface="微软雅黑" panose="020B0503020204020204" pitchFamily="34" charset="-122"/>
                <a:ea typeface="微软雅黑" panose="020B0503020204020204" pitchFamily="34" charset="-122"/>
              </a:rPr>
              <a:t>常规，在右侧找到“附加包含目录”，然后将</a:t>
            </a:r>
            <a:r>
              <a:rPr lang="en-US" altLang="zh-CN" sz="2400" b="1" dirty="0">
                <a:solidFill>
                  <a:prstClr val="black"/>
                </a:solidFill>
                <a:latin typeface="微软雅黑" panose="020B0503020204020204" pitchFamily="34" charset="-122"/>
                <a:ea typeface="微软雅黑" panose="020B0503020204020204" pitchFamily="34" charset="-122"/>
              </a:rPr>
              <a:t>include</a:t>
            </a:r>
            <a:r>
              <a:rPr lang="zh-CN" altLang="en-US" sz="2400" b="1" dirty="0">
                <a:solidFill>
                  <a:prstClr val="black"/>
                </a:solidFill>
                <a:latin typeface="微软雅黑" panose="020B0503020204020204" pitchFamily="34" charset="-122"/>
                <a:ea typeface="微软雅黑" panose="020B0503020204020204" pitchFamily="34" charset="-122"/>
              </a:rPr>
              <a:t>文件夹的路径填写完整，然后点击应用</a:t>
            </a:r>
          </a:p>
        </p:txBody>
      </p:sp>
      <p:sp>
        <p:nvSpPr>
          <p:cNvPr id="4" name="矩形: 圆角 3">
            <a:extLst>
              <a:ext uri="{FF2B5EF4-FFF2-40B4-BE49-F238E27FC236}">
                <a16:creationId xmlns:a16="http://schemas.microsoft.com/office/drawing/2014/main" id="{64C988C1-D41C-4D8F-97B9-AFA59B150F10}"/>
              </a:ext>
            </a:extLst>
          </p:cNvPr>
          <p:cNvSpPr/>
          <p:nvPr/>
        </p:nvSpPr>
        <p:spPr>
          <a:xfrm>
            <a:off x="10129421" y="442416"/>
            <a:ext cx="1979721" cy="682271"/>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chemeClr val="bg1"/>
                </a:solidFill>
              </a:ln>
              <a:solidFill>
                <a:schemeClr val="bg1"/>
              </a:solidFill>
            </a:endParaRPr>
          </a:p>
        </p:txBody>
      </p:sp>
      <p:sp>
        <p:nvSpPr>
          <p:cNvPr id="9" name="矩形 8">
            <a:extLst>
              <a:ext uri="{FF2B5EF4-FFF2-40B4-BE49-F238E27FC236}">
                <a16:creationId xmlns:a16="http://schemas.microsoft.com/office/drawing/2014/main" id="{DED9B716-3E12-4697-9486-4F68EF089969}"/>
              </a:ext>
            </a:extLst>
          </p:cNvPr>
          <p:cNvSpPr/>
          <p:nvPr/>
        </p:nvSpPr>
        <p:spPr>
          <a:xfrm>
            <a:off x="4669654" y="1953087"/>
            <a:ext cx="1183930" cy="27663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noFill/>
            </a:endParaRPr>
          </a:p>
        </p:txBody>
      </p:sp>
    </p:spTree>
    <p:extLst>
      <p:ext uri="{BB962C8B-B14F-4D97-AF65-F5344CB8AC3E}">
        <p14:creationId xmlns:p14="http://schemas.microsoft.com/office/powerpoint/2010/main" val="148254121"/>
      </p:ext>
    </p:extLst>
  </p:cSld>
  <p:clrMapOvr>
    <a:masterClrMapping/>
  </p:clrMapOvr>
  <mc:AlternateContent xmlns:mc="http://schemas.openxmlformats.org/markup-compatibility/2006" xmlns:p14="http://schemas.microsoft.com/office/powerpoint/2010/main">
    <mc:Choice Requires="p14">
      <p:transition spd="slow" p14:dur="850">
        <p14:warp/>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350"/>
                                  </p:stCondLst>
                                  <p:iterate type="wd">
                                    <p:tmPct val="4000"/>
                                  </p:iterate>
                                  <p:childTnLst>
                                    <p:set>
                                      <p:cBhvr>
                                        <p:cTn id="6" dur="1" fill="hold">
                                          <p:stCondLst>
                                            <p:cond delay="0"/>
                                          </p:stCondLst>
                                        </p:cTn>
                                        <p:tgtEl>
                                          <p:spTgt spid="11"/>
                                        </p:tgtEl>
                                        <p:attrNameLst>
                                          <p:attrName>style.visibility</p:attrName>
                                        </p:attrNameLst>
                                      </p:cBhvr>
                                      <p:to>
                                        <p:strVal val="visible"/>
                                      </p:to>
                                    </p:set>
                                    <p:animEffect transition="in" filter="fade">
                                      <p:cBhvr>
                                        <p:cTn id="7" dur="4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5DB96E65-6DC2-433B-ACB1-48522F8E39BD}"/>
              </a:ext>
            </a:extLst>
          </p:cNvPr>
          <p:cNvSpPr txBox="1"/>
          <p:nvPr/>
        </p:nvSpPr>
        <p:spPr>
          <a:xfrm>
            <a:off x="714455" y="485685"/>
            <a:ext cx="3671113" cy="523220"/>
          </a:xfrm>
          <a:prstGeom prst="rect">
            <a:avLst/>
          </a:prstGeom>
          <a:noFill/>
        </p:spPr>
        <p:txBody>
          <a:bodyPr wrap="square" rtlCol="0">
            <a:spAutoFit/>
          </a:bodyPr>
          <a:lstStyle/>
          <a:p>
            <a:r>
              <a:rPr lang="zh-CN" altLang="en-US" sz="2800" spc="100" dirty="0">
                <a:latin typeface="明兰" panose="02010600030101010101" pitchFamily="2" charset="-122"/>
                <a:ea typeface="明兰" panose="02010600030101010101" pitchFamily="2" charset="-122"/>
              </a:rPr>
              <a:t>什么是遥感图像</a:t>
            </a:r>
          </a:p>
        </p:txBody>
      </p:sp>
      <p:grpSp>
        <p:nvGrpSpPr>
          <p:cNvPr id="3" name="组合 2">
            <a:extLst>
              <a:ext uri="{FF2B5EF4-FFF2-40B4-BE49-F238E27FC236}">
                <a16:creationId xmlns:a16="http://schemas.microsoft.com/office/drawing/2014/main" id="{5FDA6121-FD25-4055-B039-8D135E504B8A}"/>
              </a:ext>
            </a:extLst>
          </p:cNvPr>
          <p:cNvGrpSpPr/>
          <p:nvPr/>
        </p:nvGrpSpPr>
        <p:grpSpPr>
          <a:xfrm rot="-5400000">
            <a:off x="359458" y="532768"/>
            <a:ext cx="307360" cy="402638"/>
            <a:chOff x="758562" y="2561597"/>
            <a:chExt cx="423517" cy="496415"/>
          </a:xfrm>
        </p:grpSpPr>
        <p:sp>
          <p:nvSpPr>
            <p:cNvPr id="4" name="任意多边形 75">
              <a:extLst>
                <a:ext uri="{FF2B5EF4-FFF2-40B4-BE49-F238E27FC236}">
                  <a16:creationId xmlns:a16="http://schemas.microsoft.com/office/drawing/2014/main" id="{A8B88D76-0A35-4A8A-A9FC-BC84623858DF}"/>
                </a:ext>
              </a:extLst>
            </p:cNvPr>
            <p:cNvSpPr/>
            <p:nvPr/>
          </p:nvSpPr>
          <p:spPr>
            <a:xfrm>
              <a:off x="769620" y="2581275"/>
              <a:ext cx="400050" cy="457200"/>
            </a:xfrm>
            <a:custGeom>
              <a:avLst/>
              <a:gdLst>
                <a:gd name="connsiteX0" fmla="*/ 11430 w 400050"/>
                <a:gd name="connsiteY0" fmla="*/ 346710 h 457200"/>
                <a:gd name="connsiteX1" fmla="*/ 0 w 400050"/>
                <a:gd name="connsiteY1" fmla="*/ 102870 h 457200"/>
                <a:gd name="connsiteX2" fmla="*/ 194310 w 400050"/>
                <a:gd name="connsiteY2" fmla="*/ 0 h 457200"/>
                <a:gd name="connsiteX3" fmla="*/ 400050 w 400050"/>
                <a:gd name="connsiteY3" fmla="*/ 100965 h 457200"/>
                <a:gd name="connsiteX4" fmla="*/ 398145 w 400050"/>
                <a:gd name="connsiteY4" fmla="*/ 342900 h 457200"/>
                <a:gd name="connsiteX5" fmla="*/ 200025 w 400050"/>
                <a:gd name="connsiteY5" fmla="*/ 457200 h 457200"/>
                <a:gd name="connsiteX6" fmla="*/ 11430 w 400050"/>
                <a:gd name="connsiteY6" fmla="*/ 34671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0050" h="457200">
                  <a:moveTo>
                    <a:pt x="11430" y="346710"/>
                  </a:moveTo>
                  <a:lnTo>
                    <a:pt x="0" y="102870"/>
                  </a:lnTo>
                  <a:lnTo>
                    <a:pt x="194310" y="0"/>
                  </a:lnTo>
                  <a:lnTo>
                    <a:pt x="400050" y="100965"/>
                  </a:lnTo>
                  <a:lnTo>
                    <a:pt x="398145" y="342900"/>
                  </a:lnTo>
                  <a:lnTo>
                    <a:pt x="200025" y="457200"/>
                  </a:lnTo>
                  <a:lnTo>
                    <a:pt x="11430" y="346710"/>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任意多边形 76">
              <a:extLst>
                <a:ext uri="{FF2B5EF4-FFF2-40B4-BE49-F238E27FC236}">
                  <a16:creationId xmlns:a16="http://schemas.microsoft.com/office/drawing/2014/main" id="{715D6CAE-B123-4718-9CB8-139FED99F83A}"/>
                </a:ext>
              </a:extLst>
            </p:cNvPr>
            <p:cNvSpPr/>
            <p:nvPr/>
          </p:nvSpPr>
          <p:spPr>
            <a:xfrm>
              <a:off x="819997" y="2563286"/>
              <a:ext cx="356155" cy="297401"/>
            </a:xfrm>
            <a:custGeom>
              <a:avLst/>
              <a:gdLst>
                <a:gd name="connsiteX0" fmla="*/ 53340 w 161925"/>
                <a:gd name="connsiteY0" fmla="*/ 0 h 102870"/>
                <a:gd name="connsiteX1" fmla="*/ 0 w 161925"/>
                <a:gd name="connsiteY1" fmla="*/ 100965 h 102870"/>
                <a:gd name="connsiteX2" fmla="*/ 112395 w 161925"/>
                <a:gd name="connsiteY2" fmla="*/ 102870 h 102870"/>
                <a:gd name="connsiteX3" fmla="*/ 161925 w 161925"/>
                <a:gd name="connsiteY3" fmla="*/ 26670 h 102870"/>
                <a:gd name="connsiteX4" fmla="*/ 53340 w 161925"/>
                <a:gd name="connsiteY4" fmla="*/ 0 h 102870"/>
                <a:gd name="connsiteX0" fmla="*/ 71987 w 161925"/>
                <a:gd name="connsiteY0" fmla="*/ 0 h 126282"/>
                <a:gd name="connsiteX1" fmla="*/ 0 w 161925"/>
                <a:gd name="connsiteY1" fmla="*/ 124377 h 126282"/>
                <a:gd name="connsiteX2" fmla="*/ 112395 w 161925"/>
                <a:gd name="connsiteY2" fmla="*/ 126282 h 126282"/>
                <a:gd name="connsiteX3" fmla="*/ 161925 w 161925"/>
                <a:gd name="connsiteY3" fmla="*/ 50082 h 126282"/>
                <a:gd name="connsiteX4" fmla="*/ 71987 w 161925"/>
                <a:gd name="connsiteY4" fmla="*/ 0 h 126282"/>
                <a:gd name="connsiteX0" fmla="*/ 71987 w 172492"/>
                <a:gd name="connsiteY0" fmla="*/ 0 h 126282"/>
                <a:gd name="connsiteX1" fmla="*/ 0 w 172492"/>
                <a:gd name="connsiteY1" fmla="*/ 124377 h 126282"/>
                <a:gd name="connsiteX2" fmla="*/ 112395 w 172492"/>
                <a:gd name="connsiteY2" fmla="*/ 126282 h 126282"/>
                <a:gd name="connsiteX3" fmla="*/ 172492 w 172492"/>
                <a:gd name="connsiteY3" fmla="*/ 42002 h 126282"/>
                <a:gd name="connsiteX4" fmla="*/ 71987 w 172492"/>
                <a:gd name="connsiteY4" fmla="*/ 0 h 1262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492" h="126282">
                  <a:moveTo>
                    <a:pt x="71987" y="0"/>
                  </a:moveTo>
                  <a:lnTo>
                    <a:pt x="0" y="124377"/>
                  </a:lnTo>
                  <a:lnTo>
                    <a:pt x="112395" y="126282"/>
                  </a:lnTo>
                  <a:lnTo>
                    <a:pt x="172492" y="42002"/>
                  </a:lnTo>
                  <a:lnTo>
                    <a:pt x="71987" y="0"/>
                  </a:lnTo>
                  <a:close/>
                </a:path>
              </a:pathLst>
            </a:custGeom>
            <a:solidFill>
              <a:srgbClr val="7474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任意多边形 77">
              <a:extLst>
                <a:ext uri="{FF2B5EF4-FFF2-40B4-BE49-F238E27FC236}">
                  <a16:creationId xmlns:a16="http://schemas.microsoft.com/office/drawing/2014/main" id="{64A53F3F-9471-4FF6-B661-925D0BD51C22}"/>
                </a:ext>
              </a:extLst>
            </p:cNvPr>
            <p:cNvSpPr/>
            <p:nvPr/>
          </p:nvSpPr>
          <p:spPr>
            <a:xfrm>
              <a:off x="758562" y="2561597"/>
              <a:ext cx="213040" cy="295688"/>
            </a:xfrm>
            <a:custGeom>
              <a:avLst/>
              <a:gdLst>
                <a:gd name="connsiteX0" fmla="*/ 0 w 754380"/>
                <a:gd name="connsiteY0" fmla="*/ 266700 h 906780"/>
                <a:gd name="connsiteX1" fmla="*/ 251460 w 754380"/>
                <a:gd name="connsiteY1" fmla="*/ 906780 h 906780"/>
                <a:gd name="connsiteX2" fmla="*/ 754380 w 754380"/>
                <a:gd name="connsiteY2" fmla="*/ 0 h 906780"/>
                <a:gd name="connsiteX3" fmla="*/ 0 w 754380"/>
                <a:gd name="connsiteY3" fmla="*/ 266700 h 906780"/>
                <a:gd name="connsiteX0" fmla="*/ 0 w 754380"/>
                <a:gd name="connsiteY0" fmla="*/ 266700 h 952500"/>
                <a:gd name="connsiteX1" fmla="*/ 274320 w 754380"/>
                <a:gd name="connsiteY1" fmla="*/ 952500 h 952500"/>
                <a:gd name="connsiteX2" fmla="*/ 754380 w 754380"/>
                <a:gd name="connsiteY2" fmla="*/ 0 h 952500"/>
                <a:gd name="connsiteX3" fmla="*/ 0 w 754380"/>
                <a:gd name="connsiteY3" fmla="*/ 266700 h 952500"/>
                <a:gd name="connsiteX0" fmla="*/ 0 w 948690"/>
                <a:gd name="connsiteY0" fmla="*/ 468630 h 1154430"/>
                <a:gd name="connsiteX1" fmla="*/ 274320 w 948690"/>
                <a:gd name="connsiteY1" fmla="*/ 1154430 h 1154430"/>
                <a:gd name="connsiteX2" fmla="*/ 948690 w 948690"/>
                <a:gd name="connsiteY2" fmla="*/ 0 h 1154430"/>
                <a:gd name="connsiteX3" fmla="*/ 0 w 948690"/>
                <a:gd name="connsiteY3" fmla="*/ 468630 h 1154430"/>
              </a:gdLst>
              <a:ahLst/>
              <a:cxnLst>
                <a:cxn ang="0">
                  <a:pos x="connsiteX0" y="connsiteY0"/>
                </a:cxn>
                <a:cxn ang="0">
                  <a:pos x="connsiteX1" y="connsiteY1"/>
                </a:cxn>
                <a:cxn ang="0">
                  <a:pos x="connsiteX2" y="connsiteY2"/>
                </a:cxn>
                <a:cxn ang="0">
                  <a:pos x="connsiteX3" y="connsiteY3"/>
                </a:cxn>
              </a:cxnLst>
              <a:rect l="l" t="t" r="r" b="b"/>
              <a:pathLst>
                <a:path w="948690" h="1154430">
                  <a:moveTo>
                    <a:pt x="0" y="468630"/>
                  </a:moveTo>
                  <a:lnTo>
                    <a:pt x="274320" y="1154430"/>
                  </a:lnTo>
                  <a:lnTo>
                    <a:pt x="948690" y="0"/>
                  </a:lnTo>
                  <a:lnTo>
                    <a:pt x="0" y="468630"/>
                  </a:lnTo>
                  <a:close/>
                </a:path>
              </a:pathLst>
            </a:custGeom>
            <a:solidFill>
              <a:srgbClr val="9393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任意多边形 78">
              <a:extLst>
                <a:ext uri="{FF2B5EF4-FFF2-40B4-BE49-F238E27FC236}">
                  <a16:creationId xmlns:a16="http://schemas.microsoft.com/office/drawing/2014/main" id="{C22F214D-EF2F-4BB3-BC31-D841C60CEFDD}"/>
                </a:ext>
              </a:extLst>
            </p:cNvPr>
            <p:cNvSpPr/>
            <p:nvPr/>
          </p:nvSpPr>
          <p:spPr>
            <a:xfrm>
              <a:off x="758562" y="2680186"/>
              <a:ext cx="62457" cy="264460"/>
            </a:xfrm>
            <a:custGeom>
              <a:avLst/>
              <a:gdLst>
                <a:gd name="connsiteX0" fmla="*/ 0 w 278130"/>
                <a:gd name="connsiteY0" fmla="*/ 0 h 1032510"/>
                <a:gd name="connsiteX1" fmla="*/ 87630 w 278130"/>
                <a:gd name="connsiteY1" fmla="*/ 1032510 h 1032510"/>
                <a:gd name="connsiteX2" fmla="*/ 278130 w 278130"/>
                <a:gd name="connsiteY2" fmla="*/ 674370 h 1032510"/>
                <a:gd name="connsiteX3" fmla="*/ 0 w 278130"/>
                <a:gd name="connsiteY3" fmla="*/ 0 h 1032510"/>
                <a:gd name="connsiteX0" fmla="*/ 0 w 262890"/>
                <a:gd name="connsiteY0" fmla="*/ 0 h 1032510"/>
                <a:gd name="connsiteX1" fmla="*/ 87630 w 262890"/>
                <a:gd name="connsiteY1" fmla="*/ 1032510 h 1032510"/>
                <a:gd name="connsiteX2" fmla="*/ 262890 w 262890"/>
                <a:gd name="connsiteY2" fmla="*/ 685800 h 1032510"/>
                <a:gd name="connsiteX3" fmla="*/ 0 w 262890"/>
                <a:gd name="connsiteY3" fmla="*/ 0 h 1032510"/>
                <a:gd name="connsiteX0" fmla="*/ 0 w 274320"/>
                <a:gd name="connsiteY0" fmla="*/ 0 h 1032510"/>
                <a:gd name="connsiteX1" fmla="*/ 87630 w 274320"/>
                <a:gd name="connsiteY1" fmla="*/ 1032510 h 1032510"/>
                <a:gd name="connsiteX2" fmla="*/ 274320 w 274320"/>
                <a:gd name="connsiteY2" fmla="*/ 704850 h 1032510"/>
                <a:gd name="connsiteX3" fmla="*/ 0 w 274320"/>
                <a:gd name="connsiteY3" fmla="*/ 0 h 1032510"/>
                <a:gd name="connsiteX0" fmla="*/ 0 w 278130"/>
                <a:gd name="connsiteY0" fmla="*/ 0 h 1032510"/>
                <a:gd name="connsiteX1" fmla="*/ 87630 w 278130"/>
                <a:gd name="connsiteY1" fmla="*/ 1032510 h 1032510"/>
                <a:gd name="connsiteX2" fmla="*/ 278130 w 278130"/>
                <a:gd name="connsiteY2" fmla="*/ 691515 h 1032510"/>
                <a:gd name="connsiteX3" fmla="*/ 0 w 278130"/>
                <a:gd name="connsiteY3" fmla="*/ 0 h 1032510"/>
              </a:gdLst>
              <a:ahLst/>
              <a:cxnLst>
                <a:cxn ang="0">
                  <a:pos x="connsiteX0" y="connsiteY0"/>
                </a:cxn>
                <a:cxn ang="0">
                  <a:pos x="connsiteX1" y="connsiteY1"/>
                </a:cxn>
                <a:cxn ang="0">
                  <a:pos x="connsiteX2" y="connsiteY2"/>
                </a:cxn>
                <a:cxn ang="0">
                  <a:pos x="connsiteX3" y="connsiteY3"/>
                </a:cxn>
              </a:cxnLst>
              <a:rect l="l" t="t" r="r" b="b"/>
              <a:pathLst>
                <a:path w="278130" h="1032510">
                  <a:moveTo>
                    <a:pt x="0" y="0"/>
                  </a:moveTo>
                  <a:lnTo>
                    <a:pt x="87630" y="1032510"/>
                  </a:lnTo>
                  <a:lnTo>
                    <a:pt x="278130" y="691515"/>
                  </a:lnTo>
                  <a:lnTo>
                    <a:pt x="0" y="0"/>
                  </a:lnTo>
                  <a:close/>
                </a:path>
              </a:pathLst>
            </a:custGeom>
            <a:solidFill>
              <a:srgbClr val="8686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任意多边形 79">
              <a:extLst>
                <a:ext uri="{FF2B5EF4-FFF2-40B4-BE49-F238E27FC236}">
                  <a16:creationId xmlns:a16="http://schemas.microsoft.com/office/drawing/2014/main" id="{3187EC56-244B-4BAE-9637-D987B845F21E}"/>
                </a:ext>
              </a:extLst>
            </p:cNvPr>
            <p:cNvSpPr/>
            <p:nvPr/>
          </p:nvSpPr>
          <p:spPr>
            <a:xfrm>
              <a:off x="776106" y="2853730"/>
              <a:ext cx="405973" cy="204282"/>
            </a:xfrm>
            <a:custGeom>
              <a:avLst/>
              <a:gdLst>
                <a:gd name="connsiteX0" fmla="*/ 0 w 1798320"/>
                <a:gd name="connsiteY0" fmla="*/ 342900 h 797560"/>
                <a:gd name="connsiteX1" fmla="*/ 833120 w 1798320"/>
                <a:gd name="connsiteY1" fmla="*/ 797560 h 797560"/>
                <a:gd name="connsiteX2" fmla="*/ 1798320 w 1798320"/>
                <a:gd name="connsiteY2" fmla="*/ 317500 h 797560"/>
                <a:gd name="connsiteX3" fmla="*/ 1231900 w 1798320"/>
                <a:gd name="connsiteY3" fmla="*/ 27940 h 797560"/>
                <a:gd name="connsiteX4" fmla="*/ 203200 w 1798320"/>
                <a:gd name="connsiteY4" fmla="*/ 0 h 797560"/>
                <a:gd name="connsiteX5" fmla="*/ 0 w 1798320"/>
                <a:gd name="connsiteY5" fmla="*/ 342900 h 797560"/>
                <a:gd name="connsiteX0" fmla="*/ 0 w 1798320"/>
                <a:gd name="connsiteY0" fmla="*/ 342900 h 797560"/>
                <a:gd name="connsiteX1" fmla="*/ 833120 w 1798320"/>
                <a:gd name="connsiteY1" fmla="*/ 797560 h 797560"/>
                <a:gd name="connsiteX2" fmla="*/ 1798320 w 1798320"/>
                <a:gd name="connsiteY2" fmla="*/ 317500 h 797560"/>
                <a:gd name="connsiteX3" fmla="*/ 1237615 w 1798320"/>
                <a:gd name="connsiteY3" fmla="*/ 18415 h 797560"/>
                <a:gd name="connsiteX4" fmla="*/ 203200 w 1798320"/>
                <a:gd name="connsiteY4" fmla="*/ 0 h 797560"/>
                <a:gd name="connsiteX5" fmla="*/ 0 w 1798320"/>
                <a:gd name="connsiteY5" fmla="*/ 342900 h 797560"/>
                <a:gd name="connsiteX0" fmla="*/ 0 w 1802130"/>
                <a:gd name="connsiteY0" fmla="*/ 342900 h 797560"/>
                <a:gd name="connsiteX1" fmla="*/ 833120 w 1802130"/>
                <a:gd name="connsiteY1" fmla="*/ 797560 h 797560"/>
                <a:gd name="connsiteX2" fmla="*/ 1802130 w 1802130"/>
                <a:gd name="connsiteY2" fmla="*/ 311785 h 797560"/>
                <a:gd name="connsiteX3" fmla="*/ 1237615 w 1802130"/>
                <a:gd name="connsiteY3" fmla="*/ 18415 h 797560"/>
                <a:gd name="connsiteX4" fmla="*/ 203200 w 1802130"/>
                <a:gd name="connsiteY4" fmla="*/ 0 h 797560"/>
                <a:gd name="connsiteX5" fmla="*/ 0 w 1802130"/>
                <a:gd name="connsiteY5" fmla="*/ 342900 h 797560"/>
                <a:gd name="connsiteX0" fmla="*/ 0 w 1807845"/>
                <a:gd name="connsiteY0" fmla="*/ 342900 h 797560"/>
                <a:gd name="connsiteX1" fmla="*/ 833120 w 1807845"/>
                <a:gd name="connsiteY1" fmla="*/ 797560 h 797560"/>
                <a:gd name="connsiteX2" fmla="*/ 1807845 w 1807845"/>
                <a:gd name="connsiteY2" fmla="*/ 307975 h 797560"/>
                <a:gd name="connsiteX3" fmla="*/ 1237615 w 1807845"/>
                <a:gd name="connsiteY3" fmla="*/ 18415 h 797560"/>
                <a:gd name="connsiteX4" fmla="*/ 203200 w 1807845"/>
                <a:gd name="connsiteY4" fmla="*/ 0 h 797560"/>
                <a:gd name="connsiteX5" fmla="*/ 0 w 1807845"/>
                <a:gd name="connsiteY5" fmla="*/ 342900 h 797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07845" h="797560">
                  <a:moveTo>
                    <a:pt x="0" y="342900"/>
                  </a:moveTo>
                  <a:lnTo>
                    <a:pt x="833120" y="797560"/>
                  </a:lnTo>
                  <a:lnTo>
                    <a:pt x="1807845" y="307975"/>
                  </a:lnTo>
                  <a:lnTo>
                    <a:pt x="1237615" y="18415"/>
                  </a:lnTo>
                  <a:lnTo>
                    <a:pt x="203200" y="0"/>
                  </a:lnTo>
                  <a:lnTo>
                    <a:pt x="0" y="342900"/>
                  </a:lnTo>
                  <a:close/>
                </a:path>
              </a:pathLst>
            </a:custGeom>
            <a:solidFill>
              <a:srgbClr val="343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任意多边形 80">
              <a:extLst>
                <a:ext uri="{FF2B5EF4-FFF2-40B4-BE49-F238E27FC236}">
                  <a16:creationId xmlns:a16="http://schemas.microsoft.com/office/drawing/2014/main" id="{CD468CF2-7D8C-4943-AD41-AFC7D12029BA}"/>
                </a:ext>
              </a:extLst>
            </p:cNvPr>
            <p:cNvSpPr/>
            <p:nvPr/>
          </p:nvSpPr>
          <p:spPr>
            <a:xfrm>
              <a:off x="1051746" y="2662135"/>
              <a:ext cx="128908" cy="270641"/>
            </a:xfrm>
            <a:custGeom>
              <a:avLst/>
              <a:gdLst>
                <a:gd name="connsiteX0" fmla="*/ 551180 w 574040"/>
                <a:gd name="connsiteY0" fmla="*/ 0 h 1056640"/>
                <a:gd name="connsiteX1" fmla="*/ 574040 w 574040"/>
                <a:gd name="connsiteY1" fmla="*/ 1056640 h 1056640"/>
                <a:gd name="connsiteX2" fmla="*/ 0 w 574040"/>
                <a:gd name="connsiteY2" fmla="*/ 769620 h 1056640"/>
                <a:gd name="connsiteX3" fmla="*/ 551180 w 574040"/>
                <a:gd name="connsiteY3" fmla="*/ 0 h 1056640"/>
              </a:gdLst>
              <a:ahLst/>
              <a:cxnLst>
                <a:cxn ang="0">
                  <a:pos x="connsiteX0" y="connsiteY0"/>
                </a:cxn>
                <a:cxn ang="0">
                  <a:pos x="connsiteX1" y="connsiteY1"/>
                </a:cxn>
                <a:cxn ang="0">
                  <a:pos x="connsiteX2" y="connsiteY2"/>
                </a:cxn>
                <a:cxn ang="0">
                  <a:pos x="connsiteX3" y="connsiteY3"/>
                </a:cxn>
              </a:cxnLst>
              <a:rect l="l" t="t" r="r" b="b"/>
              <a:pathLst>
                <a:path w="574040" h="1056640">
                  <a:moveTo>
                    <a:pt x="551180" y="0"/>
                  </a:moveTo>
                  <a:lnTo>
                    <a:pt x="574040" y="1056640"/>
                  </a:lnTo>
                  <a:lnTo>
                    <a:pt x="0" y="769620"/>
                  </a:lnTo>
                  <a:lnTo>
                    <a:pt x="551180" y="0"/>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 name="文本框 10">
            <a:extLst>
              <a:ext uri="{FF2B5EF4-FFF2-40B4-BE49-F238E27FC236}">
                <a16:creationId xmlns:a16="http://schemas.microsoft.com/office/drawing/2014/main" id="{18496FF9-A090-4CB5-AB00-1A5D34E31AC7}"/>
              </a:ext>
            </a:extLst>
          </p:cNvPr>
          <p:cNvSpPr txBox="1"/>
          <p:nvPr/>
        </p:nvSpPr>
        <p:spPr>
          <a:xfrm>
            <a:off x="503121" y="1403503"/>
            <a:ext cx="8824404" cy="2677656"/>
          </a:xfrm>
          <a:prstGeom prst="rect">
            <a:avLst/>
          </a:prstGeom>
          <a:noFill/>
        </p:spPr>
        <p:txBody>
          <a:bodyPr wrap="square">
            <a:spAutoFit/>
          </a:bodyPr>
          <a:lstStyle/>
          <a:p>
            <a:r>
              <a:rPr lang="zh-CN" altLang="en-US" sz="2400" dirty="0">
                <a:latin typeface="微软雅黑" panose="020B0503020204020204" pitchFamily="34" charset="-122"/>
                <a:ea typeface="微软雅黑" panose="020B0503020204020204" pitchFamily="34" charset="-122"/>
              </a:rPr>
              <a:t>用计算机处理的遥感图像必须是数字图像。以摄影方式获取的模拟图像必须用图像扫描仪等进行模</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数</a:t>
            </a:r>
            <a:r>
              <a:rPr lang="en-US" altLang="zh-CN" sz="2400" dirty="0">
                <a:latin typeface="微软雅黑" panose="020B0503020204020204" pitchFamily="34" charset="-122"/>
                <a:ea typeface="微软雅黑" panose="020B0503020204020204" pitchFamily="34" charset="-122"/>
              </a:rPr>
              <a:t>(A/D)</a:t>
            </a:r>
            <a:r>
              <a:rPr lang="zh-CN" altLang="en-US" sz="2400" dirty="0">
                <a:latin typeface="微软雅黑" panose="020B0503020204020204" pitchFamily="34" charset="-122"/>
                <a:ea typeface="微软雅黑" panose="020B0503020204020204" pitchFamily="34" charset="-122"/>
              </a:rPr>
              <a:t>转换；以扫描方式获取的数字数据必须转存到一般数字计算机都可以读出的</a:t>
            </a:r>
            <a:r>
              <a:rPr lang="en-US" altLang="zh-CN" sz="2400" dirty="0">
                <a:latin typeface="微软雅黑" panose="020B0503020204020204" pitchFamily="34" charset="-122"/>
                <a:ea typeface="微软雅黑" panose="020B0503020204020204" pitchFamily="34" charset="-122"/>
              </a:rPr>
              <a:t>CCT</a:t>
            </a:r>
            <a:r>
              <a:rPr lang="zh-CN" altLang="en-US" sz="2400" dirty="0">
                <a:latin typeface="微软雅黑" panose="020B0503020204020204" pitchFamily="34" charset="-122"/>
                <a:ea typeface="微软雅黑" panose="020B0503020204020204" pitchFamily="34" charset="-122"/>
              </a:rPr>
              <a:t>等通用载体上。计算机图像处理要在图像处理系统中进行。图像处理系统是由硬件</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计算机、显示器、数字化仪、磁带机等等</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和软件</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具有数据输入，输出，校正，变换，分类等功能</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构成。图像处理内容主要包括校正、变换和分类</a:t>
            </a:r>
          </a:p>
        </p:txBody>
      </p:sp>
      <p:pic>
        <p:nvPicPr>
          <p:cNvPr id="12" name="图片 11">
            <a:extLst>
              <a:ext uri="{FF2B5EF4-FFF2-40B4-BE49-F238E27FC236}">
                <a16:creationId xmlns:a16="http://schemas.microsoft.com/office/drawing/2014/main" id="{81A541F9-E149-454C-9E34-2F161F5EF332}"/>
              </a:ext>
            </a:extLst>
          </p:cNvPr>
          <p:cNvPicPr>
            <a:picLocks noChangeAspect="1"/>
          </p:cNvPicPr>
          <p:nvPr/>
        </p:nvPicPr>
        <p:blipFill rotWithShape="1">
          <a:blip r:embed="rId2"/>
          <a:srcRect b="10076"/>
          <a:stretch/>
        </p:blipFill>
        <p:spPr>
          <a:xfrm>
            <a:off x="6571279" y="3889019"/>
            <a:ext cx="4709049" cy="2677657"/>
          </a:xfrm>
          <a:prstGeom prst="rect">
            <a:avLst/>
          </a:prstGeom>
        </p:spPr>
      </p:pic>
    </p:spTree>
    <p:extLst>
      <p:ext uri="{BB962C8B-B14F-4D97-AF65-F5344CB8AC3E}">
        <p14:creationId xmlns:p14="http://schemas.microsoft.com/office/powerpoint/2010/main" val="94622404"/>
      </p:ext>
    </p:extLst>
  </p:cSld>
  <p:clrMapOvr>
    <a:masterClrMapping/>
  </p:clrMapOvr>
  <mc:AlternateContent xmlns:mc="http://schemas.openxmlformats.org/markup-compatibility/2006" xmlns:p14="http://schemas.microsoft.com/office/powerpoint/2010/main">
    <mc:Choice Requires="p14">
      <p:transition spd="slow" p14:dur="850">
        <p14:warp/>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31"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 calcmode="lin" valueType="num">
                                      <p:cBhvr>
                                        <p:cTn id="10" dur="250" fill="hold"/>
                                        <p:tgtEl>
                                          <p:spTgt spid="3"/>
                                        </p:tgtEl>
                                        <p:attrNameLst>
                                          <p:attrName>ppt_w</p:attrName>
                                        </p:attrNameLst>
                                      </p:cBhvr>
                                      <p:tavLst>
                                        <p:tav tm="0">
                                          <p:val>
                                            <p:fltVal val="0"/>
                                          </p:val>
                                        </p:tav>
                                        <p:tav tm="100000">
                                          <p:val>
                                            <p:strVal val="#ppt_w"/>
                                          </p:val>
                                        </p:tav>
                                      </p:tavLst>
                                    </p:anim>
                                    <p:anim calcmode="lin" valueType="num">
                                      <p:cBhvr>
                                        <p:cTn id="11" dur="250" fill="hold"/>
                                        <p:tgtEl>
                                          <p:spTgt spid="3"/>
                                        </p:tgtEl>
                                        <p:attrNameLst>
                                          <p:attrName>ppt_h</p:attrName>
                                        </p:attrNameLst>
                                      </p:cBhvr>
                                      <p:tavLst>
                                        <p:tav tm="0">
                                          <p:val>
                                            <p:fltVal val="0"/>
                                          </p:val>
                                        </p:tav>
                                        <p:tav tm="100000">
                                          <p:val>
                                            <p:strVal val="#ppt_h"/>
                                          </p:val>
                                        </p:tav>
                                      </p:tavLst>
                                    </p:anim>
                                    <p:anim calcmode="lin" valueType="num">
                                      <p:cBhvr>
                                        <p:cTn id="12" dur="250" fill="hold"/>
                                        <p:tgtEl>
                                          <p:spTgt spid="3"/>
                                        </p:tgtEl>
                                        <p:attrNameLst>
                                          <p:attrName>style.rotation</p:attrName>
                                        </p:attrNameLst>
                                      </p:cBhvr>
                                      <p:tavLst>
                                        <p:tav tm="0">
                                          <p:val>
                                            <p:fltVal val="90"/>
                                          </p:val>
                                        </p:tav>
                                        <p:tav tm="100000">
                                          <p:val>
                                            <p:fltVal val="0"/>
                                          </p:val>
                                        </p:tav>
                                      </p:tavLst>
                                    </p:anim>
                                    <p:animEffect transition="in" filter="fade">
                                      <p:cBhvr>
                                        <p:cTn id="13" dur="2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BD7C5F2D-F104-4AA7-BF4A-8EEB2B7596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476" y="1233341"/>
            <a:ext cx="7710470" cy="4813007"/>
          </a:xfrm>
          <a:prstGeom prst="rect">
            <a:avLst/>
          </a:prstGeom>
        </p:spPr>
      </p:pic>
      <p:pic>
        <p:nvPicPr>
          <p:cNvPr id="23" name="图片 22"/>
          <p:cNvPicPr>
            <a:picLocks noChangeAspect="1"/>
          </p:cNvPicPr>
          <p:nvPr/>
        </p:nvPicPr>
        <p:blipFill>
          <a:blip r:embed="rId3" cstate="email">
            <a:extLst>
              <a:ext uri="{BEBA8EAE-BF5A-486C-A8C5-ECC9F3942E4B}">
                <a14:imgProps xmlns:a14="http://schemas.microsoft.com/office/drawing/2010/main">
                  <a14:imgLayer r:embed="rId4">
                    <a14:imgEffect>
                      <a14:brightnessContrast bright="-80000"/>
                    </a14:imgEffect>
                  </a14:imgLayer>
                </a14:imgProps>
              </a:ext>
              <a:ext uri="{28A0092B-C50C-407E-A947-70E740481C1C}">
                <a14:useLocalDpi xmlns:a14="http://schemas.microsoft.com/office/drawing/2010/main"/>
              </a:ext>
            </a:extLst>
          </a:blip>
          <a:srcRect/>
          <a:stretch>
            <a:fillRect/>
          </a:stretch>
        </p:blipFill>
        <p:spPr>
          <a:xfrm rot="1534801">
            <a:off x="9018033" y="3518493"/>
            <a:ext cx="3617497" cy="4004706"/>
          </a:xfrm>
          <a:custGeom>
            <a:avLst/>
            <a:gdLst>
              <a:gd name="connsiteX0" fmla="*/ 0 w 3617497"/>
              <a:gd name="connsiteY0" fmla="*/ 0 h 4004706"/>
              <a:gd name="connsiteX1" fmla="*/ 2363815 w 3617497"/>
              <a:gd name="connsiteY1" fmla="*/ 0 h 4004706"/>
              <a:gd name="connsiteX2" fmla="*/ 3617497 w 3617497"/>
              <a:gd name="connsiteY2" fmla="*/ 2618980 h 4004706"/>
              <a:gd name="connsiteX3" fmla="*/ 1657901 w 3617497"/>
              <a:gd name="connsiteY3" fmla="*/ 3557021 h 4004706"/>
              <a:gd name="connsiteX4" fmla="*/ 1872204 w 3617497"/>
              <a:gd name="connsiteY4" fmla="*/ 4004706 h 4004706"/>
              <a:gd name="connsiteX5" fmla="*/ 0 w 3617497"/>
              <a:gd name="connsiteY5" fmla="*/ 4004706 h 400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7497" h="4004706">
                <a:moveTo>
                  <a:pt x="0" y="0"/>
                </a:moveTo>
                <a:lnTo>
                  <a:pt x="2363815" y="0"/>
                </a:lnTo>
                <a:lnTo>
                  <a:pt x="3617497" y="2618980"/>
                </a:lnTo>
                <a:lnTo>
                  <a:pt x="1657901" y="3557021"/>
                </a:lnTo>
                <a:lnTo>
                  <a:pt x="1872204" y="4004706"/>
                </a:lnTo>
                <a:lnTo>
                  <a:pt x="0" y="4004706"/>
                </a:lnTo>
                <a:close/>
              </a:path>
            </a:pathLst>
          </a:custGeom>
        </p:spPr>
      </p:pic>
      <p:pic>
        <p:nvPicPr>
          <p:cNvPr id="19" name="图片 18"/>
          <p:cNvPicPr>
            <a:picLocks noChangeAspect="1"/>
          </p:cNvPicPr>
          <p:nvPr/>
        </p:nvPicPr>
        <p:blipFill rotWithShape="1">
          <a:blip r:embed="rId5" cstate="email">
            <a:extLst>
              <a:ext uri="{BEBA8EAE-BF5A-486C-A8C5-ECC9F3942E4B}">
                <a14:imgProps xmlns:a14="http://schemas.microsoft.com/office/drawing/2010/main">
                  <a14:imgLayer r:embed="rId6">
                    <a14:imgEffect>
                      <a14:brightnessContrast bright="-69000"/>
                    </a14:imgEffect>
                  </a14:imgLayer>
                </a14:imgProps>
              </a:ext>
              <a:ext uri="{28A0092B-C50C-407E-A947-70E740481C1C}">
                <a14:useLocalDpi xmlns:a14="http://schemas.microsoft.com/office/drawing/2010/main"/>
              </a:ext>
            </a:extLst>
          </a:blip>
          <a:srcRect/>
          <a:stretch/>
        </p:blipFill>
        <p:spPr>
          <a:xfrm rot="21068063" flipH="1">
            <a:off x="-283371" y="3275543"/>
            <a:ext cx="2728233" cy="3465840"/>
          </a:xfrm>
          <a:custGeom>
            <a:avLst/>
            <a:gdLst>
              <a:gd name="connsiteX0" fmla="*/ 0 w 2728233"/>
              <a:gd name="connsiteY0" fmla="*/ 0 h 3465840"/>
              <a:gd name="connsiteX1" fmla="*/ 0 w 2728233"/>
              <a:gd name="connsiteY1" fmla="*/ 3465840 h 3465840"/>
              <a:gd name="connsiteX2" fmla="*/ 2728233 w 2728233"/>
              <a:gd name="connsiteY2" fmla="*/ 3465840 h 3465840"/>
              <a:gd name="connsiteX3" fmla="*/ 2187628 w 2728233"/>
              <a:gd name="connsiteY3" fmla="*/ 0 h 3465840"/>
            </a:gdLst>
            <a:ahLst/>
            <a:cxnLst>
              <a:cxn ang="0">
                <a:pos x="connsiteX0" y="connsiteY0"/>
              </a:cxn>
              <a:cxn ang="0">
                <a:pos x="connsiteX1" y="connsiteY1"/>
              </a:cxn>
              <a:cxn ang="0">
                <a:pos x="connsiteX2" y="connsiteY2"/>
              </a:cxn>
              <a:cxn ang="0">
                <a:pos x="connsiteX3" y="connsiteY3"/>
              </a:cxn>
            </a:cxnLst>
            <a:rect l="l" t="t" r="r" b="b"/>
            <a:pathLst>
              <a:path w="2728233" h="3465840">
                <a:moveTo>
                  <a:pt x="0" y="0"/>
                </a:moveTo>
                <a:lnTo>
                  <a:pt x="0" y="3465840"/>
                </a:lnTo>
                <a:lnTo>
                  <a:pt x="2728233" y="3465840"/>
                </a:lnTo>
                <a:lnTo>
                  <a:pt x="2187628" y="0"/>
                </a:lnTo>
                <a:close/>
              </a:path>
            </a:pathLst>
          </a:custGeom>
        </p:spPr>
      </p:pic>
      <p:sp>
        <p:nvSpPr>
          <p:cNvPr id="3" name="文本框 2"/>
          <p:cNvSpPr txBox="1"/>
          <p:nvPr/>
        </p:nvSpPr>
        <p:spPr>
          <a:xfrm>
            <a:off x="507041" y="479236"/>
            <a:ext cx="5346543" cy="646331"/>
          </a:xfrm>
          <a:prstGeom prst="rect">
            <a:avLst/>
          </a:prstGeom>
          <a:noFill/>
        </p:spPr>
        <p:txBody>
          <a:bodyPr wrap="square" rtlCol="0">
            <a:spAutoFit/>
          </a:bodyPr>
          <a:lstStyle/>
          <a:p>
            <a:r>
              <a:rPr lang="zh-CN" altLang="en-US" sz="3600" dirty="0">
                <a:latin typeface="微软雅黑" panose="020B0503020204020204" pitchFamily="34" charset="-122"/>
                <a:ea typeface="微软雅黑" panose="020B0503020204020204" pitchFamily="34" charset="-122"/>
              </a:rPr>
              <a:t>静态库路径配置</a:t>
            </a:r>
            <a:endParaRPr lang="zh-CN" altLang="en-US" sz="3600" spc="300" dirty="0">
              <a:latin typeface="微软雅黑" panose="020B0503020204020204" pitchFamily="34" charset="-122"/>
              <a:ea typeface="微软雅黑" panose="020B0503020204020204" pitchFamily="34" charset="-122"/>
            </a:endParaRPr>
          </a:p>
        </p:txBody>
      </p:sp>
      <p:sp>
        <p:nvSpPr>
          <p:cNvPr id="11" name="矩形 10"/>
          <p:cNvSpPr/>
          <p:nvPr/>
        </p:nvSpPr>
        <p:spPr>
          <a:xfrm>
            <a:off x="7954564" y="1982486"/>
            <a:ext cx="4154578" cy="1966049"/>
          </a:xfrm>
          <a:prstGeom prst="rect">
            <a:avLst/>
          </a:prstGeom>
        </p:spPr>
        <p:txBody>
          <a:bodyPr wrap="square" lIns="91438" tIns="45719" rIns="91438" bIns="45719">
            <a:spAutoFit/>
          </a:bodyPr>
          <a:lstStyle/>
          <a:p>
            <a:pPr>
              <a:lnSpc>
                <a:spcPct val="130000"/>
              </a:lnSpc>
            </a:pPr>
            <a:r>
              <a:rPr lang="zh-CN" altLang="en-US" sz="2400" b="1" dirty="0">
                <a:latin typeface="微软雅黑" panose="020B0503020204020204" pitchFamily="34" charset="-122"/>
                <a:ea typeface="微软雅黑" panose="020B0503020204020204" pitchFamily="34" charset="-122"/>
              </a:rPr>
              <a:t>配置属性</a:t>
            </a:r>
            <a:r>
              <a:rPr lang="en-US" altLang="zh-CN" sz="2400" b="1" dirty="0">
                <a:latin typeface="微软雅黑" panose="020B0503020204020204" pitchFamily="34" charset="-122"/>
                <a:ea typeface="微软雅黑" panose="020B0503020204020204" pitchFamily="34" charset="-122"/>
              </a:rPr>
              <a:t>-&gt;</a:t>
            </a:r>
            <a:r>
              <a:rPr lang="zh-CN" altLang="en-US" sz="2400" b="1" dirty="0">
                <a:latin typeface="微软雅黑" panose="020B0503020204020204" pitchFamily="34" charset="-122"/>
                <a:ea typeface="微软雅黑" panose="020B0503020204020204" pitchFamily="34" charset="-122"/>
              </a:rPr>
              <a:t>链接器</a:t>
            </a:r>
            <a:r>
              <a:rPr lang="en-US" altLang="zh-CN" sz="2400" b="1" dirty="0">
                <a:latin typeface="微软雅黑" panose="020B0503020204020204" pitchFamily="34" charset="-122"/>
                <a:ea typeface="微软雅黑" panose="020B0503020204020204" pitchFamily="34" charset="-122"/>
              </a:rPr>
              <a:t>-&gt;</a:t>
            </a:r>
            <a:r>
              <a:rPr lang="zh-CN" altLang="en-US" sz="2400" b="1" dirty="0">
                <a:latin typeface="微软雅黑" panose="020B0503020204020204" pitchFamily="34" charset="-122"/>
                <a:ea typeface="微软雅黑" panose="020B0503020204020204" pitchFamily="34" charset="-122"/>
              </a:rPr>
              <a:t>常规，在右侧的“附加库目录”中将</a:t>
            </a:r>
            <a:r>
              <a:rPr lang="en-US" altLang="zh-CN" sz="2400" b="1" dirty="0">
                <a:latin typeface="微软雅黑" panose="020B0503020204020204" pitchFamily="34" charset="-122"/>
                <a:ea typeface="微软雅黑" panose="020B0503020204020204" pitchFamily="34" charset="-122"/>
              </a:rPr>
              <a:t>GDAL</a:t>
            </a:r>
            <a:r>
              <a:rPr lang="zh-CN" altLang="en-US" sz="2400" b="1" dirty="0">
                <a:latin typeface="微软雅黑" panose="020B0503020204020204" pitchFamily="34" charset="-122"/>
                <a:ea typeface="微软雅黑" panose="020B0503020204020204" pitchFamily="34" charset="-122"/>
              </a:rPr>
              <a:t>的</a:t>
            </a:r>
            <a:r>
              <a:rPr lang="en-US" altLang="zh-CN" sz="2400" b="1" dirty="0">
                <a:latin typeface="微软雅黑" panose="020B0503020204020204" pitchFamily="34" charset="-122"/>
                <a:ea typeface="微软雅黑" panose="020B0503020204020204" pitchFamily="34" charset="-122"/>
              </a:rPr>
              <a:t>lib</a:t>
            </a:r>
            <a:r>
              <a:rPr lang="zh-CN" altLang="en-US" sz="2400" b="1" dirty="0">
                <a:latin typeface="微软雅黑" panose="020B0503020204020204" pitchFamily="34" charset="-122"/>
                <a:ea typeface="微软雅黑" panose="020B0503020204020204" pitchFamily="34" charset="-122"/>
              </a:rPr>
              <a:t>文件夹的路径填写完整，然后点击应用</a:t>
            </a:r>
          </a:p>
        </p:txBody>
      </p:sp>
      <p:sp>
        <p:nvSpPr>
          <p:cNvPr id="4" name="矩形: 圆角 3">
            <a:extLst>
              <a:ext uri="{FF2B5EF4-FFF2-40B4-BE49-F238E27FC236}">
                <a16:creationId xmlns:a16="http://schemas.microsoft.com/office/drawing/2014/main" id="{64C988C1-D41C-4D8F-97B9-AFA59B150F10}"/>
              </a:ext>
            </a:extLst>
          </p:cNvPr>
          <p:cNvSpPr/>
          <p:nvPr/>
        </p:nvSpPr>
        <p:spPr>
          <a:xfrm>
            <a:off x="10129421" y="381740"/>
            <a:ext cx="1979721" cy="682271"/>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chemeClr val="bg1"/>
                </a:solidFill>
              </a:ln>
              <a:solidFill>
                <a:schemeClr val="bg1"/>
              </a:solidFill>
            </a:endParaRPr>
          </a:p>
        </p:txBody>
      </p:sp>
      <p:sp>
        <p:nvSpPr>
          <p:cNvPr id="9" name="矩形 8">
            <a:extLst>
              <a:ext uri="{FF2B5EF4-FFF2-40B4-BE49-F238E27FC236}">
                <a16:creationId xmlns:a16="http://schemas.microsoft.com/office/drawing/2014/main" id="{135B8DFD-5275-4D41-B27B-A4D3AF71A68B}"/>
              </a:ext>
            </a:extLst>
          </p:cNvPr>
          <p:cNvSpPr/>
          <p:nvPr/>
        </p:nvSpPr>
        <p:spPr>
          <a:xfrm>
            <a:off x="4385569" y="3429000"/>
            <a:ext cx="914400" cy="27298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noFill/>
            </a:endParaRPr>
          </a:p>
        </p:txBody>
      </p:sp>
    </p:spTree>
    <p:extLst>
      <p:ext uri="{BB962C8B-B14F-4D97-AF65-F5344CB8AC3E}">
        <p14:creationId xmlns:p14="http://schemas.microsoft.com/office/powerpoint/2010/main" val="3647615271"/>
      </p:ext>
    </p:extLst>
  </p:cSld>
  <p:clrMapOvr>
    <a:masterClrMapping/>
  </p:clrMapOvr>
  <mc:AlternateContent xmlns:mc="http://schemas.openxmlformats.org/markup-compatibility/2006" xmlns:p14="http://schemas.microsoft.com/office/powerpoint/2010/main">
    <mc:Choice Requires="p14">
      <p:transition spd="slow" p14:dur="850">
        <p14:warp/>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350"/>
                                  </p:stCondLst>
                                  <p:iterate type="wd">
                                    <p:tmPct val="4000"/>
                                  </p:iterate>
                                  <p:childTnLst>
                                    <p:set>
                                      <p:cBhvr>
                                        <p:cTn id="6" dur="1" fill="hold">
                                          <p:stCondLst>
                                            <p:cond delay="0"/>
                                          </p:stCondLst>
                                        </p:cTn>
                                        <p:tgtEl>
                                          <p:spTgt spid="11"/>
                                        </p:tgtEl>
                                        <p:attrNameLst>
                                          <p:attrName>style.visibility</p:attrName>
                                        </p:attrNameLst>
                                      </p:cBhvr>
                                      <p:to>
                                        <p:strVal val="visible"/>
                                      </p:to>
                                    </p:set>
                                    <p:animEffect transition="in" filter="fade">
                                      <p:cBhvr>
                                        <p:cTn id="7" dur="4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4978F1D7-DE9A-44B9-855E-EDEFE13A32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755" y="1124687"/>
            <a:ext cx="7835558" cy="4922863"/>
          </a:xfrm>
          <a:prstGeom prst="rect">
            <a:avLst/>
          </a:prstGeom>
        </p:spPr>
      </p:pic>
      <p:pic>
        <p:nvPicPr>
          <p:cNvPr id="23" name="图片 22"/>
          <p:cNvPicPr>
            <a:picLocks noChangeAspect="1"/>
          </p:cNvPicPr>
          <p:nvPr/>
        </p:nvPicPr>
        <p:blipFill>
          <a:blip r:embed="rId3" cstate="email">
            <a:extLst>
              <a:ext uri="{BEBA8EAE-BF5A-486C-A8C5-ECC9F3942E4B}">
                <a14:imgProps xmlns:a14="http://schemas.microsoft.com/office/drawing/2010/main">
                  <a14:imgLayer r:embed="rId4">
                    <a14:imgEffect>
                      <a14:brightnessContrast bright="-80000"/>
                    </a14:imgEffect>
                  </a14:imgLayer>
                </a14:imgProps>
              </a:ext>
              <a:ext uri="{28A0092B-C50C-407E-A947-70E740481C1C}">
                <a14:useLocalDpi xmlns:a14="http://schemas.microsoft.com/office/drawing/2010/main"/>
              </a:ext>
            </a:extLst>
          </a:blip>
          <a:srcRect/>
          <a:stretch>
            <a:fillRect/>
          </a:stretch>
        </p:blipFill>
        <p:spPr>
          <a:xfrm rot="1534801">
            <a:off x="9018033" y="3518493"/>
            <a:ext cx="3617497" cy="4004706"/>
          </a:xfrm>
          <a:custGeom>
            <a:avLst/>
            <a:gdLst>
              <a:gd name="connsiteX0" fmla="*/ 0 w 3617497"/>
              <a:gd name="connsiteY0" fmla="*/ 0 h 4004706"/>
              <a:gd name="connsiteX1" fmla="*/ 2363815 w 3617497"/>
              <a:gd name="connsiteY1" fmla="*/ 0 h 4004706"/>
              <a:gd name="connsiteX2" fmla="*/ 3617497 w 3617497"/>
              <a:gd name="connsiteY2" fmla="*/ 2618980 h 4004706"/>
              <a:gd name="connsiteX3" fmla="*/ 1657901 w 3617497"/>
              <a:gd name="connsiteY3" fmla="*/ 3557021 h 4004706"/>
              <a:gd name="connsiteX4" fmla="*/ 1872204 w 3617497"/>
              <a:gd name="connsiteY4" fmla="*/ 4004706 h 4004706"/>
              <a:gd name="connsiteX5" fmla="*/ 0 w 3617497"/>
              <a:gd name="connsiteY5" fmla="*/ 4004706 h 400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7497" h="4004706">
                <a:moveTo>
                  <a:pt x="0" y="0"/>
                </a:moveTo>
                <a:lnTo>
                  <a:pt x="2363815" y="0"/>
                </a:lnTo>
                <a:lnTo>
                  <a:pt x="3617497" y="2618980"/>
                </a:lnTo>
                <a:lnTo>
                  <a:pt x="1657901" y="3557021"/>
                </a:lnTo>
                <a:lnTo>
                  <a:pt x="1872204" y="4004706"/>
                </a:lnTo>
                <a:lnTo>
                  <a:pt x="0" y="4004706"/>
                </a:lnTo>
                <a:close/>
              </a:path>
            </a:pathLst>
          </a:custGeom>
        </p:spPr>
      </p:pic>
      <p:pic>
        <p:nvPicPr>
          <p:cNvPr id="19" name="图片 18"/>
          <p:cNvPicPr>
            <a:picLocks noChangeAspect="1"/>
          </p:cNvPicPr>
          <p:nvPr/>
        </p:nvPicPr>
        <p:blipFill rotWithShape="1">
          <a:blip r:embed="rId5" cstate="email">
            <a:extLst>
              <a:ext uri="{BEBA8EAE-BF5A-486C-A8C5-ECC9F3942E4B}">
                <a14:imgProps xmlns:a14="http://schemas.microsoft.com/office/drawing/2010/main">
                  <a14:imgLayer r:embed="rId6">
                    <a14:imgEffect>
                      <a14:brightnessContrast bright="-69000"/>
                    </a14:imgEffect>
                  </a14:imgLayer>
                </a14:imgProps>
              </a:ext>
              <a:ext uri="{28A0092B-C50C-407E-A947-70E740481C1C}">
                <a14:useLocalDpi xmlns:a14="http://schemas.microsoft.com/office/drawing/2010/main"/>
              </a:ext>
            </a:extLst>
          </a:blip>
          <a:srcRect/>
          <a:stretch/>
        </p:blipFill>
        <p:spPr>
          <a:xfrm rot="21068063" flipH="1">
            <a:off x="-283371" y="3275543"/>
            <a:ext cx="2728233" cy="3465840"/>
          </a:xfrm>
          <a:custGeom>
            <a:avLst/>
            <a:gdLst>
              <a:gd name="connsiteX0" fmla="*/ 0 w 2728233"/>
              <a:gd name="connsiteY0" fmla="*/ 0 h 3465840"/>
              <a:gd name="connsiteX1" fmla="*/ 0 w 2728233"/>
              <a:gd name="connsiteY1" fmla="*/ 3465840 h 3465840"/>
              <a:gd name="connsiteX2" fmla="*/ 2728233 w 2728233"/>
              <a:gd name="connsiteY2" fmla="*/ 3465840 h 3465840"/>
              <a:gd name="connsiteX3" fmla="*/ 2187628 w 2728233"/>
              <a:gd name="connsiteY3" fmla="*/ 0 h 3465840"/>
            </a:gdLst>
            <a:ahLst/>
            <a:cxnLst>
              <a:cxn ang="0">
                <a:pos x="connsiteX0" y="connsiteY0"/>
              </a:cxn>
              <a:cxn ang="0">
                <a:pos x="connsiteX1" y="connsiteY1"/>
              </a:cxn>
              <a:cxn ang="0">
                <a:pos x="connsiteX2" y="connsiteY2"/>
              </a:cxn>
              <a:cxn ang="0">
                <a:pos x="connsiteX3" y="connsiteY3"/>
              </a:cxn>
            </a:cxnLst>
            <a:rect l="l" t="t" r="r" b="b"/>
            <a:pathLst>
              <a:path w="2728233" h="3465840">
                <a:moveTo>
                  <a:pt x="0" y="0"/>
                </a:moveTo>
                <a:lnTo>
                  <a:pt x="0" y="3465840"/>
                </a:lnTo>
                <a:lnTo>
                  <a:pt x="2728233" y="3465840"/>
                </a:lnTo>
                <a:lnTo>
                  <a:pt x="2187628" y="0"/>
                </a:lnTo>
                <a:close/>
              </a:path>
            </a:pathLst>
          </a:custGeom>
        </p:spPr>
      </p:pic>
      <p:sp>
        <p:nvSpPr>
          <p:cNvPr id="3" name="文本框 2"/>
          <p:cNvSpPr txBox="1"/>
          <p:nvPr/>
        </p:nvSpPr>
        <p:spPr>
          <a:xfrm>
            <a:off x="507041" y="479236"/>
            <a:ext cx="5346543" cy="646331"/>
          </a:xfrm>
          <a:prstGeom prst="rect">
            <a:avLst/>
          </a:prstGeom>
          <a:noFill/>
        </p:spPr>
        <p:txBody>
          <a:bodyPr wrap="square" rtlCol="0">
            <a:spAutoFit/>
          </a:bodyPr>
          <a:lstStyle/>
          <a:p>
            <a:r>
              <a:rPr lang="en-US" altLang="zh-CN" sz="3600" dirty="0">
                <a:latin typeface="微软雅黑" panose="020B0503020204020204" pitchFamily="34" charset="-122"/>
                <a:ea typeface="微软雅黑" panose="020B0503020204020204" pitchFamily="34" charset="-122"/>
              </a:rPr>
              <a:t>lib</a:t>
            </a:r>
            <a:r>
              <a:rPr lang="zh-CN" altLang="en-US" sz="3600" dirty="0">
                <a:latin typeface="微软雅黑" panose="020B0503020204020204" pitchFamily="34" charset="-122"/>
                <a:ea typeface="微软雅黑" panose="020B0503020204020204" pitchFamily="34" charset="-122"/>
              </a:rPr>
              <a:t>文件的添加 </a:t>
            </a:r>
            <a:endParaRPr lang="zh-CN" altLang="en-US" sz="3600" spc="300" dirty="0">
              <a:latin typeface="微软雅黑" panose="020B0503020204020204" pitchFamily="34" charset="-122"/>
              <a:ea typeface="微软雅黑" panose="020B0503020204020204" pitchFamily="34" charset="-122"/>
            </a:endParaRPr>
          </a:p>
        </p:txBody>
      </p:sp>
      <p:sp>
        <p:nvSpPr>
          <p:cNvPr id="11" name="矩形 10"/>
          <p:cNvSpPr/>
          <p:nvPr/>
        </p:nvSpPr>
        <p:spPr>
          <a:xfrm>
            <a:off x="8318925" y="1603401"/>
            <a:ext cx="3603320" cy="2446180"/>
          </a:xfrm>
          <a:prstGeom prst="rect">
            <a:avLst/>
          </a:prstGeom>
        </p:spPr>
        <p:txBody>
          <a:bodyPr wrap="square" lIns="91438" tIns="45719" rIns="91438" bIns="45719">
            <a:spAutoFit/>
          </a:bodyPr>
          <a:lstStyle/>
          <a:p>
            <a:pPr>
              <a:lnSpc>
                <a:spcPct val="130000"/>
              </a:lnSpc>
            </a:pPr>
            <a:r>
              <a:rPr lang="zh-CN" altLang="en-US" sz="2400" b="1" dirty="0">
                <a:latin typeface="微软雅黑" panose="020B0503020204020204" pitchFamily="34" charset="-122"/>
                <a:ea typeface="微软雅黑" panose="020B0503020204020204" pitchFamily="34" charset="-122"/>
              </a:rPr>
              <a:t>配置属性</a:t>
            </a:r>
            <a:r>
              <a:rPr lang="en-US" altLang="zh-CN" sz="2400" b="1" dirty="0">
                <a:latin typeface="微软雅黑" panose="020B0503020204020204" pitchFamily="34" charset="-122"/>
                <a:ea typeface="微软雅黑" panose="020B0503020204020204" pitchFamily="34" charset="-122"/>
              </a:rPr>
              <a:t>-&gt;</a:t>
            </a:r>
            <a:r>
              <a:rPr lang="zh-CN" altLang="en-US" sz="2400" b="1" dirty="0">
                <a:latin typeface="微软雅黑" panose="020B0503020204020204" pitchFamily="34" charset="-122"/>
                <a:ea typeface="微软雅黑" panose="020B0503020204020204" pitchFamily="34" charset="-122"/>
              </a:rPr>
              <a:t>链接器</a:t>
            </a:r>
            <a:r>
              <a:rPr lang="en-US" altLang="zh-CN" sz="2400" b="1" dirty="0">
                <a:latin typeface="微软雅黑" panose="020B0503020204020204" pitchFamily="34" charset="-122"/>
                <a:ea typeface="微软雅黑" panose="020B0503020204020204" pitchFamily="34" charset="-122"/>
              </a:rPr>
              <a:t>-&gt;</a:t>
            </a:r>
            <a:r>
              <a:rPr lang="zh-CN" altLang="en-US" sz="2400" b="1" dirty="0">
                <a:latin typeface="微软雅黑" panose="020B0503020204020204" pitchFamily="34" charset="-122"/>
                <a:ea typeface="微软雅黑" panose="020B0503020204020204" pitchFamily="34" charset="-122"/>
              </a:rPr>
              <a:t>输入，在右侧的“附加依赖项”中将编译出来的</a:t>
            </a:r>
            <a:r>
              <a:rPr lang="en-US" altLang="zh-CN" sz="2400" b="1" dirty="0">
                <a:latin typeface="微软雅黑" panose="020B0503020204020204" pitchFamily="34" charset="-122"/>
                <a:ea typeface="微软雅黑" panose="020B0503020204020204" pitchFamily="34" charset="-122"/>
              </a:rPr>
              <a:t>gdal_i.lib</a:t>
            </a:r>
            <a:r>
              <a:rPr lang="zh-CN" altLang="en-US" sz="2400" b="1" dirty="0">
                <a:latin typeface="微软雅黑" panose="020B0503020204020204" pitchFamily="34" charset="-122"/>
                <a:ea typeface="微软雅黑" panose="020B0503020204020204" pitchFamily="34" charset="-122"/>
              </a:rPr>
              <a:t>文件添加进去，然后点击应用</a:t>
            </a:r>
          </a:p>
        </p:txBody>
      </p:sp>
      <p:sp>
        <p:nvSpPr>
          <p:cNvPr id="4" name="矩形: 圆角 3">
            <a:extLst>
              <a:ext uri="{FF2B5EF4-FFF2-40B4-BE49-F238E27FC236}">
                <a16:creationId xmlns:a16="http://schemas.microsoft.com/office/drawing/2014/main" id="{64C988C1-D41C-4D8F-97B9-AFA59B150F10}"/>
              </a:ext>
            </a:extLst>
          </p:cNvPr>
          <p:cNvSpPr/>
          <p:nvPr/>
        </p:nvSpPr>
        <p:spPr>
          <a:xfrm>
            <a:off x="10129421" y="442416"/>
            <a:ext cx="1979721" cy="682271"/>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chemeClr val="bg1"/>
                </a:solidFill>
              </a:ln>
              <a:solidFill>
                <a:schemeClr val="bg1"/>
              </a:solidFill>
            </a:endParaRPr>
          </a:p>
        </p:txBody>
      </p:sp>
      <p:sp>
        <p:nvSpPr>
          <p:cNvPr id="9" name="矩形 8">
            <a:extLst>
              <a:ext uri="{FF2B5EF4-FFF2-40B4-BE49-F238E27FC236}">
                <a16:creationId xmlns:a16="http://schemas.microsoft.com/office/drawing/2014/main" id="{DED9B716-3E12-4697-9486-4F68EF089969}"/>
              </a:ext>
            </a:extLst>
          </p:cNvPr>
          <p:cNvSpPr/>
          <p:nvPr/>
        </p:nvSpPr>
        <p:spPr>
          <a:xfrm>
            <a:off x="4509856" y="1873188"/>
            <a:ext cx="736847" cy="27520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noFill/>
            </a:endParaRPr>
          </a:p>
        </p:txBody>
      </p:sp>
    </p:spTree>
    <p:extLst>
      <p:ext uri="{BB962C8B-B14F-4D97-AF65-F5344CB8AC3E}">
        <p14:creationId xmlns:p14="http://schemas.microsoft.com/office/powerpoint/2010/main" val="1060525493"/>
      </p:ext>
    </p:extLst>
  </p:cSld>
  <p:clrMapOvr>
    <a:masterClrMapping/>
  </p:clrMapOvr>
  <mc:AlternateContent xmlns:mc="http://schemas.openxmlformats.org/markup-compatibility/2006" xmlns:p14="http://schemas.microsoft.com/office/powerpoint/2010/main">
    <mc:Choice Requires="p14">
      <p:transition spd="slow" p14:dur="850">
        <p14:warp/>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350"/>
                                  </p:stCondLst>
                                  <p:iterate type="wd">
                                    <p:tmPct val="4000"/>
                                  </p:iterate>
                                  <p:childTnLst>
                                    <p:set>
                                      <p:cBhvr>
                                        <p:cTn id="6" dur="1" fill="hold">
                                          <p:stCondLst>
                                            <p:cond delay="0"/>
                                          </p:stCondLst>
                                        </p:cTn>
                                        <p:tgtEl>
                                          <p:spTgt spid="11"/>
                                        </p:tgtEl>
                                        <p:attrNameLst>
                                          <p:attrName>style.visibility</p:attrName>
                                        </p:attrNameLst>
                                      </p:cBhvr>
                                      <p:to>
                                        <p:strVal val="visible"/>
                                      </p:to>
                                    </p:set>
                                    <p:animEffect transition="in" filter="fade">
                                      <p:cBhvr>
                                        <p:cTn id="7" dur="4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9B811639-B577-4362-995D-579A0F00C9B2}"/>
              </a:ext>
            </a:extLst>
          </p:cNvPr>
          <p:cNvPicPr>
            <a:picLocks noChangeAspect="1"/>
          </p:cNvPicPr>
          <p:nvPr/>
        </p:nvPicPr>
        <p:blipFill rotWithShape="1">
          <a:blip r:embed="rId2">
            <a:extLst>
              <a:ext uri="{28A0092B-C50C-407E-A947-70E740481C1C}">
                <a14:useLocalDpi xmlns:a14="http://schemas.microsoft.com/office/drawing/2010/main" val="0"/>
              </a:ext>
            </a:extLst>
          </a:blip>
          <a:srcRect l="12118"/>
          <a:stretch/>
        </p:blipFill>
        <p:spPr>
          <a:xfrm>
            <a:off x="413934" y="2000372"/>
            <a:ext cx="7904991" cy="3844902"/>
          </a:xfrm>
          <a:prstGeom prst="rect">
            <a:avLst/>
          </a:prstGeom>
        </p:spPr>
      </p:pic>
      <p:pic>
        <p:nvPicPr>
          <p:cNvPr id="23" name="图片 22"/>
          <p:cNvPicPr>
            <a:picLocks noChangeAspect="1"/>
          </p:cNvPicPr>
          <p:nvPr/>
        </p:nvPicPr>
        <p:blipFill>
          <a:blip r:embed="rId3" cstate="email">
            <a:extLst>
              <a:ext uri="{BEBA8EAE-BF5A-486C-A8C5-ECC9F3942E4B}">
                <a14:imgProps xmlns:a14="http://schemas.microsoft.com/office/drawing/2010/main">
                  <a14:imgLayer r:embed="rId4">
                    <a14:imgEffect>
                      <a14:brightnessContrast bright="-80000"/>
                    </a14:imgEffect>
                  </a14:imgLayer>
                </a14:imgProps>
              </a:ext>
              <a:ext uri="{28A0092B-C50C-407E-A947-70E740481C1C}">
                <a14:useLocalDpi xmlns:a14="http://schemas.microsoft.com/office/drawing/2010/main"/>
              </a:ext>
            </a:extLst>
          </a:blip>
          <a:srcRect/>
          <a:stretch>
            <a:fillRect/>
          </a:stretch>
        </p:blipFill>
        <p:spPr>
          <a:xfrm rot="1534801">
            <a:off x="9018033" y="3518493"/>
            <a:ext cx="3617497" cy="4004706"/>
          </a:xfrm>
          <a:custGeom>
            <a:avLst/>
            <a:gdLst>
              <a:gd name="connsiteX0" fmla="*/ 0 w 3617497"/>
              <a:gd name="connsiteY0" fmla="*/ 0 h 4004706"/>
              <a:gd name="connsiteX1" fmla="*/ 2363815 w 3617497"/>
              <a:gd name="connsiteY1" fmla="*/ 0 h 4004706"/>
              <a:gd name="connsiteX2" fmla="*/ 3617497 w 3617497"/>
              <a:gd name="connsiteY2" fmla="*/ 2618980 h 4004706"/>
              <a:gd name="connsiteX3" fmla="*/ 1657901 w 3617497"/>
              <a:gd name="connsiteY3" fmla="*/ 3557021 h 4004706"/>
              <a:gd name="connsiteX4" fmla="*/ 1872204 w 3617497"/>
              <a:gd name="connsiteY4" fmla="*/ 4004706 h 4004706"/>
              <a:gd name="connsiteX5" fmla="*/ 0 w 3617497"/>
              <a:gd name="connsiteY5" fmla="*/ 4004706 h 400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7497" h="4004706">
                <a:moveTo>
                  <a:pt x="0" y="0"/>
                </a:moveTo>
                <a:lnTo>
                  <a:pt x="2363815" y="0"/>
                </a:lnTo>
                <a:lnTo>
                  <a:pt x="3617497" y="2618980"/>
                </a:lnTo>
                <a:lnTo>
                  <a:pt x="1657901" y="3557021"/>
                </a:lnTo>
                <a:lnTo>
                  <a:pt x="1872204" y="4004706"/>
                </a:lnTo>
                <a:lnTo>
                  <a:pt x="0" y="4004706"/>
                </a:lnTo>
                <a:close/>
              </a:path>
            </a:pathLst>
          </a:custGeom>
        </p:spPr>
      </p:pic>
      <p:pic>
        <p:nvPicPr>
          <p:cNvPr id="19" name="图片 18"/>
          <p:cNvPicPr>
            <a:picLocks noChangeAspect="1"/>
          </p:cNvPicPr>
          <p:nvPr/>
        </p:nvPicPr>
        <p:blipFill rotWithShape="1">
          <a:blip r:embed="rId5" cstate="email">
            <a:extLst>
              <a:ext uri="{BEBA8EAE-BF5A-486C-A8C5-ECC9F3942E4B}">
                <a14:imgProps xmlns:a14="http://schemas.microsoft.com/office/drawing/2010/main">
                  <a14:imgLayer r:embed="rId6">
                    <a14:imgEffect>
                      <a14:brightnessContrast bright="-69000"/>
                    </a14:imgEffect>
                  </a14:imgLayer>
                </a14:imgProps>
              </a:ext>
              <a:ext uri="{28A0092B-C50C-407E-A947-70E740481C1C}">
                <a14:useLocalDpi xmlns:a14="http://schemas.microsoft.com/office/drawing/2010/main"/>
              </a:ext>
            </a:extLst>
          </a:blip>
          <a:srcRect/>
          <a:stretch/>
        </p:blipFill>
        <p:spPr>
          <a:xfrm rot="21068063" flipH="1">
            <a:off x="-283371" y="3275543"/>
            <a:ext cx="2728233" cy="3465840"/>
          </a:xfrm>
          <a:custGeom>
            <a:avLst/>
            <a:gdLst>
              <a:gd name="connsiteX0" fmla="*/ 0 w 2728233"/>
              <a:gd name="connsiteY0" fmla="*/ 0 h 3465840"/>
              <a:gd name="connsiteX1" fmla="*/ 0 w 2728233"/>
              <a:gd name="connsiteY1" fmla="*/ 3465840 h 3465840"/>
              <a:gd name="connsiteX2" fmla="*/ 2728233 w 2728233"/>
              <a:gd name="connsiteY2" fmla="*/ 3465840 h 3465840"/>
              <a:gd name="connsiteX3" fmla="*/ 2187628 w 2728233"/>
              <a:gd name="connsiteY3" fmla="*/ 0 h 3465840"/>
            </a:gdLst>
            <a:ahLst/>
            <a:cxnLst>
              <a:cxn ang="0">
                <a:pos x="connsiteX0" y="connsiteY0"/>
              </a:cxn>
              <a:cxn ang="0">
                <a:pos x="connsiteX1" y="connsiteY1"/>
              </a:cxn>
              <a:cxn ang="0">
                <a:pos x="connsiteX2" y="connsiteY2"/>
              </a:cxn>
              <a:cxn ang="0">
                <a:pos x="connsiteX3" y="connsiteY3"/>
              </a:cxn>
            </a:cxnLst>
            <a:rect l="l" t="t" r="r" b="b"/>
            <a:pathLst>
              <a:path w="2728233" h="3465840">
                <a:moveTo>
                  <a:pt x="0" y="0"/>
                </a:moveTo>
                <a:lnTo>
                  <a:pt x="0" y="3465840"/>
                </a:lnTo>
                <a:lnTo>
                  <a:pt x="2728233" y="3465840"/>
                </a:lnTo>
                <a:lnTo>
                  <a:pt x="2187628" y="0"/>
                </a:lnTo>
                <a:close/>
              </a:path>
            </a:pathLst>
          </a:custGeom>
        </p:spPr>
      </p:pic>
      <p:sp>
        <p:nvSpPr>
          <p:cNvPr id="3" name="文本框 2"/>
          <p:cNvSpPr txBox="1"/>
          <p:nvPr/>
        </p:nvSpPr>
        <p:spPr>
          <a:xfrm>
            <a:off x="507041" y="479236"/>
            <a:ext cx="5346543" cy="584775"/>
          </a:xfrm>
          <a:prstGeom prst="rect">
            <a:avLst/>
          </a:prstGeom>
          <a:noFill/>
        </p:spPr>
        <p:txBody>
          <a:bodyPr wrap="square" rtlCol="0">
            <a:spAutoFit/>
          </a:bodyPr>
          <a:lstStyle/>
          <a:p>
            <a:r>
              <a:rPr lang="en-US" altLang="zh-CN" sz="3200" spc="300" dirty="0" err="1">
                <a:latin typeface="微软雅黑" panose="020B0503020204020204" pitchFamily="34" charset="-122"/>
                <a:ea typeface="微软雅黑" panose="020B0503020204020204" pitchFamily="34" charset="-122"/>
              </a:rPr>
              <a:t>dll</a:t>
            </a:r>
            <a:r>
              <a:rPr lang="zh-CN" altLang="en-US" sz="3200" dirty="0">
                <a:latin typeface="微软雅黑" panose="020B0503020204020204" pitchFamily="34" charset="-122"/>
                <a:ea typeface="微软雅黑" panose="020B0503020204020204" pitchFamily="34" charset="-122"/>
              </a:rPr>
              <a:t>文件的添加 </a:t>
            </a:r>
            <a:endParaRPr lang="zh-CN" altLang="en-US" sz="3200" spc="300" dirty="0">
              <a:latin typeface="微软雅黑" panose="020B0503020204020204" pitchFamily="34" charset="-122"/>
              <a:ea typeface="微软雅黑" panose="020B0503020204020204" pitchFamily="34" charset="-122"/>
            </a:endParaRPr>
          </a:p>
        </p:txBody>
      </p:sp>
      <p:sp>
        <p:nvSpPr>
          <p:cNvPr id="11" name="矩形 10"/>
          <p:cNvSpPr/>
          <p:nvPr/>
        </p:nvSpPr>
        <p:spPr>
          <a:xfrm>
            <a:off x="8383562" y="2000372"/>
            <a:ext cx="3603320" cy="1485918"/>
          </a:xfrm>
          <a:prstGeom prst="rect">
            <a:avLst/>
          </a:prstGeom>
        </p:spPr>
        <p:txBody>
          <a:bodyPr wrap="square" lIns="91438" tIns="45719" rIns="91438" bIns="45719">
            <a:spAutoFit/>
          </a:bodyPr>
          <a:lstStyle/>
          <a:p>
            <a:pPr>
              <a:lnSpc>
                <a:spcPct val="130000"/>
              </a:lnSpc>
            </a:pPr>
            <a:r>
              <a:rPr lang="zh-CN" altLang="en-US" sz="2400" b="1" dirty="0">
                <a:latin typeface="微软雅黑" panose="020B0503020204020204" pitchFamily="34" charset="-122"/>
                <a:ea typeface="微软雅黑" panose="020B0503020204020204" pitchFamily="34" charset="-122"/>
              </a:rPr>
              <a:t>将</a:t>
            </a:r>
            <a:r>
              <a:rPr lang="en-US" altLang="zh-CN" sz="2400" b="1" dirty="0" err="1">
                <a:latin typeface="微软雅黑" panose="020B0503020204020204" pitchFamily="34" charset="-122"/>
                <a:ea typeface="微软雅黑" panose="020B0503020204020204" pitchFamily="34" charset="-122"/>
              </a:rPr>
              <a:t>dll</a:t>
            </a:r>
            <a:r>
              <a:rPr lang="zh-CN" altLang="en-US" sz="2400" b="1" dirty="0">
                <a:latin typeface="微软雅黑" panose="020B0503020204020204" pitchFamily="34" charset="-122"/>
                <a:ea typeface="微软雅黑" panose="020B0503020204020204" pitchFamily="34" charset="-122"/>
              </a:rPr>
              <a:t>文件</a:t>
            </a:r>
            <a:r>
              <a:rPr lang="en-US" altLang="zh-CN" sz="2400" b="1" dirty="0">
                <a:latin typeface="微软雅黑" panose="020B0503020204020204" pitchFamily="34" charset="-122"/>
                <a:ea typeface="微软雅黑" panose="020B0503020204020204" pitchFamily="34" charset="-122"/>
              </a:rPr>
              <a:t>(gdal110.dll)</a:t>
            </a:r>
            <a:r>
              <a:rPr lang="zh-CN" altLang="en-US" sz="2400" b="1" dirty="0">
                <a:latin typeface="微软雅黑" panose="020B0503020204020204" pitchFamily="34" charset="-122"/>
                <a:ea typeface="微软雅黑" panose="020B0503020204020204" pitchFamily="34" charset="-122"/>
              </a:rPr>
              <a:t>添加到项目的</a:t>
            </a:r>
            <a:r>
              <a:rPr lang="en-US" altLang="zh-CN" sz="2400" b="1" dirty="0">
                <a:latin typeface="微软雅黑" panose="020B0503020204020204" pitchFamily="34" charset="-122"/>
                <a:ea typeface="微软雅黑" panose="020B0503020204020204" pitchFamily="34" charset="-122"/>
              </a:rPr>
              <a:t>Debug</a:t>
            </a:r>
            <a:r>
              <a:rPr lang="zh-CN" altLang="en-US" sz="2400" b="1" dirty="0">
                <a:latin typeface="微软雅黑" panose="020B0503020204020204" pitchFamily="34" charset="-122"/>
                <a:ea typeface="微软雅黑" panose="020B0503020204020204" pitchFamily="34" charset="-122"/>
              </a:rPr>
              <a:t>目录下，项目就能运行了</a:t>
            </a:r>
          </a:p>
        </p:txBody>
      </p:sp>
      <p:sp>
        <p:nvSpPr>
          <p:cNvPr id="4" name="矩形: 圆角 3">
            <a:extLst>
              <a:ext uri="{FF2B5EF4-FFF2-40B4-BE49-F238E27FC236}">
                <a16:creationId xmlns:a16="http://schemas.microsoft.com/office/drawing/2014/main" id="{64C988C1-D41C-4D8F-97B9-AFA59B150F10}"/>
              </a:ext>
            </a:extLst>
          </p:cNvPr>
          <p:cNvSpPr/>
          <p:nvPr/>
        </p:nvSpPr>
        <p:spPr>
          <a:xfrm>
            <a:off x="10129421" y="442416"/>
            <a:ext cx="1979721" cy="682271"/>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chemeClr val="bg1"/>
                </a:solidFill>
              </a:ln>
              <a:solidFill>
                <a:schemeClr val="bg1"/>
              </a:solidFill>
            </a:endParaRPr>
          </a:p>
        </p:txBody>
      </p:sp>
      <p:sp>
        <p:nvSpPr>
          <p:cNvPr id="9" name="矩形 8">
            <a:extLst>
              <a:ext uri="{FF2B5EF4-FFF2-40B4-BE49-F238E27FC236}">
                <a16:creationId xmlns:a16="http://schemas.microsoft.com/office/drawing/2014/main" id="{DED9B716-3E12-4697-9486-4F68EF089969}"/>
              </a:ext>
            </a:extLst>
          </p:cNvPr>
          <p:cNvSpPr/>
          <p:nvPr/>
        </p:nvSpPr>
        <p:spPr>
          <a:xfrm>
            <a:off x="639192" y="3922823"/>
            <a:ext cx="1029810" cy="29296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noFill/>
            </a:endParaRPr>
          </a:p>
        </p:txBody>
      </p:sp>
    </p:spTree>
    <p:extLst>
      <p:ext uri="{BB962C8B-B14F-4D97-AF65-F5344CB8AC3E}">
        <p14:creationId xmlns:p14="http://schemas.microsoft.com/office/powerpoint/2010/main" val="1729829041"/>
      </p:ext>
    </p:extLst>
  </p:cSld>
  <p:clrMapOvr>
    <a:masterClrMapping/>
  </p:clrMapOvr>
  <mc:AlternateContent xmlns:mc="http://schemas.openxmlformats.org/markup-compatibility/2006" xmlns:p14="http://schemas.microsoft.com/office/powerpoint/2010/main">
    <mc:Choice Requires="p14">
      <p:transition spd="slow" p14:dur="850">
        <p14:warp/>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350"/>
                                  </p:stCondLst>
                                  <p:iterate type="wd">
                                    <p:tmPct val="4000"/>
                                  </p:iterate>
                                  <p:childTnLst>
                                    <p:set>
                                      <p:cBhvr>
                                        <p:cTn id="6" dur="1" fill="hold">
                                          <p:stCondLst>
                                            <p:cond delay="0"/>
                                          </p:stCondLst>
                                        </p:cTn>
                                        <p:tgtEl>
                                          <p:spTgt spid="11"/>
                                        </p:tgtEl>
                                        <p:attrNameLst>
                                          <p:attrName>style.visibility</p:attrName>
                                        </p:attrNameLst>
                                      </p:cBhvr>
                                      <p:to>
                                        <p:strVal val="visible"/>
                                      </p:to>
                                    </p:set>
                                    <p:animEffect transition="in" filter="fade">
                                      <p:cBhvr>
                                        <p:cTn id="7" dur="4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图片 22"/>
          <p:cNvPicPr>
            <a:picLocks noChangeAspect="1"/>
          </p:cNvPicPr>
          <p:nvPr/>
        </p:nvPicPr>
        <p:blipFill>
          <a:blip r:embed="rId2" cstate="email">
            <a:extLst>
              <a:ext uri="{BEBA8EAE-BF5A-486C-A8C5-ECC9F3942E4B}">
                <a14:imgProps xmlns:a14="http://schemas.microsoft.com/office/drawing/2010/main">
                  <a14:imgLayer r:embed="rId3">
                    <a14:imgEffect>
                      <a14:brightnessContrast bright="-80000"/>
                    </a14:imgEffect>
                  </a14:imgLayer>
                </a14:imgProps>
              </a:ext>
              <a:ext uri="{28A0092B-C50C-407E-A947-70E740481C1C}">
                <a14:useLocalDpi xmlns:a14="http://schemas.microsoft.com/office/drawing/2010/main"/>
              </a:ext>
            </a:extLst>
          </a:blip>
          <a:srcRect/>
          <a:stretch>
            <a:fillRect/>
          </a:stretch>
        </p:blipFill>
        <p:spPr>
          <a:xfrm rot="1534801">
            <a:off x="9018033" y="3518493"/>
            <a:ext cx="3617497" cy="4004706"/>
          </a:xfrm>
          <a:custGeom>
            <a:avLst/>
            <a:gdLst>
              <a:gd name="connsiteX0" fmla="*/ 0 w 3617497"/>
              <a:gd name="connsiteY0" fmla="*/ 0 h 4004706"/>
              <a:gd name="connsiteX1" fmla="*/ 2363815 w 3617497"/>
              <a:gd name="connsiteY1" fmla="*/ 0 h 4004706"/>
              <a:gd name="connsiteX2" fmla="*/ 3617497 w 3617497"/>
              <a:gd name="connsiteY2" fmla="*/ 2618980 h 4004706"/>
              <a:gd name="connsiteX3" fmla="*/ 1657901 w 3617497"/>
              <a:gd name="connsiteY3" fmla="*/ 3557021 h 4004706"/>
              <a:gd name="connsiteX4" fmla="*/ 1872204 w 3617497"/>
              <a:gd name="connsiteY4" fmla="*/ 4004706 h 4004706"/>
              <a:gd name="connsiteX5" fmla="*/ 0 w 3617497"/>
              <a:gd name="connsiteY5" fmla="*/ 4004706 h 400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7497" h="4004706">
                <a:moveTo>
                  <a:pt x="0" y="0"/>
                </a:moveTo>
                <a:lnTo>
                  <a:pt x="2363815" y="0"/>
                </a:lnTo>
                <a:lnTo>
                  <a:pt x="3617497" y="2618980"/>
                </a:lnTo>
                <a:lnTo>
                  <a:pt x="1657901" y="3557021"/>
                </a:lnTo>
                <a:lnTo>
                  <a:pt x="1872204" y="4004706"/>
                </a:lnTo>
                <a:lnTo>
                  <a:pt x="0" y="4004706"/>
                </a:lnTo>
                <a:close/>
              </a:path>
            </a:pathLst>
          </a:custGeom>
        </p:spPr>
      </p:pic>
      <p:pic>
        <p:nvPicPr>
          <p:cNvPr id="19" name="图片 18"/>
          <p:cNvPicPr>
            <a:picLocks noChangeAspect="1"/>
          </p:cNvPicPr>
          <p:nvPr/>
        </p:nvPicPr>
        <p:blipFill rotWithShape="1">
          <a:blip r:embed="rId4" cstate="email">
            <a:extLst>
              <a:ext uri="{BEBA8EAE-BF5A-486C-A8C5-ECC9F3942E4B}">
                <a14:imgProps xmlns:a14="http://schemas.microsoft.com/office/drawing/2010/main">
                  <a14:imgLayer r:embed="rId5">
                    <a14:imgEffect>
                      <a14:brightnessContrast bright="-69000"/>
                    </a14:imgEffect>
                  </a14:imgLayer>
                </a14:imgProps>
              </a:ext>
              <a:ext uri="{28A0092B-C50C-407E-A947-70E740481C1C}">
                <a14:useLocalDpi xmlns:a14="http://schemas.microsoft.com/office/drawing/2010/main"/>
              </a:ext>
            </a:extLst>
          </a:blip>
          <a:srcRect/>
          <a:stretch/>
        </p:blipFill>
        <p:spPr>
          <a:xfrm rot="21068063" flipH="1">
            <a:off x="-283371" y="3275543"/>
            <a:ext cx="2728233" cy="3465840"/>
          </a:xfrm>
          <a:custGeom>
            <a:avLst/>
            <a:gdLst>
              <a:gd name="connsiteX0" fmla="*/ 0 w 2728233"/>
              <a:gd name="connsiteY0" fmla="*/ 0 h 3465840"/>
              <a:gd name="connsiteX1" fmla="*/ 0 w 2728233"/>
              <a:gd name="connsiteY1" fmla="*/ 3465840 h 3465840"/>
              <a:gd name="connsiteX2" fmla="*/ 2728233 w 2728233"/>
              <a:gd name="connsiteY2" fmla="*/ 3465840 h 3465840"/>
              <a:gd name="connsiteX3" fmla="*/ 2187628 w 2728233"/>
              <a:gd name="connsiteY3" fmla="*/ 0 h 3465840"/>
            </a:gdLst>
            <a:ahLst/>
            <a:cxnLst>
              <a:cxn ang="0">
                <a:pos x="connsiteX0" y="connsiteY0"/>
              </a:cxn>
              <a:cxn ang="0">
                <a:pos x="connsiteX1" y="connsiteY1"/>
              </a:cxn>
              <a:cxn ang="0">
                <a:pos x="connsiteX2" y="connsiteY2"/>
              </a:cxn>
              <a:cxn ang="0">
                <a:pos x="connsiteX3" y="connsiteY3"/>
              </a:cxn>
            </a:cxnLst>
            <a:rect l="l" t="t" r="r" b="b"/>
            <a:pathLst>
              <a:path w="2728233" h="3465840">
                <a:moveTo>
                  <a:pt x="0" y="0"/>
                </a:moveTo>
                <a:lnTo>
                  <a:pt x="0" y="3465840"/>
                </a:lnTo>
                <a:lnTo>
                  <a:pt x="2728233" y="3465840"/>
                </a:lnTo>
                <a:lnTo>
                  <a:pt x="2187628" y="0"/>
                </a:lnTo>
                <a:close/>
              </a:path>
            </a:pathLst>
          </a:custGeom>
        </p:spPr>
      </p:pic>
      <p:sp>
        <p:nvSpPr>
          <p:cNvPr id="4" name="矩形: 圆角 3">
            <a:extLst>
              <a:ext uri="{FF2B5EF4-FFF2-40B4-BE49-F238E27FC236}">
                <a16:creationId xmlns:a16="http://schemas.microsoft.com/office/drawing/2014/main" id="{64C988C1-D41C-4D8F-97B9-AFA59B150F10}"/>
              </a:ext>
            </a:extLst>
          </p:cNvPr>
          <p:cNvSpPr/>
          <p:nvPr/>
        </p:nvSpPr>
        <p:spPr>
          <a:xfrm>
            <a:off x="10129421" y="442416"/>
            <a:ext cx="1979721" cy="682271"/>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chemeClr val="bg1"/>
                </a:solidFill>
              </a:ln>
              <a:solidFill>
                <a:schemeClr val="bg1"/>
              </a:solidFill>
            </a:endParaRPr>
          </a:p>
        </p:txBody>
      </p:sp>
      <p:sp>
        <p:nvSpPr>
          <p:cNvPr id="6" name="文本框 5">
            <a:extLst>
              <a:ext uri="{FF2B5EF4-FFF2-40B4-BE49-F238E27FC236}">
                <a16:creationId xmlns:a16="http://schemas.microsoft.com/office/drawing/2014/main" id="{C3EBEDC2-B1F8-43CF-8592-033BEF2A4B02}"/>
              </a:ext>
            </a:extLst>
          </p:cNvPr>
          <p:cNvSpPr txBox="1"/>
          <p:nvPr/>
        </p:nvSpPr>
        <p:spPr>
          <a:xfrm>
            <a:off x="1843790" y="1659285"/>
            <a:ext cx="9413823" cy="3539430"/>
          </a:xfrm>
          <a:prstGeom prst="rect">
            <a:avLst/>
          </a:prstGeom>
          <a:noFill/>
        </p:spPr>
        <p:txBody>
          <a:bodyPr wrap="square" rtlCol="0">
            <a:spAutoFit/>
          </a:bodyPr>
          <a:lstStyle/>
          <a:p>
            <a:r>
              <a:rPr lang="en-US" altLang="zh-CN" sz="2800" b="1" dirty="0">
                <a:latin typeface="微软雅黑" panose="020B0503020204020204" pitchFamily="34" charset="-122"/>
                <a:ea typeface="微软雅黑" panose="020B0503020204020204" pitchFamily="34" charset="-122"/>
              </a:rPr>
              <a:t>GDAL</a:t>
            </a:r>
            <a:r>
              <a:rPr lang="zh-CN" altLang="en-US" sz="2800" b="1" dirty="0">
                <a:latin typeface="微软雅黑" panose="020B0503020204020204" pitchFamily="34" charset="-122"/>
                <a:ea typeface="微软雅黑" panose="020B0503020204020204" pitchFamily="34" charset="-122"/>
              </a:rPr>
              <a:t>官网：</a:t>
            </a:r>
            <a:endParaRPr lang="en-US" altLang="zh-CN" sz="2800" b="1" dirty="0">
              <a:latin typeface="微软雅黑" panose="020B0503020204020204" pitchFamily="34" charset="-122"/>
              <a:ea typeface="微软雅黑" panose="020B0503020204020204" pitchFamily="34" charset="-122"/>
            </a:endParaRPr>
          </a:p>
          <a:p>
            <a:r>
              <a:rPr lang="en-US" altLang="zh-CN" sz="2800" dirty="0">
                <a:hlinkClick r:id="rId6"/>
              </a:rPr>
              <a:t>https://gdal.org/</a:t>
            </a:r>
            <a:endParaRPr lang="en-US" altLang="zh-CN" sz="2800" dirty="0"/>
          </a:p>
          <a:p>
            <a:endParaRPr lang="en-US" altLang="zh-CN" sz="2800" dirty="0"/>
          </a:p>
          <a:p>
            <a:r>
              <a:rPr lang="en-US" altLang="zh-CN" sz="2800" b="1" i="0" dirty="0">
                <a:solidFill>
                  <a:srgbClr val="000000"/>
                </a:solidFill>
                <a:effectLst/>
                <a:latin typeface="Geneva"/>
                <a:ea typeface="Microsoft YaHei" panose="020B0503020204020204" pitchFamily="34" charset="-122"/>
              </a:rPr>
              <a:t>GDAL</a:t>
            </a:r>
            <a:r>
              <a:rPr lang="zh-CN" altLang="en-US" sz="2800" b="1" i="0" dirty="0">
                <a:solidFill>
                  <a:srgbClr val="000000"/>
                </a:solidFill>
                <a:effectLst/>
                <a:latin typeface="Geneva"/>
                <a:ea typeface="Microsoft YaHei" panose="020B0503020204020204" pitchFamily="34" charset="-122"/>
              </a:rPr>
              <a:t>开发文档</a:t>
            </a:r>
            <a:r>
              <a:rPr lang="zh-CN" altLang="en-US" sz="2800" b="1" dirty="0">
                <a:solidFill>
                  <a:srgbClr val="000000"/>
                </a:solidFill>
                <a:latin typeface="Microsoft YaHei" panose="020B0503020204020204" pitchFamily="34" charset="-122"/>
                <a:ea typeface="Microsoft YaHei" panose="020B0503020204020204" pitchFamily="34" charset="-122"/>
              </a:rPr>
              <a:t>（中文整理）</a:t>
            </a:r>
            <a:endParaRPr lang="en-US" altLang="zh-CN" sz="2800" dirty="0"/>
          </a:p>
          <a:p>
            <a:r>
              <a:rPr lang="en-US" altLang="zh-CN" sz="2800" dirty="0">
                <a:hlinkClick r:id="rId7"/>
              </a:rPr>
              <a:t>https://www.xuebuyuan.com/3221812.html#title-0</a:t>
            </a:r>
            <a:endParaRPr lang="en-US" altLang="zh-CN" sz="2800" dirty="0"/>
          </a:p>
          <a:p>
            <a:endParaRPr lang="en-US" altLang="zh-CN" sz="2800" dirty="0"/>
          </a:p>
          <a:p>
            <a:endParaRPr lang="en-US" altLang="zh-CN" sz="2800" dirty="0"/>
          </a:p>
          <a:p>
            <a:r>
              <a:rPr lang="en-US" altLang="zh-CN" sz="2800" b="1" dirty="0">
                <a:latin typeface="微软雅黑" panose="020B0503020204020204" pitchFamily="34" charset="-122"/>
                <a:ea typeface="微软雅黑" panose="020B0503020204020204" pitchFamily="34" charset="-122"/>
              </a:rPr>
              <a:t>《GDAL</a:t>
            </a:r>
            <a:r>
              <a:rPr lang="zh-CN" altLang="en-US" sz="2800" b="1" dirty="0">
                <a:latin typeface="微软雅黑" panose="020B0503020204020204" pitchFamily="34" charset="-122"/>
                <a:ea typeface="微软雅黑" panose="020B0503020204020204" pitchFamily="34" charset="-122"/>
              </a:rPr>
              <a:t>源码剖析与开发指南</a:t>
            </a:r>
            <a:r>
              <a:rPr lang="en-US" altLang="zh-CN" sz="2800" b="1" dirty="0">
                <a:latin typeface="微软雅黑" panose="020B0503020204020204" pitchFamily="34" charset="-122"/>
                <a:ea typeface="微软雅黑" panose="020B0503020204020204" pitchFamily="34" charset="-122"/>
              </a:rPr>
              <a:t>》 [</a:t>
            </a:r>
            <a:r>
              <a:rPr lang="zh-CN" altLang="en-US" sz="2800" b="1" dirty="0">
                <a:latin typeface="微软雅黑" panose="020B0503020204020204" pitchFamily="34" charset="-122"/>
                <a:ea typeface="微软雅黑" panose="020B0503020204020204" pitchFamily="34" charset="-122"/>
              </a:rPr>
              <a:t>李民录</a:t>
            </a:r>
            <a:r>
              <a:rPr lang="en-US" altLang="zh-CN" sz="2800" b="1" dirty="0">
                <a:latin typeface="微软雅黑" panose="020B0503020204020204" pitchFamily="34" charset="-122"/>
                <a:ea typeface="微软雅黑" panose="020B0503020204020204" pitchFamily="34" charset="-122"/>
              </a:rPr>
              <a:t>]</a:t>
            </a:r>
            <a:r>
              <a:rPr lang="zh-CN" altLang="en-US" sz="2800" b="1" dirty="0">
                <a:latin typeface="微软雅黑" panose="020B0503020204020204" pitchFamily="34" charset="-122"/>
                <a:ea typeface="微软雅黑" panose="020B0503020204020204" pitchFamily="34" charset="-122"/>
              </a:rPr>
              <a:t>（前三章）</a:t>
            </a:r>
            <a:endParaRPr lang="en-US" altLang="zh-CN" sz="2800" b="1" dirty="0">
              <a:latin typeface="微软雅黑" panose="020B0503020204020204" pitchFamily="34" charset="-122"/>
              <a:ea typeface="微软雅黑" panose="020B0503020204020204" pitchFamily="34" charset="-122"/>
            </a:endParaRPr>
          </a:p>
        </p:txBody>
      </p:sp>
      <p:sp>
        <p:nvSpPr>
          <p:cNvPr id="7" name="文本框 6">
            <a:extLst>
              <a:ext uri="{FF2B5EF4-FFF2-40B4-BE49-F238E27FC236}">
                <a16:creationId xmlns:a16="http://schemas.microsoft.com/office/drawing/2014/main" id="{16ACFAE4-5B5F-4FE4-A74F-E1C4A86061D0}"/>
              </a:ext>
            </a:extLst>
          </p:cNvPr>
          <p:cNvSpPr txBox="1"/>
          <p:nvPr/>
        </p:nvSpPr>
        <p:spPr>
          <a:xfrm>
            <a:off x="4164674" y="599607"/>
            <a:ext cx="5099247" cy="769441"/>
          </a:xfrm>
          <a:prstGeom prst="rect">
            <a:avLst/>
          </a:prstGeom>
          <a:noFill/>
        </p:spPr>
        <p:txBody>
          <a:bodyPr wrap="square" rtlCol="0">
            <a:spAutoFit/>
          </a:bodyPr>
          <a:lstStyle/>
          <a:p>
            <a:r>
              <a:rPr lang="zh-CN" altLang="en-US" sz="4400" b="1" dirty="0"/>
              <a:t>学习资料</a:t>
            </a:r>
          </a:p>
        </p:txBody>
      </p:sp>
    </p:spTree>
    <p:extLst>
      <p:ext uri="{BB962C8B-B14F-4D97-AF65-F5344CB8AC3E}">
        <p14:creationId xmlns:p14="http://schemas.microsoft.com/office/powerpoint/2010/main" val="1792777144"/>
      </p:ext>
    </p:extLst>
  </p:cSld>
  <p:clrMapOvr>
    <a:masterClrMapping/>
  </p:clrMapOvr>
  <mc:AlternateContent xmlns:mc="http://schemas.openxmlformats.org/markup-compatibility/2006" xmlns:p14="http://schemas.microsoft.com/office/powerpoint/2010/main">
    <mc:Choice Requires="p14">
      <p:transition spd="slow" p14:dur="850">
        <p14:warp/>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图片 22"/>
          <p:cNvPicPr>
            <a:picLocks noChangeAspect="1"/>
          </p:cNvPicPr>
          <p:nvPr/>
        </p:nvPicPr>
        <p:blipFill>
          <a:blip r:embed="rId2" cstate="email">
            <a:extLst>
              <a:ext uri="{BEBA8EAE-BF5A-486C-A8C5-ECC9F3942E4B}">
                <a14:imgProps xmlns:a14="http://schemas.microsoft.com/office/drawing/2010/main">
                  <a14:imgLayer r:embed="rId3">
                    <a14:imgEffect>
                      <a14:brightnessContrast bright="-80000"/>
                    </a14:imgEffect>
                  </a14:imgLayer>
                </a14:imgProps>
              </a:ext>
              <a:ext uri="{28A0092B-C50C-407E-A947-70E740481C1C}">
                <a14:useLocalDpi xmlns:a14="http://schemas.microsoft.com/office/drawing/2010/main"/>
              </a:ext>
            </a:extLst>
          </a:blip>
          <a:srcRect/>
          <a:stretch>
            <a:fillRect/>
          </a:stretch>
        </p:blipFill>
        <p:spPr>
          <a:xfrm rot="1534801">
            <a:off x="9018033" y="3518493"/>
            <a:ext cx="3617497" cy="4004706"/>
          </a:xfrm>
          <a:custGeom>
            <a:avLst/>
            <a:gdLst>
              <a:gd name="connsiteX0" fmla="*/ 0 w 3617497"/>
              <a:gd name="connsiteY0" fmla="*/ 0 h 4004706"/>
              <a:gd name="connsiteX1" fmla="*/ 2363815 w 3617497"/>
              <a:gd name="connsiteY1" fmla="*/ 0 h 4004706"/>
              <a:gd name="connsiteX2" fmla="*/ 3617497 w 3617497"/>
              <a:gd name="connsiteY2" fmla="*/ 2618980 h 4004706"/>
              <a:gd name="connsiteX3" fmla="*/ 1657901 w 3617497"/>
              <a:gd name="connsiteY3" fmla="*/ 3557021 h 4004706"/>
              <a:gd name="connsiteX4" fmla="*/ 1872204 w 3617497"/>
              <a:gd name="connsiteY4" fmla="*/ 4004706 h 4004706"/>
              <a:gd name="connsiteX5" fmla="*/ 0 w 3617497"/>
              <a:gd name="connsiteY5" fmla="*/ 4004706 h 400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7497" h="4004706">
                <a:moveTo>
                  <a:pt x="0" y="0"/>
                </a:moveTo>
                <a:lnTo>
                  <a:pt x="2363815" y="0"/>
                </a:lnTo>
                <a:lnTo>
                  <a:pt x="3617497" y="2618980"/>
                </a:lnTo>
                <a:lnTo>
                  <a:pt x="1657901" y="3557021"/>
                </a:lnTo>
                <a:lnTo>
                  <a:pt x="1872204" y="4004706"/>
                </a:lnTo>
                <a:lnTo>
                  <a:pt x="0" y="4004706"/>
                </a:lnTo>
                <a:close/>
              </a:path>
            </a:pathLst>
          </a:custGeom>
        </p:spPr>
      </p:pic>
      <p:pic>
        <p:nvPicPr>
          <p:cNvPr id="19" name="图片 18"/>
          <p:cNvPicPr>
            <a:picLocks noChangeAspect="1"/>
          </p:cNvPicPr>
          <p:nvPr/>
        </p:nvPicPr>
        <p:blipFill rotWithShape="1">
          <a:blip r:embed="rId4" cstate="email">
            <a:extLst>
              <a:ext uri="{BEBA8EAE-BF5A-486C-A8C5-ECC9F3942E4B}">
                <a14:imgProps xmlns:a14="http://schemas.microsoft.com/office/drawing/2010/main">
                  <a14:imgLayer r:embed="rId5">
                    <a14:imgEffect>
                      <a14:brightnessContrast bright="-69000"/>
                    </a14:imgEffect>
                  </a14:imgLayer>
                </a14:imgProps>
              </a:ext>
              <a:ext uri="{28A0092B-C50C-407E-A947-70E740481C1C}">
                <a14:useLocalDpi xmlns:a14="http://schemas.microsoft.com/office/drawing/2010/main"/>
              </a:ext>
            </a:extLst>
          </a:blip>
          <a:srcRect/>
          <a:stretch/>
        </p:blipFill>
        <p:spPr>
          <a:xfrm rot="21068063" flipH="1">
            <a:off x="-283371" y="3275543"/>
            <a:ext cx="2728233" cy="3465840"/>
          </a:xfrm>
          <a:custGeom>
            <a:avLst/>
            <a:gdLst>
              <a:gd name="connsiteX0" fmla="*/ 0 w 2728233"/>
              <a:gd name="connsiteY0" fmla="*/ 0 h 3465840"/>
              <a:gd name="connsiteX1" fmla="*/ 0 w 2728233"/>
              <a:gd name="connsiteY1" fmla="*/ 3465840 h 3465840"/>
              <a:gd name="connsiteX2" fmla="*/ 2728233 w 2728233"/>
              <a:gd name="connsiteY2" fmla="*/ 3465840 h 3465840"/>
              <a:gd name="connsiteX3" fmla="*/ 2187628 w 2728233"/>
              <a:gd name="connsiteY3" fmla="*/ 0 h 3465840"/>
            </a:gdLst>
            <a:ahLst/>
            <a:cxnLst>
              <a:cxn ang="0">
                <a:pos x="connsiteX0" y="connsiteY0"/>
              </a:cxn>
              <a:cxn ang="0">
                <a:pos x="connsiteX1" y="connsiteY1"/>
              </a:cxn>
              <a:cxn ang="0">
                <a:pos x="connsiteX2" y="connsiteY2"/>
              </a:cxn>
              <a:cxn ang="0">
                <a:pos x="connsiteX3" y="connsiteY3"/>
              </a:cxn>
            </a:cxnLst>
            <a:rect l="l" t="t" r="r" b="b"/>
            <a:pathLst>
              <a:path w="2728233" h="3465840">
                <a:moveTo>
                  <a:pt x="0" y="0"/>
                </a:moveTo>
                <a:lnTo>
                  <a:pt x="0" y="3465840"/>
                </a:lnTo>
                <a:lnTo>
                  <a:pt x="2728233" y="3465840"/>
                </a:lnTo>
                <a:lnTo>
                  <a:pt x="2187628" y="0"/>
                </a:lnTo>
                <a:close/>
              </a:path>
            </a:pathLst>
          </a:custGeom>
        </p:spPr>
      </p:pic>
      <p:sp>
        <p:nvSpPr>
          <p:cNvPr id="4" name="矩形: 圆角 3">
            <a:extLst>
              <a:ext uri="{FF2B5EF4-FFF2-40B4-BE49-F238E27FC236}">
                <a16:creationId xmlns:a16="http://schemas.microsoft.com/office/drawing/2014/main" id="{64C988C1-D41C-4D8F-97B9-AFA59B150F10}"/>
              </a:ext>
            </a:extLst>
          </p:cNvPr>
          <p:cNvSpPr/>
          <p:nvPr/>
        </p:nvSpPr>
        <p:spPr>
          <a:xfrm>
            <a:off x="10129421" y="442416"/>
            <a:ext cx="1979721" cy="682271"/>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chemeClr val="bg1"/>
                </a:solidFill>
              </a:ln>
              <a:solidFill>
                <a:schemeClr val="bg1"/>
              </a:solidFill>
            </a:endParaRPr>
          </a:p>
        </p:txBody>
      </p:sp>
      <p:sp>
        <p:nvSpPr>
          <p:cNvPr id="2" name="文本框 1">
            <a:extLst>
              <a:ext uri="{FF2B5EF4-FFF2-40B4-BE49-F238E27FC236}">
                <a16:creationId xmlns:a16="http://schemas.microsoft.com/office/drawing/2014/main" id="{FF1B4726-9449-4509-8463-EB1EDD21C7C4}"/>
              </a:ext>
            </a:extLst>
          </p:cNvPr>
          <p:cNvSpPr txBox="1"/>
          <p:nvPr/>
        </p:nvSpPr>
        <p:spPr>
          <a:xfrm>
            <a:off x="3092823" y="2492189"/>
            <a:ext cx="6669742" cy="1446550"/>
          </a:xfrm>
          <a:prstGeom prst="rect">
            <a:avLst/>
          </a:prstGeom>
          <a:noFill/>
        </p:spPr>
        <p:txBody>
          <a:bodyPr wrap="square" rtlCol="0">
            <a:spAutoFit/>
          </a:bodyPr>
          <a:lstStyle/>
          <a:p>
            <a:r>
              <a:rPr lang="zh-CN" altLang="en-US" sz="8800" b="1" dirty="0"/>
              <a:t>谢谢各位！</a:t>
            </a:r>
          </a:p>
        </p:txBody>
      </p:sp>
    </p:spTree>
    <p:extLst>
      <p:ext uri="{BB962C8B-B14F-4D97-AF65-F5344CB8AC3E}">
        <p14:creationId xmlns:p14="http://schemas.microsoft.com/office/powerpoint/2010/main" val="3162384464"/>
      </p:ext>
    </p:extLst>
  </p:cSld>
  <p:clrMapOvr>
    <a:masterClrMapping/>
  </p:clrMapOvr>
  <mc:AlternateContent xmlns:mc="http://schemas.openxmlformats.org/markup-compatibility/2006" xmlns:p14="http://schemas.microsoft.com/office/powerpoint/2010/main">
    <mc:Choice Requires="p14">
      <p:transition spd="slow" p14:dur="850">
        <p14:warp/>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514D1B6C-0A35-49B4-B2B3-35FB35A3A3B2}"/>
              </a:ext>
            </a:extLst>
          </p:cNvPr>
          <p:cNvSpPr txBox="1"/>
          <p:nvPr/>
        </p:nvSpPr>
        <p:spPr>
          <a:xfrm>
            <a:off x="10280342" y="310718"/>
            <a:ext cx="1526959" cy="727969"/>
          </a:xfrm>
          <a:prstGeom prst="rect">
            <a:avLst/>
          </a:prstGeom>
          <a:solidFill>
            <a:schemeClr val="bg1"/>
          </a:solidFill>
          <a:ln>
            <a:noFill/>
          </a:ln>
        </p:spPr>
        <p:txBody>
          <a:bodyPr vert="eaVert" wrap="square" rtlCol="0">
            <a:spAutoFit/>
          </a:bodyPr>
          <a:lstStyle/>
          <a:p>
            <a:endParaRPr lang="zh-CN" altLang="en-US" dirty="0"/>
          </a:p>
        </p:txBody>
      </p:sp>
      <p:sp>
        <p:nvSpPr>
          <p:cNvPr id="3" name="文本框 2">
            <a:extLst>
              <a:ext uri="{FF2B5EF4-FFF2-40B4-BE49-F238E27FC236}">
                <a16:creationId xmlns:a16="http://schemas.microsoft.com/office/drawing/2014/main" id="{BEDACC7E-297D-4CA0-BB01-B61A77241021}"/>
              </a:ext>
            </a:extLst>
          </p:cNvPr>
          <p:cNvSpPr txBox="1"/>
          <p:nvPr/>
        </p:nvSpPr>
        <p:spPr>
          <a:xfrm>
            <a:off x="514904" y="515467"/>
            <a:ext cx="4651899" cy="523220"/>
          </a:xfrm>
          <a:prstGeom prst="rect">
            <a:avLst/>
          </a:prstGeom>
          <a:noFill/>
        </p:spPr>
        <p:txBody>
          <a:bodyPr wrap="square" rtlCol="0">
            <a:spAutoFit/>
          </a:bodyPr>
          <a:lstStyle/>
          <a:p>
            <a:r>
              <a:rPr lang="zh-CN" altLang="en-US" sz="2800" dirty="0">
                <a:latin typeface="微软雅黑" panose="020B0503020204020204" pitchFamily="34" charset="-122"/>
                <a:ea typeface="微软雅黑" panose="020B0503020204020204" pitchFamily="34" charset="-122"/>
              </a:rPr>
              <a:t>遥感图像与普通图像的区别</a:t>
            </a:r>
          </a:p>
        </p:txBody>
      </p:sp>
      <p:sp>
        <p:nvSpPr>
          <p:cNvPr id="7" name="文本框 6">
            <a:extLst>
              <a:ext uri="{FF2B5EF4-FFF2-40B4-BE49-F238E27FC236}">
                <a16:creationId xmlns:a16="http://schemas.microsoft.com/office/drawing/2014/main" id="{78B7683B-5B73-4D8A-95FB-54D4B3FE2E6C}"/>
              </a:ext>
            </a:extLst>
          </p:cNvPr>
          <p:cNvSpPr txBox="1"/>
          <p:nvPr/>
        </p:nvSpPr>
        <p:spPr>
          <a:xfrm>
            <a:off x="514904" y="1706252"/>
            <a:ext cx="6960094" cy="1600438"/>
          </a:xfrm>
          <a:prstGeom prst="rect">
            <a:avLst/>
          </a:prstGeom>
          <a:noFill/>
        </p:spPr>
        <p:txBody>
          <a:bodyPr wrap="square">
            <a:spAutoFit/>
          </a:bodyPr>
          <a:lstStyle/>
          <a:p>
            <a:r>
              <a:rPr lang="zh-CN" altLang="en-US" sz="2000" dirty="0">
                <a:latin typeface="微软雅黑" panose="020B0503020204020204" pitchFamily="34" charset="-122"/>
                <a:ea typeface="微软雅黑" panose="020B0503020204020204" pitchFamily="34" charset="-122"/>
              </a:rPr>
              <a:t>遥感图片是需要区分波段的，</a:t>
            </a:r>
            <a:r>
              <a:rPr lang="en-US" altLang="zh-CN" sz="2000" dirty="0">
                <a:latin typeface="微软雅黑" panose="020B0503020204020204" pitchFamily="34" charset="-122"/>
                <a:ea typeface="微软雅黑" panose="020B0503020204020204" pitchFamily="34" charset="-122"/>
              </a:rPr>
              <a:t>VNIR</a:t>
            </a:r>
            <a:r>
              <a:rPr lang="zh-CN" altLang="en-US" sz="2000" dirty="0">
                <a:latin typeface="微软雅黑" panose="020B0503020204020204" pitchFamily="34" charset="-122"/>
                <a:ea typeface="微软雅黑" panose="020B0503020204020204" pitchFamily="34" charset="-122"/>
              </a:rPr>
              <a:t>（可见光到近红外），</a:t>
            </a:r>
            <a:r>
              <a:rPr lang="en-US" altLang="zh-CN" sz="2000" dirty="0">
                <a:latin typeface="微软雅黑" panose="020B0503020204020204" pitchFamily="34" charset="-122"/>
                <a:ea typeface="微软雅黑" panose="020B0503020204020204" pitchFamily="34" charset="-122"/>
              </a:rPr>
              <a:t>SWIR</a:t>
            </a:r>
            <a:r>
              <a:rPr lang="zh-CN" altLang="en-US" sz="2000" dirty="0">
                <a:latin typeface="微软雅黑" panose="020B0503020204020204" pitchFamily="34" charset="-122"/>
                <a:ea typeface="微软雅黑" panose="020B0503020204020204" pitchFamily="34" charset="-122"/>
              </a:rPr>
              <a:t>（短波红外），</a:t>
            </a:r>
            <a:r>
              <a:rPr lang="en-US" altLang="zh-CN" sz="2000" dirty="0">
                <a:latin typeface="微软雅黑" panose="020B0503020204020204" pitchFamily="34" charset="-122"/>
                <a:ea typeface="微软雅黑" panose="020B0503020204020204" pitchFamily="34" charset="-122"/>
              </a:rPr>
              <a:t>MIR</a:t>
            </a:r>
            <a:r>
              <a:rPr lang="zh-CN" altLang="en-US" sz="2000" dirty="0">
                <a:latin typeface="微软雅黑" panose="020B0503020204020204" pitchFamily="34" charset="-122"/>
                <a:ea typeface="微软雅黑" panose="020B0503020204020204" pitchFamily="34" charset="-122"/>
              </a:rPr>
              <a:t>（中波红外），</a:t>
            </a:r>
            <a:r>
              <a:rPr lang="en-US" altLang="zh-CN" sz="2000" dirty="0">
                <a:latin typeface="微软雅黑" panose="020B0503020204020204" pitchFamily="34" charset="-122"/>
                <a:ea typeface="微软雅黑" panose="020B0503020204020204" pitchFamily="34" charset="-122"/>
              </a:rPr>
              <a:t>LIR</a:t>
            </a:r>
            <a:r>
              <a:rPr lang="zh-CN" altLang="en-US" sz="2000" dirty="0">
                <a:latin typeface="微软雅黑" panose="020B0503020204020204" pitchFamily="34" charset="-122"/>
                <a:ea typeface="微软雅黑" panose="020B0503020204020204" pitchFamily="34" charset="-122"/>
              </a:rPr>
              <a:t>（长波红外）在不同波段下，光的性质会有不同，材料对光的反应也会不一样。</a:t>
            </a:r>
          </a:p>
          <a:p>
            <a:endParaRPr lang="zh-CN" altLang="en-US" dirty="0"/>
          </a:p>
        </p:txBody>
      </p:sp>
      <p:sp>
        <p:nvSpPr>
          <p:cNvPr id="11" name="文本框 10">
            <a:extLst>
              <a:ext uri="{FF2B5EF4-FFF2-40B4-BE49-F238E27FC236}">
                <a16:creationId xmlns:a16="http://schemas.microsoft.com/office/drawing/2014/main" id="{BE41140F-D0FA-41F8-AAAC-B385385D8F47}"/>
              </a:ext>
            </a:extLst>
          </p:cNvPr>
          <p:cNvSpPr txBox="1"/>
          <p:nvPr/>
        </p:nvSpPr>
        <p:spPr>
          <a:xfrm>
            <a:off x="514904" y="3212756"/>
            <a:ext cx="7057748" cy="1938992"/>
          </a:xfrm>
          <a:prstGeom prst="rect">
            <a:avLst/>
          </a:prstGeom>
          <a:noFill/>
        </p:spPr>
        <p:txBody>
          <a:bodyPr wrap="square">
            <a:spAutoFit/>
          </a:bodyPr>
          <a:lstStyle/>
          <a:p>
            <a:r>
              <a:rPr lang="zh-CN" altLang="en-US" sz="2000" dirty="0">
                <a:latin typeface="微软雅黑" panose="020B0503020204020204" pitchFamily="34" charset="-122"/>
                <a:ea typeface="微软雅黑" panose="020B0503020204020204" pitchFamily="34" charset="-122"/>
              </a:rPr>
              <a:t>茫茫世界光靠可见光的颜色我们人是分不出来不同物质的。同样是绿色，气球和森林，光凭肉眼如何区分，再加上从万里高空看下来，甚至连气球都看不见了。于是我们需要借助不同波段下，物质对光的反应来区别它们。因此遥感的图片是一个三维的</a:t>
            </a:r>
            <a:r>
              <a:rPr lang="en-US" altLang="zh-CN" sz="2000" dirty="0">
                <a:latin typeface="微软雅黑" panose="020B0503020204020204" pitchFamily="34" charset="-122"/>
                <a:ea typeface="微软雅黑" panose="020B0503020204020204" pitchFamily="34" charset="-122"/>
              </a:rPr>
              <a:t>data</a:t>
            </a:r>
            <a:r>
              <a:rPr lang="zh-CN" altLang="en-US" sz="2000" dirty="0">
                <a:latin typeface="微软雅黑" panose="020B0503020204020204" pitchFamily="34" charset="-122"/>
                <a:ea typeface="微软雅黑" panose="020B0503020204020204" pitchFamily="34" charset="-122"/>
              </a:rPr>
              <a:t>，既两维的空间和一维的波段。而且这些图片基本都是采用灰度图片</a:t>
            </a:r>
          </a:p>
        </p:txBody>
      </p:sp>
    </p:spTree>
    <p:extLst>
      <p:ext uri="{BB962C8B-B14F-4D97-AF65-F5344CB8AC3E}">
        <p14:creationId xmlns:p14="http://schemas.microsoft.com/office/powerpoint/2010/main" val="2044060077"/>
      </p:ext>
    </p:extLst>
  </p:cSld>
  <p:clrMapOvr>
    <a:masterClrMapping/>
  </p:clrMapOvr>
  <mc:AlternateContent xmlns:mc="http://schemas.openxmlformats.org/markup-compatibility/2006" xmlns:p14="http://schemas.microsoft.com/office/powerpoint/2010/main">
    <mc:Choice Requires="p14">
      <p:transition spd="slow" p14:dur="850">
        <p14:warp/>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接连接符 5"/>
          <p:cNvCxnSpPr/>
          <p:nvPr/>
        </p:nvCxnSpPr>
        <p:spPr>
          <a:xfrm flipV="1">
            <a:off x="1433484" y="2240913"/>
            <a:ext cx="1486434" cy="2408451"/>
          </a:xfrm>
          <a:prstGeom prst="line">
            <a:avLst/>
          </a:prstGeom>
          <a:ln w="3175">
            <a:solidFill>
              <a:srgbClr val="525252"/>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flipV="1">
            <a:off x="1424631" y="1758330"/>
            <a:ext cx="2398631" cy="3412814"/>
          </a:xfrm>
          <a:prstGeom prst="line">
            <a:avLst/>
          </a:prstGeom>
          <a:ln w="3175">
            <a:solidFill>
              <a:srgbClr val="525252"/>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flipV="1">
            <a:off x="1995033" y="2920103"/>
            <a:ext cx="1634898" cy="2079887"/>
          </a:xfrm>
          <a:prstGeom prst="line">
            <a:avLst/>
          </a:prstGeom>
          <a:ln w="3175">
            <a:solidFill>
              <a:srgbClr val="525252"/>
            </a:solidFill>
          </a:ln>
        </p:spPr>
        <p:style>
          <a:lnRef idx="1">
            <a:schemeClr val="accent1"/>
          </a:lnRef>
          <a:fillRef idx="0">
            <a:schemeClr val="accent1"/>
          </a:fillRef>
          <a:effectRef idx="0">
            <a:schemeClr val="accent1"/>
          </a:effectRef>
          <a:fontRef idx="minor">
            <a:schemeClr val="tx1"/>
          </a:fontRef>
        </p:style>
      </p:cxnSp>
      <p:sp>
        <p:nvSpPr>
          <p:cNvPr id="12" name="椭圆 11"/>
          <p:cNvSpPr/>
          <p:nvPr/>
        </p:nvSpPr>
        <p:spPr>
          <a:xfrm>
            <a:off x="3282605" y="3002679"/>
            <a:ext cx="50037" cy="50037"/>
          </a:xfrm>
          <a:prstGeom prst="ellipse">
            <a:avLst/>
          </a:prstGeom>
          <a:solidFill>
            <a:srgbClr val="525252">
              <a:alpha val="9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2876497" y="3361500"/>
            <a:ext cx="56295" cy="56295"/>
          </a:xfrm>
          <a:prstGeom prst="ellipse">
            <a:avLst/>
          </a:prstGeom>
          <a:solidFill>
            <a:srgbClr val="525252">
              <a:alpha val="9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2235499" y="3734976"/>
            <a:ext cx="62553" cy="62553"/>
          </a:xfrm>
          <a:prstGeom prst="ellipse">
            <a:avLst/>
          </a:prstGeom>
          <a:solidFill>
            <a:srgbClr val="525252">
              <a:alpha val="9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2184082" y="4580553"/>
            <a:ext cx="68811" cy="68811"/>
          </a:xfrm>
          <a:prstGeom prst="ellipse">
            <a:avLst/>
          </a:prstGeom>
          <a:solidFill>
            <a:srgbClr val="525252">
              <a:alpha val="9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1723400" y="4404370"/>
            <a:ext cx="75068" cy="75068"/>
          </a:xfrm>
          <a:prstGeom prst="ellipse">
            <a:avLst/>
          </a:prstGeom>
          <a:solidFill>
            <a:srgbClr val="525252">
              <a:alpha val="9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1816811" y="3585582"/>
            <a:ext cx="81326" cy="81326"/>
          </a:xfrm>
          <a:prstGeom prst="ellipse">
            <a:avLst/>
          </a:prstGeom>
          <a:solidFill>
            <a:srgbClr val="525252">
              <a:alpha val="9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2536362" y="3052716"/>
            <a:ext cx="87584" cy="87584"/>
          </a:xfrm>
          <a:prstGeom prst="ellipse">
            <a:avLst/>
          </a:prstGeom>
          <a:solidFill>
            <a:srgbClr val="525252">
              <a:alpha val="9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9" name="椭圆 18"/>
          <p:cNvSpPr/>
          <p:nvPr/>
        </p:nvSpPr>
        <p:spPr>
          <a:xfrm>
            <a:off x="2401083" y="2645822"/>
            <a:ext cx="93842" cy="93842"/>
          </a:xfrm>
          <a:prstGeom prst="ellipse">
            <a:avLst/>
          </a:prstGeom>
          <a:solidFill>
            <a:srgbClr val="525252">
              <a:alpha val="9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3292136" y="2027904"/>
            <a:ext cx="100100" cy="100100"/>
          </a:xfrm>
          <a:prstGeom prst="ellipse">
            <a:avLst/>
          </a:prstGeom>
          <a:solidFill>
            <a:srgbClr val="525252">
              <a:alpha val="9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a:off x="3540707" y="2404839"/>
            <a:ext cx="106358" cy="106358"/>
          </a:xfrm>
          <a:prstGeom prst="ellipse">
            <a:avLst/>
          </a:prstGeom>
          <a:solidFill>
            <a:srgbClr val="525252">
              <a:alpha val="9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a:off x="3629931" y="3409540"/>
            <a:ext cx="85898" cy="85898"/>
          </a:xfrm>
          <a:prstGeom prst="ellipse">
            <a:avLst/>
          </a:prstGeom>
          <a:solidFill>
            <a:srgbClr val="525252">
              <a:alpha val="9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3178983" y="3622071"/>
            <a:ext cx="118873" cy="118873"/>
          </a:xfrm>
          <a:prstGeom prst="ellipse">
            <a:avLst/>
          </a:prstGeom>
          <a:solidFill>
            <a:srgbClr val="525252">
              <a:alpha val="9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p:nvPr/>
        </p:nvSpPr>
        <p:spPr>
          <a:xfrm>
            <a:off x="1427760" y="4780449"/>
            <a:ext cx="125131" cy="125131"/>
          </a:xfrm>
          <a:prstGeom prst="ellipse">
            <a:avLst/>
          </a:prstGeom>
          <a:solidFill>
            <a:srgbClr val="525252">
              <a:alpha val="9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a:off x="3952678" y="1789887"/>
            <a:ext cx="102814" cy="102814"/>
          </a:xfrm>
          <a:prstGeom prst="ellipse">
            <a:avLst/>
          </a:prstGeom>
          <a:solidFill>
            <a:srgbClr val="525252">
              <a:alpha val="9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p:nvPr/>
        </p:nvSpPr>
        <p:spPr>
          <a:xfrm>
            <a:off x="3739304" y="2740014"/>
            <a:ext cx="87584" cy="87584"/>
          </a:xfrm>
          <a:prstGeom prst="ellipse">
            <a:avLst/>
          </a:prstGeom>
          <a:solidFill>
            <a:srgbClr val="525252">
              <a:alpha val="9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p:nvPr/>
        </p:nvSpPr>
        <p:spPr>
          <a:xfrm>
            <a:off x="2805478" y="2937804"/>
            <a:ext cx="56295" cy="56295"/>
          </a:xfrm>
          <a:prstGeom prst="ellipse">
            <a:avLst/>
          </a:prstGeom>
          <a:solidFill>
            <a:srgbClr val="525252">
              <a:alpha val="9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p:cNvSpPr/>
          <p:nvPr/>
        </p:nvSpPr>
        <p:spPr>
          <a:xfrm>
            <a:off x="1083254" y="4319868"/>
            <a:ext cx="87584" cy="87584"/>
          </a:xfrm>
          <a:prstGeom prst="ellipse">
            <a:avLst/>
          </a:prstGeom>
          <a:solidFill>
            <a:srgbClr val="525252">
              <a:alpha val="9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6" name="椭圆 35"/>
          <p:cNvSpPr/>
          <p:nvPr/>
        </p:nvSpPr>
        <p:spPr>
          <a:xfrm>
            <a:off x="1399612" y="4199866"/>
            <a:ext cx="56295" cy="56295"/>
          </a:xfrm>
          <a:prstGeom prst="ellipse">
            <a:avLst/>
          </a:prstGeom>
          <a:solidFill>
            <a:srgbClr val="525252">
              <a:alpha val="9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p:cNvSpPr/>
          <p:nvPr/>
        </p:nvSpPr>
        <p:spPr>
          <a:xfrm>
            <a:off x="2402850" y="5188845"/>
            <a:ext cx="75068" cy="75068"/>
          </a:xfrm>
          <a:prstGeom prst="ellipse">
            <a:avLst/>
          </a:prstGeom>
          <a:solidFill>
            <a:srgbClr val="525252">
              <a:alpha val="9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p:nvPr/>
        </p:nvSpPr>
        <p:spPr>
          <a:xfrm>
            <a:off x="1985530" y="4755732"/>
            <a:ext cx="56295" cy="56295"/>
          </a:xfrm>
          <a:prstGeom prst="ellipse">
            <a:avLst/>
          </a:prstGeom>
          <a:solidFill>
            <a:srgbClr val="525252">
              <a:alpha val="9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文本框 38"/>
          <p:cNvSpPr txBox="1"/>
          <p:nvPr/>
        </p:nvSpPr>
        <p:spPr>
          <a:xfrm>
            <a:off x="4392523" y="3079411"/>
            <a:ext cx="1375813" cy="707886"/>
          </a:xfrm>
          <a:prstGeom prst="rect">
            <a:avLst/>
          </a:prstGeom>
          <a:noFill/>
        </p:spPr>
        <p:txBody>
          <a:bodyPr wrap="square" rtlCol="0">
            <a:spAutoFit/>
          </a:bodyPr>
          <a:lstStyle/>
          <a:p>
            <a:r>
              <a:rPr lang="zh-CN" altLang="en-US" sz="4000" b="1" spc="100" dirty="0">
                <a:latin typeface="明兰" panose="02010600030101010101" pitchFamily="2" charset="-122"/>
                <a:ea typeface="明兰" panose="02010600030101010101" pitchFamily="2" charset="-122"/>
              </a:rPr>
              <a:t>目录</a:t>
            </a:r>
          </a:p>
        </p:txBody>
      </p:sp>
      <p:sp>
        <p:nvSpPr>
          <p:cNvPr id="40" name="文本框 39"/>
          <p:cNvSpPr txBox="1"/>
          <p:nvPr/>
        </p:nvSpPr>
        <p:spPr>
          <a:xfrm>
            <a:off x="4462310" y="3832935"/>
            <a:ext cx="2863847" cy="400110"/>
          </a:xfrm>
          <a:prstGeom prst="rect">
            <a:avLst/>
          </a:prstGeom>
          <a:noFill/>
        </p:spPr>
        <p:txBody>
          <a:bodyPr wrap="square" rtlCol="0">
            <a:spAutoFit/>
          </a:bodyPr>
          <a:lstStyle/>
          <a:p>
            <a:r>
              <a:rPr lang="en-US" altLang="zh-CN" sz="2000" b="1" spc="100" dirty="0">
                <a:latin typeface="明兰" panose="02010600030101010101" pitchFamily="2" charset="-122"/>
                <a:ea typeface="明兰" panose="02010600030101010101" pitchFamily="2" charset="-122"/>
              </a:rPr>
              <a:t>Content</a:t>
            </a:r>
            <a:endParaRPr lang="zh-CN" altLang="en-US" sz="2000" b="1" spc="100" dirty="0">
              <a:latin typeface="明兰" panose="02010600030101010101" pitchFamily="2" charset="-122"/>
              <a:ea typeface="明兰" panose="02010600030101010101" pitchFamily="2" charset="-122"/>
            </a:endParaRPr>
          </a:p>
        </p:txBody>
      </p:sp>
      <p:grpSp>
        <p:nvGrpSpPr>
          <p:cNvPr id="2" name="组合 1"/>
          <p:cNvGrpSpPr/>
          <p:nvPr/>
        </p:nvGrpSpPr>
        <p:grpSpPr>
          <a:xfrm>
            <a:off x="6766667" y="1886931"/>
            <a:ext cx="3377167" cy="924933"/>
            <a:chOff x="6554232" y="1886931"/>
            <a:chExt cx="3377167" cy="924933"/>
          </a:xfrm>
        </p:grpSpPr>
        <p:sp>
          <p:nvSpPr>
            <p:cNvPr id="46" name="文本框 45"/>
            <p:cNvSpPr txBox="1"/>
            <p:nvPr/>
          </p:nvSpPr>
          <p:spPr>
            <a:xfrm>
              <a:off x="6587565" y="1931248"/>
              <a:ext cx="568687" cy="707886"/>
            </a:xfrm>
            <a:prstGeom prst="rect">
              <a:avLst/>
            </a:prstGeom>
            <a:noFill/>
          </p:spPr>
          <p:txBody>
            <a:bodyPr wrap="square" rtlCol="0">
              <a:spAutoFit/>
            </a:bodyPr>
            <a:lstStyle/>
            <a:p>
              <a:r>
                <a:rPr lang="en-US" altLang="zh-CN" sz="4000" dirty="0">
                  <a:latin typeface="Impact" panose="020B0806030902050204" pitchFamily="34" charset="0"/>
                  <a:ea typeface="明兰" panose="02010600030101010101" pitchFamily="2" charset="-122"/>
                </a:rPr>
                <a:t>1</a:t>
              </a:r>
              <a:endParaRPr lang="zh-CN" altLang="en-US" sz="4000" dirty="0">
                <a:latin typeface="Impact" panose="020B0806030902050204" pitchFamily="34" charset="0"/>
                <a:ea typeface="明兰" panose="02010600030101010101" pitchFamily="2" charset="-122"/>
              </a:endParaRPr>
            </a:p>
          </p:txBody>
        </p:sp>
        <p:grpSp>
          <p:nvGrpSpPr>
            <p:cNvPr id="54" name="组合 53"/>
            <p:cNvGrpSpPr/>
            <p:nvPr/>
          </p:nvGrpSpPr>
          <p:grpSpPr>
            <a:xfrm>
              <a:off x="6554699" y="2099356"/>
              <a:ext cx="546717" cy="544512"/>
              <a:chOff x="6381926" y="2102644"/>
              <a:chExt cx="546717" cy="544512"/>
            </a:xfrm>
          </p:grpSpPr>
          <p:cxnSp>
            <p:nvCxnSpPr>
              <p:cNvPr id="48" name="直接连接符 47"/>
              <p:cNvCxnSpPr/>
              <p:nvPr/>
            </p:nvCxnSpPr>
            <p:spPr>
              <a:xfrm flipH="1">
                <a:off x="6381926" y="2102644"/>
                <a:ext cx="538462" cy="54404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50" name="任意多边形 49"/>
              <p:cNvSpPr/>
              <p:nvPr/>
            </p:nvSpPr>
            <p:spPr>
              <a:xfrm>
                <a:off x="6392068" y="2112807"/>
                <a:ext cx="536575" cy="534349"/>
              </a:xfrm>
              <a:custGeom>
                <a:avLst/>
                <a:gdLst>
                  <a:gd name="connsiteX0" fmla="*/ 495300 w 536575"/>
                  <a:gd name="connsiteY0" fmla="*/ 0 h 492125"/>
                  <a:gd name="connsiteX1" fmla="*/ 0 w 536575"/>
                  <a:gd name="connsiteY1" fmla="*/ 492125 h 492125"/>
                  <a:gd name="connsiteX2" fmla="*/ 536575 w 536575"/>
                  <a:gd name="connsiteY2" fmla="*/ 492125 h 492125"/>
                  <a:gd name="connsiteX3" fmla="*/ 495300 w 536575"/>
                  <a:gd name="connsiteY3" fmla="*/ 0 h 492125"/>
                  <a:gd name="connsiteX0" fmla="*/ 533400 w 536575"/>
                  <a:gd name="connsiteY0" fmla="*/ 0 h 522389"/>
                  <a:gd name="connsiteX1" fmla="*/ 0 w 536575"/>
                  <a:gd name="connsiteY1" fmla="*/ 522389 h 522389"/>
                  <a:gd name="connsiteX2" fmla="*/ 536575 w 536575"/>
                  <a:gd name="connsiteY2" fmla="*/ 522389 h 522389"/>
                  <a:gd name="connsiteX3" fmla="*/ 533400 w 536575"/>
                  <a:gd name="connsiteY3" fmla="*/ 0 h 522389"/>
                </a:gdLst>
                <a:ahLst/>
                <a:cxnLst>
                  <a:cxn ang="0">
                    <a:pos x="connsiteX0" y="connsiteY0"/>
                  </a:cxn>
                  <a:cxn ang="0">
                    <a:pos x="connsiteX1" y="connsiteY1"/>
                  </a:cxn>
                  <a:cxn ang="0">
                    <a:pos x="connsiteX2" y="connsiteY2"/>
                  </a:cxn>
                  <a:cxn ang="0">
                    <a:pos x="connsiteX3" y="connsiteY3"/>
                  </a:cxn>
                </a:cxnLst>
                <a:rect l="l" t="t" r="r" b="b"/>
                <a:pathLst>
                  <a:path w="536575" h="522389">
                    <a:moveTo>
                      <a:pt x="533400" y="0"/>
                    </a:moveTo>
                    <a:lnTo>
                      <a:pt x="0" y="522389"/>
                    </a:lnTo>
                    <a:lnTo>
                      <a:pt x="536575" y="522389"/>
                    </a:lnTo>
                    <a:cubicBezTo>
                      <a:pt x="535517" y="348259"/>
                      <a:pt x="534458" y="174130"/>
                      <a:pt x="5334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5" name="椭圆 54"/>
            <p:cNvSpPr/>
            <p:nvPr/>
          </p:nvSpPr>
          <p:spPr>
            <a:xfrm>
              <a:off x="7029707" y="1886931"/>
              <a:ext cx="87584" cy="87584"/>
            </a:xfrm>
            <a:prstGeom prst="ellipse">
              <a:avLst/>
            </a:prstGeom>
            <a:solidFill>
              <a:srgbClr val="525252">
                <a:alpha val="9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p:cNvSpPr/>
            <p:nvPr/>
          </p:nvSpPr>
          <p:spPr>
            <a:xfrm>
              <a:off x="6692102" y="2630246"/>
              <a:ext cx="68421" cy="68421"/>
            </a:xfrm>
            <a:prstGeom prst="ellipse">
              <a:avLst/>
            </a:prstGeom>
            <a:solidFill>
              <a:srgbClr val="525252">
                <a:alpha val="9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p:cNvSpPr/>
            <p:nvPr/>
          </p:nvSpPr>
          <p:spPr>
            <a:xfrm>
              <a:off x="6554232" y="2332087"/>
              <a:ext cx="47921" cy="47921"/>
            </a:xfrm>
            <a:prstGeom prst="ellipse">
              <a:avLst/>
            </a:prstGeom>
            <a:solidFill>
              <a:srgbClr val="525252">
                <a:alpha val="9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文本框 99"/>
            <p:cNvSpPr txBox="1"/>
            <p:nvPr/>
          </p:nvSpPr>
          <p:spPr>
            <a:xfrm>
              <a:off x="7418897" y="2165533"/>
              <a:ext cx="2512502" cy="646331"/>
            </a:xfrm>
            <a:prstGeom prst="rect">
              <a:avLst/>
            </a:prstGeom>
            <a:noFill/>
          </p:spPr>
          <p:txBody>
            <a:bodyPr wrap="square" rtlCol="0">
              <a:spAutoFit/>
            </a:bodyPr>
            <a:lstStyle/>
            <a:p>
              <a:r>
                <a:rPr lang="en-US" altLang="zh-CN" sz="3600" b="1" spc="100" dirty="0">
                  <a:latin typeface="明兰" panose="02010600030101010101" pitchFamily="2" charset="-122"/>
                  <a:ea typeface="明兰" panose="02010600030101010101" pitchFamily="2" charset="-122"/>
                </a:rPr>
                <a:t>GIS</a:t>
              </a:r>
              <a:r>
                <a:rPr lang="zh-CN" altLang="en-US" sz="3600" b="1" spc="100" dirty="0">
                  <a:latin typeface="明兰" panose="02010600030101010101" pitchFamily="2" charset="-122"/>
                  <a:ea typeface="明兰" panose="02010600030101010101" pitchFamily="2" charset="-122"/>
                </a:rPr>
                <a:t>介绍</a:t>
              </a:r>
            </a:p>
          </p:txBody>
        </p:sp>
      </p:grpSp>
      <p:grpSp>
        <p:nvGrpSpPr>
          <p:cNvPr id="3" name="组合 2"/>
          <p:cNvGrpSpPr/>
          <p:nvPr/>
        </p:nvGrpSpPr>
        <p:grpSpPr>
          <a:xfrm>
            <a:off x="6766667" y="2948217"/>
            <a:ext cx="3992354" cy="953091"/>
            <a:chOff x="6554232" y="2948217"/>
            <a:chExt cx="3992354" cy="953091"/>
          </a:xfrm>
        </p:grpSpPr>
        <p:grpSp>
          <p:nvGrpSpPr>
            <p:cNvPr id="59" name="组合 58"/>
            <p:cNvGrpSpPr/>
            <p:nvPr/>
          </p:nvGrpSpPr>
          <p:grpSpPr>
            <a:xfrm>
              <a:off x="6554232" y="2948217"/>
              <a:ext cx="602020" cy="811736"/>
              <a:chOff x="6381459" y="1890219"/>
              <a:chExt cx="602020" cy="811736"/>
            </a:xfrm>
          </p:grpSpPr>
          <p:sp>
            <p:nvSpPr>
              <p:cNvPr id="60" name="文本框 59"/>
              <p:cNvSpPr txBox="1"/>
              <p:nvPr/>
            </p:nvSpPr>
            <p:spPr>
              <a:xfrm>
                <a:off x="6414792" y="1934536"/>
                <a:ext cx="568687" cy="707886"/>
              </a:xfrm>
              <a:prstGeom prst="rect">
                <a:avLst/>
              </a:prstGeom>
              <a:noFill/>
            </p:spPr>
            <p:txBody>
              <a:bodyPr wrap="square" rtlCol="0">
                <a:spAutoFit/>
              </a:bodyPr>
              <a:lstStyle/>
              <a:p>
                <a:r>
                  <a:rPr lang="en-US" altLang="zh-CN" sz="4000" dirty="0">
                    <a:latin typeface="Impact" panose="020B0806030902050204" pitchFamily="34" charset="0"/>
                    <a:ea typeface="明兰" panose="02010600030101010101" pitchFamily="2" charset="-122"/>
                  </a:rPr>
                  <a:t>2</a:t>
                </a:r>
                <a:endParaRPr lang="zh-CN" altLang="en-US" sz="4000" dirty="0">
                  <a:latin typeface="Impact" panose="020B0806030902050204" pitchFamily="34" charset="0"/>
                  <a:ea typeface="明兰" panose="02010600030101010101" pitchFamily="2" charset="-122"/>
                </a:endParaRPr>
              </a:p>
            </p:txBody>
          </p:sp>
          <p:grpSp>
            <p:nvGrpSpPr>
              <p:cNvPr id="61" name="组合 60"/>
              <p:cNvGrpSpPr/>
              <p:nvPr/>
            </p:nvGrpSpPr>
            <p:grpSpPr>
              <a:xfrm>
                <a:off x="6381926" y="2102644"/>
                <a:ext cx="546717" cy="544512"/>
                <a:chOff x="6381926" y="2102644"/>
                <a:chExt cx="546717" cy="544512"/>
              </a:xfrm>
            </p:grpSpPr>
            <p:cxnSp>
              <p:nvCxnSpPr>
                <p:cNvPr id="65" name="直接连接符 64"/>
                <p:cNvCxnSpPr/>
                <p:nvPr/>
              </p:nvCxnSpPr>
              <p:spPr>
                <a:xfrm flipH="1">
                  <a:off x="6381926" y="2102644"/>
                  <a:ext cx="538462" cy="54404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66" name="任意多边形 65"/>
                <p:cNvSpPr/>
                <p:nvPr/>
              </p:nvSpPr>
              <p:spPr>
                <a:xfrm>
                  <a:off x="6392068" y="2112807"/>
                  <a:ext cx="536575" cy="534349"/>
                </a:xfrm>
                <a:custGeom>
                  <a:avLst/>
                  <a:gdLst>
                    <a:gd name="connsiteX0" fmla="*/ 495300 w 536575"/>
                    <a:gd name="connsiteY0" fmla="*/ 0 h 492125"/>
                    <a:gd name="connsiteX1" fmla="*/ 0 w 536575"/>
                    <a:gd name="connsiteY1" fmla="*/ 492125 h 492125"/>
                    <a:gd name="connsiteX2" fmla="*/ 536575 w 536575"/>
                    <a:gd name="connsiteY2" fmla="*/ 492125 h 492125"/>
                    <a:gd name="connsiteX3" fmla="*/ 495300 w 536575"/>
                    <a:gd name="connsiteY3" fmla="*/ 0 h 492125"/>
                    <a:gd name="connsiteX0" fmla="*/ 533400 w 536575"/>
                    <a:gd name="connsiteY0" fmla="*/ 0 h 522389"/>
                    <a:gd name="connsiteX1" fmla="*/ 0 w 536575"/>
                    <a:gd name="connsiteY1" fmla="*/ 522389 h 522389"/>
                    <a:gd name="connsiteX2" fmla="*/ 536575 w 536575"/>
                    <a:gd name="connsiteY2" fmla="*/ 522389 h 522389"/>
                    <a:gd name="connsiteX3" fmla="*/ 533400 w 536575"/>
                    <a:gd name="connsiteY3" fmla="*/ 0 h 522389"/>
                  </a:gdLst>
                  <a:ahLst/>
                  <a:cxnLst>
                    <a:cxn ang="0">
                      <a:pos x="connsiteX0" y="connsiteY0"/>
                    </a:cxn>
                    <a:cxn ang="0">
                      <a:pos x="connsiteX1" y="connsiteY1"/>
                    </a:cxn>
                    <a:cxn ang="0">
                      <a:pos x="connsiteX2" y="connsiteY2"/>
                    </a:cxn>
                    <a:cxn ang="0">
                      <a:pos x="connsiteX3" y="connsiteY3"/>
                    </a:cxn>
                  </a:cxnLst>
                  <a:rect l="l" t="t" r="r" b="b"/>
                  <a:pathLst>
                    <a:path w="536575" h="522389">
                      <a:moveTo>
                        <a:pt x="533400" y="0"/>
                      </a:moveTo>
                      <a:lnTo>
                        <a:pt x="0" y="522389"/>
                      </a:lnTo>
                      <a:lnTo>
                        <a:pt x="536575" y="522389"/>
                      </a:lnTo>
                      <a:cubicBezTo>
                        <a:pt x="535517" y="348259"/>
                        <a:pt x="534458" y="174130"/>
                        <a:pt x="5334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2" name="椭圆 61"/>
              <p:cNvSpPr/>
              <p:nvPr/>
            </p:nvSpPr>
            <p:spPr>
              <a:xfrm>
                <a:off x="6856934" y="1890219"/>
                <a:ext cx="87584" cy="87584"/>
              </a:xfrm>
              <a:prstGeom prst="ellipse">
                <a:avLst/>
              </a:prstGeom>
              <a:solidFill>
                <a:srgbClr val="525252">
                  <a:alpha val="9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椭圆 62"/>
              <p:cNvSpPr/>
              <p:nvPr/>
            </p:nvSpPr>
            <p:spPr>
              <a:xfrm>
                <a:off x="6519329" y="2633534"/>
                <a:ext cx="68421" cy="68421"/>
              </a:xfrm>
              <a:prstGeom prst="ellipse">
                <a:avLst/>
              </a:prstGeom>
              <a:solidFill>
                <a:srgbClr val="525252">
                  <a:alpha val="9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椭圆 63"/>
              <p:cNvSpPr/>
              <p:nvPr/>
            </p:nvSpPr>
            <p:spPr>
              <a:xfrm>
                <a:off x="6381459" y="2335375"/>
                <a:ext cx="47921" cy="47921"/>
              </a:xfrm>
              <a:prstGeom prst="ellipse">
                <a:avLst/>
              </a:prstGeom>
              <a:solidFill>
                <a:srgbClr val="525252">
                  <a:alpha val="9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1" name="文本框 100"/>
            <p:cNvSpPr txBox="1"/>
            <p:nvPr/>
          </p:nvSpPr>
          <p:spPr>
            <a:xfrm>
              <a:off x="7418898" y="3254977"/>
              <a:ext cx="3127688" cy="646331"/>
            </a:xfrm>
            <a:prstGeom prst="rect">
              <a:avLst/>
            </a:prstGeom>
            <a:noFill/>
          </p:spPr>
          <p:txBody>
            <a:bodyPr wrap="square" rtlCol="0">
              <a:spAutoFit/>
            </a:bodyPr>
            <a:lstStyle/>
            <a:p>
              <a:r>
                <a:rPr lang="en-US" altLang="zh-CN" sz="3600" b="1" spc="100" dirty="0">
                  <a:latin typeface="明兰" panose="02010600030101010101" pitchFamily="2" charset="-122"/>
                  <a:ea typeface="明兰" panose="02010600030101010101" pitchFamily="2" charset="-122"/>
                </a:rPr>
                <a:t>GDAL</a:t>
              </a:r>
              <a:r>
                <a:rPr lang="zh-CN" altLang="en-US" sz="3600" b="1" spc="100" dirty="0">
                  <a:latin typeface="明兰" panose="02010600030101010101" pitchFamily="2" charset="-122"/>
                  <a:ea typeface="明兰" panose="02010600030101010101" pitchFamily="2" charset="-122"/>
                </a:rPr>
                <a:t>介绍</a:t>
              </a:r>
            </a:p>
          </p:txBody>
        </p:sp>
      </p:grpSp>
      <p:grpSp>
        <p:nvGrpSpPr>
          <p:cNvPr id="5" name="组合 4"/>
          <p:cNvGrpSpPr/>
          <p:nvPr/>
        </p:nvGrpSpPr>
        <p:grpSpPr>
          <a:xfrm>
            <a:off x="6766667" y="4064302"/>
            <a:ext cx="3377168" cy="953294"/>
            <a:chOff x="6554232" y="4064302"/>
            <a:chExt cx="3377168" cy="953294"/>
          </a:xfrm>
        </p:grpSpPr>
        <p:grpSp>
          <p:nvGrpSpPr>
            <p:cNvPr id="67" name="组合 66"/>
            <p:cNvGrpSpPr/>
            <p:nvPr/>
          </p:nvGrpSpPr>
          <p:grpSpPr>
            <a:xfrm>
              <a:off x="6554232" y="4064302"/>
              <a:ext cx="602020" cy="811736"/>
              <a:chOff x="6381459" y="1890219"/>
              <a:chExt cx="602020" cy="811736"/>
            </a:xfrm>
          </p:grpSpPr>
          <p:sp>
            <p:nvSpPr>
              <p:cNvPr id="68" name="文本框 67"/>
              <p:cNvSpPr txBox="1"/>
              <p:nvPr/>
            </p:nvSpPr>
            <p:spPr>
              <a:xfrm>
                <a:off x="6414792" y="1934536"/>
                <a:ext cx="568687" cy="707886"/>
              </a:xfrm>
              <a:prstGeom prst="rect">
                <a:avLst/>
              </a:prstGeom>
              <a:noFill/>
            </p:spPr>
            <p:txBody>
              <a:bodyPr wrap="square" rtlCol="0">
                <a:spAutoFit/>
              </a:bodyPr>
              <a:lstStyle/>
              <a:p>
                <a:r>
                  <a:rPr lang="en-US" altLang="zh-CN" sz="4000" dirty="0">
                    <a:latin typeface="Impact" panose="020B0806030902050204" pitchFamily="34" charset="0"/>
                    <a:ea typeface="明兰" panose="02010600030101010101" pitchFamily="2" charset="-122"/>
                  </a:rPr>
                  <a:t>3</a:t>
                </a:r>
                <a:endParaRPr lang="zh-CN" altLang="en-US" sz="4000" dirty="0">
                  <a:latin typeface="Impact" panose="020B0806030902050204" pitchFamily="34" charset="0"/>
                  <a:ea typeface="明兰" panose="02010600030101010101" pitchFamily="2" charset="-122"/>
                </a:endParaRPr>
              </a:p>
            </p:txBody>
          </p:sp>
          <p:grpSp>
            <p:nvGrpSpPr>
              <p:cNvPr id="69" name="组合 68"/>
              <p:cNvGrpSpPr/>
              <p:nvPr/>
            </p:nvGrpSpPr>
            <p:grpSpPr>
              <a:xfrm>
                <a:off x="6381926" y="2102644"/>
                <a:ext cx="546717" cy="544512"/>
                <a:chOff x="6381926" y="2102644"/>
                <a:chExt cx="546717" cy="544512"/>
              </a:xfrm>
            </p:grpSpPr>
            <p:cxnSp>
              <p:nvCxnSpPr>
                <p:cNvPr id="73" name="直接连接符 72"/>
                <p:cNvCxnSpPr/>
                <p:nvPr/>
              </p:nvCxnSpPr>
              <p:spPr>
                <a:xfrm flipH="1">
                  <a:off x="6381926" y="2102644"/>
                  <a:ext cx="538462" cy="54404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74" name="任意多边形 73"/>
                <p:cNvSpPr/>
                <p:nvPr/>
              </p:nvSpPr>
              <p:spPr>
                <a:xfrm>
                  <a:off x="6392068" y="2112807"/>
                  <a:ext cx="536575" cy="534349"/>
                </a:xfrm>
                <a:custGeom>
                  <a:avLst/>
                  <a:gdLst>
                    <a:gd name="connsiteX0" fmla="*/ 495300 w 536575"/>
                    <a:gd name="connsiteY0" fmla="*/ 0 h 492125"/>
                    <a:gd name="connsiteX1" fmla="*/ 0 w 536575"/>
                    <a:gd name="connsiteY1" fmla="*/ 492125 h 492125"/>
                    <a:gd name="connsiteX2" fmla="*/ 536575 w 536575"/>
                    <a:gd name="connsiteY2" fmla="*/ 492125 h 492125"/>
                    <a:gd name="connsiteX3" fmla="*/ 495300 w 536575"/>
                    <a:gd name="connsiteY3" fmla="*/ 0 h 492125"/>
                    <a:gd name="connsiteX0" fmla="*/ 533400 w 536575"/>
                    <a:gd name="connsiteY0" fmla="*/ 0 h 522389"/>
                    <a:gd name="connsiteX1" fmla="*/ 0 w 536575"/>
                    <a:gd name="connsiteY1" fmla="*/ 522389 h 522389"/>
                    <a:gd name="connsiteX2" fmla="*/ 536575 w 536575"/>
                    <a:gd name="connsiteY2" fmla="*/ 522389 h 522389"/>
                    <a:gd name="connsiteX3" fmla="*/ 533400 w 536575"/>
                    <a:gd name="connsiteY3" fmla="*/ 0 h 522389"/>
                  </a:gdLst>
                  <a:ahLst/>
                  <a:cxnLst>
                    <a:cxn ang="0">
                      <a:pos x="connsiteX0" y="connsiteY0"/>
                    </a:cxn>
                    <a:cxn ang="0">
                      <a:pos x="connsiteX1" y="connsiteY1"/>
                    </a:cxn>
                    <a:cxn ang="0">
                      <a:pos x="connsiteX2" y="connsiteY2"/>
                    </a:cxn>
                    <a:cxn ang="0">
                      <a:pos x="connsiteX3" y="connsiteY3"/>
                    </a:cxn>
                  </a:cxnLst>
                  <a:rect l="l" t="t" r="r" b="b"/>
                  <a:pathLst>
                    <a:path w="536575" h="522389">
                      <a:moveTo>
                        <a:pt x="533400" y="0"/>
                      </a:moveTo>
                      <a:lnTo>
                        <a:pt x="0" y="522389"/>
                      </a:lnTo>
                      <a:lnTo>
                        <a:pt x="536575" y="522389"/>
                      </a:lnTo>
                      <a:cubicBezTo>
                        <a:pt x="535517" y="348259"/>
                        <a:pt x="534458" y="174130"/>
                        <a:pt x="5334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0" name="椭圆 69"/>
              <p:cNvSpPr/>
              <p:nvPr/>
            </p:nvSpPr>
            <p:spPr>
              <a:xfrm>
                <a:off x="6856934" y="1890219"/>
                <a:ext cx="87584" cy="87584"/>
              </a:xfrm>
              <a:prstGeom prst="ellipse">
                <a:avLst/>
              </a:prstGeom>
              <a:solidFill>
                <a:srgbClr val="525252">
                  <a:alpha val="9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p:cNvSpPr/>
              <p:nvPr/>
            </p:nvSpPr>
            <p:spPr>
              <a:xfrm>
                <a:off x="6519329" y="2633534"/>
                <a:ext cx="68421" cy="68421"/>
              </a:xfrm>
              <a:prstGeom prst="ellipse">
                <a:avLst/>
              </a:prstGeom>
              <a:solidFill>
                <a:srgbClr val="525252">
                  <a:alpha val="9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p:cNvSpPr/>
              <p:nvPr/>
            </p:nvSpPr>
            <p:spPr>
              <a:xfrm>
                <a:off x="6381459" y="2335375"/>
                <a:ext cx="47921" cy="47921"/>
              </a:xfrm>
              <a:prstGeom prst="ellipse">
                <a:avLst/>
              </a:prstGeom>
              <a:solidFill>
                <a:srgbClr val="525252">
                  <a:alpha val="9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6" name="文本框 105"/>
            <p:cNvSpPr txBox="1"/>
            <p:nvPr/>
          </p:nvSpPr>
          <p:spPr>
            <a:xfrm>
              <a:off x="7418898" y="4371265"/>
              <a:ext cx="2512502" cy="646331"/>
            </a:xfrm>
            <a:prstGeom prst="rect">
              <a:avLst/>
            </a:prstGeom>
            <a:noFill/>
          </p:spPr>
          <p:txBody>
            <a:bodyPr wrap="square" rtlCol="0">
              <a:spAutoFit/>
            </a:bodyPr>
            <a:lstStyle/>
            <a:p>
              <a:r>
                <a:rPr lang="en-US" altLang="zh-CN" sz="3600" b="1" spc="100" dirty="0">
                  <a:latin typeface="明兰" panose="02010600030101010101" pitchFamily="2" charset="-122"/>
                  <a:ea typeface="明兰" panose="02010600030101010101" pitchFamily="2" charset="-122"/>
                </a:rPr>
                <a:t>QGIS</a:t>
              </a:r>
              <a:r>
                <a:rPr lang="zh-CN" altLang="en-US" sz="3600" b="1" spc="100" dirty="0">
                  <a:latin typeface="明兰" panose="02010600030101010101" pitchFamily="2" charset="-122"/>
                  <a:ea typeface="明兰" panose="02010600030101010101" pitchFamily="2" charset="-122"/>
                </a:rPr>
                <a:t>介绍</a:t>
              </a:r>
            </a:p>
          </p:txBody>
        </p:sp>
      </p:grpSp>
      <p:grpSp>
        <p:nvGrpSpPr>
          <p:cNvPr id="9" name="组合 8"/>
          <p:cNvGrpSpPr/>
          <p:nvPr/>
        </p:nvGrpSpPr>
        <p:grpSpPr>
          <a:xfrm>
            <a:off x="6766667" y="5180387"/>
            <a:ext cx="3992354" cy="926653"/>
            <a:chOff x="6554232" y="5180387"/>
            <a:chExt cx="3992354" cy="926653"/>
          </a:xfrm>
        </p:grpSpPr>
        <p:grpSp>
          <p:nvGrpSpPr>
            <p:cNvPr id="75" name="组合 74"/>
            <p:cNvGrpSpPr/>
            <p:nvPr/>
          </p:nvGrpSpPr>
          <p:grpSpPr>
            <a:xfrm>
              <a:off x="6554232" y="5180387"/>
              <a:ext cx="602020" cy="811736"/>
              <a:chOff x="6381459" y="1890219"/>
              <a:chExt cx="602020" cy="811736"/>
            </a:xfrm>
          </p:grpSpPr>
          <p:sp>
            <p:nvSpPr>
              <p:cNvPr id="76" name="文本框 75"/>
              <p:cNvSpPr txBox="1"/>
              <p:nvPr/>
            </p:nvSpPr>
            <p:spPr>
              <a:xfrm>
                <a:off x="6414792" y="1934536"/>
                <a:ext cx="568687" cy="707886"/>
              </a:xfrm>
              <a:prstGeom prst="rect">
                <a:avLst/>
              </a:prstGeom>
              <a:noFill/>
            </p:spPr>
            <p:txBody>
              <a:bodyPr wrap="square" rtlCol="0">
                <a:spAutoFit/>
              </a:bodyPr>
              <a:lstStyle/>
              <a:p>
                <a:r>
                  <a:rPr lang="en-US" altLang="zh-CN" sz="4000" dirty="0">
                    <a:latin typeface="Impact" panose="020B0806030902050204" pitchFamily="34" charset="0"/>
                    <a:ea typeface="明兰" panose="02010600030101010101" pitchFamily="2" charset="-122"/>
                  </a:rPr>
                  <a:t>4</a:t>
                </a:r>
                <a:endParaRPr lang="zh-CN" altLang="en-US" sz="4000" dirty="0">
                  <a:latin typeface="Impact" panose="020B0806030902050204" pitchFamily="34" charset="0"/>
                  <a:ea typeface="明兰" panose="02010600030101010101" pitchFamily="2" charset="-122"/>
                </a:endParaRPr>
              </a:p>
            </p:txBody>
          </p:sp>
          <p:grpSp>
            <p:nvGrpSpPr>
              <p:cNvPr id="77" name="组合 76"/>
              <p:cNvGrpSpPr/>
              <p:nvPr/>
            </p:nvGrpSpPr>
            <p:grpSpPr>
              <a:xfrm>
                <a:off x="6381926" y="2102644"/>
                <a:ext cx="546717" cy="544512"/>
                <a:chOff x="6381926" y="2102644"/>
                <a:chExt cx="546717" cy="544512"/>
              </a:xfrm>
            </p:grpSpPr>
            <p:cxnSp>
              <p:nvCxnSpPr>
                <p:cNvPr id="81" name="直接连接符 80"/>
                <p:cNvCxnSpPr/>
                <p:nvPr/>
              </p:nvCxnSpPr>
              <p:spPr>
                <a:xfrm flipH="1">
                  <a:off x="6381926" y="2102644"/>
                  <a:ext cx="538462" cy="54404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82" name="任意多边形 81"/>
                <p:cNvSpPr/>
                <p:nvPr/>
              </p:nvSpPr>
              <p:spPr>
                <a:xfrm>
                  <a:off x="6392068" y="2112807"/>
                  <a:ext cx="536575" cy="534349"/>
                </a:xfrm>
                <a:custGeom>
                  <a:avLst/>
                  <a:gdLst>
                    <a:gd name="connsiteX0" fmla="*/ 495300 w 536575"/>
                    <a:gd name="connsiteY0" fmla="*/ 0 h 492125"/>
                    <a:gd name="connsiteX1" fmla="*/ 0 w 536575"/>
                    <a:gd name="connsiteY1" fmla="*/ 492125 h 492125"/>
                    <a:gd name="connsiteX2" fmla="*/ 536575 w 536575"/>
                    <a:gd name="connsiteY2" fmla="*/ 492125 h 492125"/>
                    <a:gd name="connsiteX3" fmla="*/ 495300 w 536575"/>
                    <a:gd name="connsiteY3" fmla="*/ 0 h 492125"/>
                    <a:gd name="connsiteX0" fmla="*/ 533400 w 536575"/>
                    <a:gd name="connsiteY0" fmla="*/ 0 h 522389"/>
                    <a:gd name="connsiteX1" fmla="*/ 0 w 536575"/>
                    <a:gd name="connsiteY1" fmla="*/ 522389 h 522389"/>
                    <a:gd name="connsiteX2" fmla="*/ 536575 w 536575"/>
                    <a:gd name="connsiteY2" fmla="*/ 522389 h 522389"/>
                    <a:gd name="connsiteX3" fmla="*/ 533400 w 536575"/>
                    <a:gd name="connsiteY3" fmla="*/ 0 h 522389"/>
                  </a:gdLst>
                  <a:ahLst/>
                  <a:cxnLst>
                    <a:cxn ang="0">
                      <a:pos x="connsiteX0" y="connsiteY0"/>
                    </a:cxn>
                    <a:cxn ang="0">
                      <a:pos x="connsiteX1" y="connsiteY1"/>
                    </a:cxn>
                    <a:cxn ang="0">
                      <a:pos x="connsiteX2" y="connsiteY2"/>
                    </a:cxn>
                    <a:cxn ang="0">
                      <a:pos x="connsiteX3" y="connsiteY3"/>
                    </a:cxn>
                  </a:cxnLst>
                  <a:rect l="l" t="t" r="r" b="b"/>
                  <a:pathLst>
                    <a:path w="536575" h="522389">
                      <a:moveTo>
                        <a:pt x="533400" y="0"/>
                      </a:moveTo>
                      <a:lnTo>
                        <a:pt x="0" y="522389"/>
                      </a:lnTo>
                      <a:lnTo>
                        <a:pt x="536575" y="522389"/>
                      </a:lnTo>
                      <a:cubicBezTo>
                        <a:pt x="535517" y="348259"/>
                        <a:pt x="534458" y="174130"/>
                        <a:pt x="5334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8" name="椭圆 77"/>
              <p:cNvSpPr/>
              <p:nvPr/>
            </p:nvSpPr>
            <p:spPr>
              <a:xfrm>
                <a:off x="6856934" y="1890219"/>
                <a:ext cx="87584" cy="87584"/>
              </a:xfrm>
              <a:prstGeom prst="ellipse">
                <a:avLst/>
              </a:prstGeom>
              <a:solidFill>
                <a:srgbClr val="525252">
                  <a:alpha val="9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椭圆 78"/>
              <p:cNvSpPr/>
              <p:nvPr/>
            </p:nvSpPr>
            <p:spPr>
              <a:xfrm>
                <a:off x="6519329" y="2633534"/>
                <a:ext cx="68421" cy="68421"/>
              </a:xfrm>
              <a:prstGeom prst="ellipse">
                <a:avLst/>
              </a:prstGeom>
              <a:solidFill>
                <a:srgbClr val="525252">
                  <a:alpha val="9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椭圆 79"/>
              <p:cNvSpPr/>
              <p:nvPr/>
            </p:nvSpPr>
            <p:spPr>
              <a:xfrm>
                <a:off x="6381459" y="2335375"/>
                <a:ext cx="47921" cy="47921"/>
              </a:xfrm>
              <a:prstGeom prst="ellipse">
                <a:avLst/>
              </a:prstGeom>
              <a:solidFill>
                <a:srgbClr val="525252">
                  <a:alpha val="9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7" name="文本框 106"/>
            <p:cNvSpPr txBox="1"/>
            <p:nvPr/>
          </p:nvSpPr>
          <p:spPr>
            <a:xfrm>
              <a:off x="7418898" y="5460709"/>
              <a:ext cx="3127688" cy="646331"/>
            </a:xfrm>
            <a:prstGeom prst="rect">
              <a:avLst/>
            </a:prstGeom>
            <a:noFill/>
          </p:spPr>
          <p:txBody>
            <a:bodyPr wrap="square" rtlCol="0">
              <a:spAutoFit/>
            </a:bodyPr>
            <a:lstStyle/>
            <a:p>
              <a:r>
                <a:rPr lang="zh-CN" altLang="en-US" sz="3600" b="1" spc="100" dirty="0">
                  <a:latin typeface="明兰" panose="02010600030101010101" pitchFamily="2" charset="-122"/>
                  <a:ea typeface="明兰" panose="02010600030101010101" pitchFamily="2" charset="-122"/>
                </a:rPr>
                <a:t>环境搭建</a:t>
              </a:r>
            </a:p>
          </p:txBody>
        </p:sp>
      </p:grpSp>
      <p:pic>
        <p:nvPicPr>
          <p:cNvPr id="10" name="图片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20871071">
            <a:off x="-636736" y="2110358"/>
            <a:ext cx="5531359" cy="5531359"/>
          </a:xfrm>
          <a:prstGeom prst="rect">
            <a:avLst/>
          </a:prstGeom>
        </p:spPr>
      </p:pic>
      <p:grpSp>
        <p:nvGrpSpPr>
          <p:cNvPr id="83" name="组合 82"/>
          <p:cNvGrpSpPr/>
          <p:nvPr/>
        </p:nvGrpSpPr>
        <p:grpSpPr>
          <a:xfrm rot="-5400000">
            <a:off x="4841184" y="-280424"/>
            <a:ext cx="478489" cy="560847"/>
            <a:chOff x="758562" y="2561597"/>
            <a:chExt cx="423517" cy="496415"/>
          </a:xfrm>
        </p:grpSpPr>
        <p:sp>
          <p:nvSpPr>
            <p:cNvPr id="84" name="任意多边形 83"/>
            <p:cNvSpPr/>
            <p:nvPr/>
          </p:nvSpPr>
          <p:spPr>
            <a:xfrm>
              <a:off x="769620" y="2581275"/>
              <a:ext cx="400050" cy="457200"/>
            </a:xfrm>
            <a:custGeom>
              <a:avLst/>
              <a:gdLst>
                <a:gd name="connsiteX0" fmla="*/ 11430 w 400050"/>
                <a:gd name="connsiteY0" fmla="*/ 346710 h 457200"/>
                <a:gd name="connsiteX1" fmla="*/ 0 w 400050"/>
                <a:gd name="connsiteY1" fmla="*/ 102870 h 457200"/>
                <a:gd name="connsiteX2" fmla="*/ 194310 w 400050"/>
                <a:gd name="connsiteY2" fmla="*/ 0 h 457200"/>
                <a:gd name="connsiteX3" fmla="*/ 400050 w 400050"/>
                <a:gd name="connsiteY3" fmla="*/ 100965 h 457200"/>
                <a:gd name="connsiteX4" fmla="*/ 398145 w 400050"/>
                <a:gd name="connsiteY4" fmla="*/ 342900 h 457200"/>
                <a:gd name="connsiteX5" fmla="*/ 200025 w 400050"/>
                <a:gd name="connsiteY5" fmla="*/ 457200 h 457200"/>
                <a:gd name="connsiteX6" fmla="*/ 11430 w 400050"/>
                <a:gd name="connsiteY6" fmla="*/ 34671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0050" h="457200">
                  <a:moveTo>
                    <a:pt x="11430" y="346710"/>
                  </a:moveTo>
                  <a:lnTo>
                    <a:pt x="0" y="102870"/>
                  </a:lnTo>
                  <a:lnTo>
                    <a:pt x="194310" y="0"/>
                  </a:lnTo>
                  <a:lnTo>
                    <a:pt x="400050" y="100965"/>
                  </a:lnTo>
                  <a:lnTo>
                    <a:pt x="398145" y="342900"/>
                  </a:lnTo>
                  <a:lnTo>
                    <a:pt x="200025" y="457200"/>
                  </a:lnTo>
                  <a:lnTo>
                    <a:pt x="11430" y="346710"/>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任意多边形 84"/>
            <p:cNvSpPr/>
            <p:nvPr/>
          </p:nvSpPr>
          <p:spPr>
            <a:xfrm>
              <a:off x="819997" y="2563286"/>
              <a:ext cx="356155" cy="297401"/>
            </a:xfrm>
            <a:custGeom>
              <a:avLst/>
              <a:gdLst>
                <a:gd name="connsiteX0" fmla="*/ 53340 w 161925"/>
                <a:gd name="connsiteY0" fmla="*/ 0 h 102870"/>
                <a:gd name="connsiteX1" fmla="*/ 0 w 161925"/>
                <a:gd name="connsiteY1" fmla="*/ 100965 h 102870"/>
                <a:gd name="connsiteX2" fmla="*/ 112395 w 161925"/>
                <a:gd name="connsiteY2" fmla="*/ 102870 h 102870"/>
                <a:gd name="connsiteX3" fmla="*/ 161925 w 161925"/>
                <a:gd name="connsiteY3" fmla="*/ 26670 h 102870"/>
                <a:gd name="connsiteX4" fmla="*/ 53340 w 161925"/>
                <a:gd name="connsiteY4" fmla="*/ 0 h 102870"/>
                <a:gd name="connsiteX0" fmla="*/ 71987 w 161925"/>
                <a:gd name="connsiteY0" fmla="*/ 0 h 126282"/>
                <a:gd name="connsiteX1" fmla="*/ 0 w 161925"/>
                <a:gd name="connsiteY1" fmla="*/ 124377 h 126282"/>
                <a:gd name="connsiteX2" fmla="*/ 112395 w 161925"/>
                <a:gd name="connsiteY2" fmla="*/ 126282 h 126282"/>
                <a:gd name="connsiteX3" fmla="*/ 161925 w 161925"/>
                <a:gd name="connsiteY3" fmla="*/ 50082 h 126282"/>
                <a:gd name="connsiteX4" fmla="*/ 71987 w 161925"/>
                <a:gd name="connsiteY4" fmla="*/ 0 h 126282"/>
                <a:gd name="connsiteX0" fmla="*/ 71987 w 172492"/>
                <a:gd name="connsiteY0" fmla="*/ 0 h 126282"/>
                <a:gd name="connsiteX1" fmla="*/ 0 w 172492"/>
                <a:gd name="connsiteY1" fmla="*/ 124377 h 126282"/>
                <a:gd name="connsiteX2" fmla="*/ 112395 w 172492"/>
                <a:gd name="connsiteY2" fmla="*/ 126282 h 126282"/>
                <a:gd name="connsiteX3" fmla="*/ 172492 w 172492"/>
                <a:gd name="connsiteY3" fmla="*/ 42002 h 126282"/>
                <a:gd name="connsiteX4" fmla="*/ 71987 w 172492"/>
                <a:gd name="connsiteY4" fmla="*/ 0 h 1262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492" h="126282">
                  <a:moveTo>
                    <a:pt x="71987" y="0"/>
                  </a:moveTo>
                  <a:lnTo>
                    <a:pt x="0" y="124377"/>
                  </a:lnTo>
                  <a:lnTo>
                    <a:pt x="112395" y="126282"/>
                  </a:lnTo>
                  <a:lnTo>
                    <a:pt x="172492" y="42002"/>
                  </a:lnTo>
                  <a:lnTo>
                    <a:pt x="71987" y="0"/>
                  </a:lnTo>
                  <a:close/>
                </a:path>
              </a:pathLst>
            </a:custGeom>
            <a:solidFill>
              <a:srgbClr val="7474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6" name="任意多边形 85"/>
            <p:cNvSpPr/>
            <p:nvPr/>
          </p:nvSpPr>
          <p:spPr>
            <a:xfrm>
              <a:off x="758562" y="2561597"/>
              <a:ext cx="213040" cy="295688"/>
            </a:xfrm>
            <a:custGeom>
              <a:avLst/>
              <a:gdLst>
                <a:gd name="connsiteX0" fmla="*/ 0 w 754380"/>
                <a:gd name="connsiteY0" fmla="*/ 266700 h 906780"/>
                <a:gd name="connsiteX1" fmla="*/ 251460 w 754380"/>
                <a:gd name="connsiteY1" fmla="*/ 906780 h 906780"/>
                <a:gd name="connsiteX2" fmla="*/ 754380 w 754380"/>
                <a:gd name="connsiteY2" fmla="*/ 0 h 906780"/>
                <a:gd name="connsiteX3" fmla="*/ 0 w 754380"/>
                <a:gd name="connsiteY3" fmla="*/ 266700 h 906780"/>
                <a:gd name="connsiteX0" fmla="*/ 0 w 754380"/>
                <a:gd name="connsiteY0" fmla="*/ 266700 h 952500"/>
                <a:gd name="connsiteX1" fmla="*/ 274320 w 754380"/>
                <a:gd name="connsiteY1" fmla="*/ 952500 h 952500"/>
                <a:gd name="connsiteX2" fmla="*/ 754380 w 754380"/>
                <a:gd name="connsiteY2" fmla="*/ 0 h 952500"/>
                <a:gd name="connsiteX3" fmla="*/ 0 w 754380"/>
                <a:gd name="connsiteY3" fmla="*/ 266700 h 952500"/>
                <a:gd name="connsiteX0" fmla="*/ 0 w 948690"/>
                <a:gd name="connsiteY0" fmla="*/ 468630 h 1154430"/>
                <a:gd name="connsiteX1" fmla="*/ 274320 w 948690"/>
                <a:gd name="connsiteY1" fmla="*/ 1154430 h 1154430"/>
                <a:gd name="connsiteX2" fmla="*/ 948690 w 948690"/>
                <a:gd name="connsiteY2" fmla="*/ 0 h 1154430"/>
                <a:gd name="connsiteX3" fmla="*/ 0 w 948690"/>
                <a:gd name="connsiteY3" fmla="*/ 468630 h 1154430"/>
              </a:gdLst>
              <a:ahLst/>
              <a:cxnLst>
                <a:cxn ang="0">
                  <a:pos x="connsiteX0" y="connsiteY0"/>
                </a:cxn>
                <a:cxn ang="0">
                  <a:pos x="connsiteX1" y="connsiteY1"/>
                </a:cxn>
                <a:cxn ang="0">
                  <a:pos x="connsiteX2" y="connsiteY2"/>
                </a:cxn>
                <a:cxn ang="0">
                  <a:pos x="connsiteX3" y="connsiteY3"/>
                </a:cxn>
              </a:cxnLst>
              <a:rect l="l" t="t" r="r" b="b"/>
              <a:pathLst>
                <a:path w="948690" h="1154430">
                  <a:moveTo>
                    <a:pt x="0" y="468630"/>
                  </a:moveTo>
                  <a:lnTo>
                    <a:pt x="274320" y="1154430"/>
                  </a:lnTo>
                  <a:lnTo>
                    <a:pt x="948690" y="0"/>
                  </a:lnTo>
                  <a:lnTo>
                    <a:pt x="0" y="468630"/>
                  </a:lnTo>
                  <a:close/>
                </a:path>
              </a:pathLst>
            </a:custGeom>
            <a:solidFill>
              <a:srgbClr val="9393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任意多边形 86"/>
            <p:cNvSpPr/>
            <p:nvPr/>
          </p:nvSpPr>
          <p:spPr>
            <a:xfrm>
              <a:off x="758562" y="2680186"/>
              <a:ext cx="62457" cy="264460"/>
            </a:xfrm>
            <a:custGeom>
              <a:avLst/>
              <a:gdLst>
                <a:gd name="connsiteX0" fmla="*/ 0 w 278130"/>
                <a:gd name="connsiteY0" fmla="*/ 0 h 1032510"/>
                <a:gd name="connsiteX1" fmla="*/ 87630 w 278130"/>
                <a:gd name="connsiteY1" fmla="*/ 1032510 h 1032510"/>
                <a:gd name="connsiteX2" fmla="*/ 278130 w 278130"/>
                <a:gd name="connsiteY2" fmla="*/ 674370 h 1032510"/>
                <a:gd name="connsiteX3" fmla="*/ 0 w 278130"/>
                <a:gd name="connsiteY3" fmla="*/ 0 h 1032510"/>
                <a:gd name="connsiteX0" fmla="*/ 0 w 262890"/>
                <a:gd name="connsiteY0" fmla="*/ 0 h 1032510"/>
                <a:gd name="connsiteX1" fmla="*/ 87630 w 262890"/>
                <a:gd name="connsiteY1" fmla="*/ 1032510 h 1032510"/>
                <a:gd name="connsiteX2" fmla="*/ 262890 w 262890"/>
                <a:gd name="connsiteY2" fmla="*/ 685800 h 1032510"/>
                <a:gd name="connsiteX3" fmla="*/ 0 w 262890"/>
                <a:gd name="connsiteY3" fmla="*/ 0 h 1032510"/>
                <a:gd name="connsiteX0" fmla="*/ 0 w 274320"/>
                <a:gd name="connsiteY0" fmla="*/ 0 h 1032510"/>
                <a:gd name="connsiteX1" fmla="*/ 87630 w 274320"/>
                <a:gd name="connsiteY1" fmla="*/ 1032510 h 1032510"/>
                <a:gd name="connsiteX2" fmla="*/ 274320 w 274320"/>
                <a:gd name="connsiteY2" fmla="*/ 704850 h 1032510"/>
                <a:gd name="connsiteX3" fmla="*/ 0 w 274320"/>
                <a:gd name="connsiteY3" fmla="*/ 0 h 1032510"/>
                <a:gd name="connsiteX0" fmla="*/ 0 w 278130"/>
                <a:gd name="connsiteY0" fmla="*/ 0 h 1032510"/>
                <a:gd name="connsiteX1" fmla="*/ 87630 w 278130"/>
                <a:gd name="connsiteY1" fmla="*/ 1032510 h 1032510"/>
                <a:gd name="connsiteX2" fmla="*/ 278130 w 278130"/>
                <a:gd name="connsiteY2" fmla="*/ 691515 h 1032510"/>
                <a:gd name="connsiteX3" fmla="*/ 0 w 278130"/>
                <a:gd name="connsiteY3" fmla="*/ 0 h 1032510"/>
              </a:gdLst>
              <a:ahLst/>
              <a:cxnLst>
                <a:cxn ang="0">
                  <a:pos x="connsiteX0" y="connsiteY0"/>
                </a:cxn>
                <a:cxn ang="0">
                  <a:pos x="connsiteX1" y="connsiteY1"/>
                </a:cxn>
                <a:cxn ang="0">
                  <a:pos x="connsiteX2" y="connsiteY2"/>
                </a:cxn>
                <a:cxn ang="0">
                  <a:pos x="connsiteX3" y="connsiteY3"/>
                </a:cxn>
              </a:cxnLst>
              <a:rect l="l" t="t" r="r" b="b"/>
              <a:pathLst>
                <a:path w="278130" h="1032510">
                  <a:moveTo>
                    <a:pt x="0" y="0"/>
                  </a:moveTo>
                  <a:lnTo>
                    <a:pt x="87630" y="1032510"/>
                  </a:lnTo>
                  <a:lnTo>
                    <a:pt x="278130" y="691515"/>
                  </a:lnTo>
                  <a:lnTo>
                    <a:pt x="0" y="0"/>
                  </a:lnTo>
                  <a:close/>
                </a:path>
              </a:pathLst>
            </a:custGeom>
            <a:solidFill>
              <a:srgbClr val="8686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任意多边形 87"/>
            <p:cNvSpPr/>
            <p:nvPr/>
          </p:nvSpPr>
          <p:spPr>
            <a:xfrm>
              <a:off x="776106" y="2853730"/>
              <a:ext cx="405973" cy="204282"/>
            </a:xfrm>
            <a:custGeom>
              <a:avLst/>
              <a:gdLst>
                <a:gd name="connsiteX0" fmla="*/ 0 w 1798320"/>
                <a:gd name="connsiteY0" fmla="*/ 342900 h 797560"/>
                <a:gd name="connsiteX1" fmla="*/ 833120 w 1798320"/>
                <a:gd name="connsiteY1" fmla="*/ 797560 h 797560"/>
                <a:gd name="connsiteX2" fmla="*/ 1798320 w 1798320"/>
                <a:gd name="connsiteY2" fmla="*/ 317500 h 797560"/>
                <a:gd name="connsiteX3" fmla="*/ 1231900 w 1798320"/>
                <a:gd name="connsiteY3" fmla="*/ 27940 h 797560"/>
                <a:gd name="connsiteX4" fmla="*/ 203200 w 1798320"/>
                <a:gd name="connsiteY4" fmla="*/ 0 h 797560"/>
                <a:gd name="connsiteX5" fmla="*/ 0 w 1798320"/>
                <a:gd name="connsiteY5" fmla="*/ 342900 h 797560"/>
                <a:gd name="connsiteX0" fmla="*/ 0 w 1798320"/>
                <a:gd name="connsiteY0" fmla="*/ 342900 h 797560"/>
                <a:gd name="connsiteX1" fmla="*/ 833120 w 1798320"/>
                <a:gd name="connsiteY1" fmla="*/ 797560 h 797560"/>
                <a:gd name="connsiteX2" fmla="*/ 1798320 w 1798320"/>
                <a:gd name="connsiteY2" fmla="*/ 317500 h 797560"/>
                <a:gd name="connsiteX3" fmla="*/ 1237615 w 1798320"/>
                <a:gd name="connsiteY3" fmla="*/ 18415 h 797560"/>
                <a:gd name="connsiteX4" fmla="*/ 203200 w 1798320"/>
                <a:gd name="connsiteY4" fmla="*/ 0 h 797560"/>
                <a:gd name="connsiteX5" fmla="*/ 0 w 1798320"/>
                <a:gd name="connsiteY5" fmla="*/ 342900 h 797560"/>
                <a:gd name="connsiteX0" fmla="*/ 0 w 1802130"/>
                <a:gd name="connsiteY0" fmla="*/ 342900 h 797560"/>
                <a:gd name="connsiteX1" fmla="*/ 833120 w 1802130"/>
                <a:gd name="connsiteY1" fmla="*/ 797560 h 797560"/>
                <a:gd name="connsiteX2" fmla="*/ 1802130 w 1802130"/>
                <a:gd name="connsiteY2" fmla="*/ 311785 h 797560"/>
                <a:gd name="connsiteX3" fmla="*/ 1237615 w 1802130"/>
                <a:gd name="connsiteY3" fmla="*/ 18415 h 797560"/>
                <a:gd name="connsiteX4" fmla="*/ 203200 w 1802130"/>
                <a:gd name="connsiteY4" fmla="*/ 0 h 797560"/>
                <a:gd name="connsiteX5" fmla="*/ 0 w 1802130"/>
                <a:gd name="connsiteY5" fmla="*/ 342900 h 797560"/>
                <a:gd name="connsiteX0" fmla="*/ 0 w 1807845"/>
                <a:gd name="connsiteY0" fmla="*/ 342900 h 797560"/>
                <a:gd name="connsiteX1" fmla="*/ 833120 w 1807845"/>
                <a:gd name="connsiteY1" fmla="*/ 797560 h 797560"/>
                <a:gd name="connsiteX2" fmla="*/ 1807845 w 1807845"/>
                <a:gd name="connsiteY2" fmla="*/ 307975 h 797560"/>
                <a:gd name="connsiteX3" fmla="*/ 1237615 w 1807845"/>
                <a:gd name="connsiteY3" fmla="*/ 18415 h 797560"/>
                <a:gd name="connsiteX4" fmla="*/ 203200 w 1807845"/>
                <a:gd name="connsiteY4" fmla="*/ 0 h 797560"/>
                <a:gd name="connsiteX5" fmla="*/ 0 w 1807845"/>
                <a:gd name="connsiteY5" fmla="*/ 342900 h 797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07845" h="797560">
                  <a:moveTo>
                    <a:pt x="0" y="342900"/>
                  </a:moveTo>
                  <a:lnTo>
                    <a:pt x="833120" y="797560"/>
                  </a:lnTo>
                  <a:lnTo>
                    <a:pt x="1807845" y="307975"/>
                  </a:lnTo>
                  <a:lnTo>
                    <a:pt x="1237615" y="18415"/>
                  </a:lnTo>
                  <a:lnTo>
                    <a:pt x="203200" y="0"/>
                  </a:lnTo>
                  <a:lnTo>
                    <a:pt x="0" y="342900"/>
                  </a:lnTo>
                  <a:close/>
                </a:path>
              </a:pathLst>
            </a:custGeom>
            <a:solidFill>
              <a:srgbClr val="343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任意多边形 88"/>
            <p:cNvSpPr/>
            <p:nvPr/>
          </p:nvSpPr>
          <p:spPr>
            <a:xfrm>
              <a:off x="1051746" y="2662135"/>
              <a:ext cx="128908" cy="270641"/>
            </a:xfrm>
            <a:custGeom>
              <a:avLst/>
              <a:gdLst>
                <a:gd name="connsiteX0" fmla="*/ 551180 w 574040"/>
                <a:gd name="connsiteY0" fmla="*/ 0 h 1056640"/>
                <a:gd name="connsiteX1" fmla="*/ 574040 w 574040"/>
                <a:gd name="connsiteY1" fmla="*/ 1056640 h 1056640"/>
                <a:gd name="connsiteX2" fmla="*/ 0 w 574040"/>
                <a:gd name="connsiteY2" fmla="*/ 769620 h 1056640"/>
                <a:gd name="connsiteX3" fmla="*/ 551180 w 574040"/>
                <a:gd name="connsiteY3" fmla="*/ 0 h 1056640"/>
              </a:gdLst>
              <a:ahLst/>
              <a:cxnLst>
                <a:cxn ang="0">
                  <a:pos x="connsiteX0" y="connsiteY0"/>
                </a:cxn>
                <a:cxn ang="0">
                  <a:pos x="connsiteX1" y="connsiteY1"/>
                </a:cxn>
                <a:cxn ang="0">
                  <a:pos x="connsiteX2" y="connsiteY2"/>
                </a:cxn>
                <a:cxn ang="0">
                  <a:pos x="connsiteX3" y="connsiteY3"/>
                </a:cxn>
              </a:cxnLst>
              <a:rect l="l" t="t" r="r" b="b"/>
              <a:pathLst>
                <a:path w="574040" h="1056640">
                  <a:moveTo>
                    <a:pt x="551180" y="0"/>
                  </a:moveTo>
                  <a:lnTo>
                    <a:pt x="574040" y="1056640"/>
                  </a:lnTo>
                  <a:lnTo>
                    <a:pt x="0" y="769620"/>
                  </a:lnTo>
                  <a:lnTo>
                    <a:pt x="551180" y="0"/>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0" name="组合 89"/>
          <p:cNvGrpSpPr/>
          <p:nvPr/>
        </p:nvGrpSpPr>
        <p:grpSpPr>
          <a:xfrm rot="-5400000">
            <a:off x="11492493" y="6681905"/>
            <a:ext cx="300471" cy="352188"/>
            <a:chOff x="758562" y="2561597"/>
            <a:chExt cx="423517" cy="496415"/>
          </a:xfrm>
        </p:grpSpPr>
        <p:sp>
          <p:nvSpPr>
            <p:cNvPr id="91" name="任意多边形 90"/>
            <p:cNvSpPr/>
            <p:nvPr/>
          </p:nvSpPr>
          <p:spPr>
            <a:xfrm>
              <a:off x="769620" y="2581275"/>
              <a:ext cx="400050" cy="457200"/>
            </a:xfrm>
            <a:custGeom>
              <a:avLst/>
              <a:gdLst>
                <a:gd name="connsiteX0" fmla="*/ 11430 w 400050"/>
                <a:gd name="connsiteY0" fmla="*/ 346710 h 457200"/>
                <a:gd name="connsiteX1" fmla="*/ 0 w 400050"/>
                <a:gd name="connsiteY1" fmla="*/ 102870 h 457200"/>
                <a:gd name="connsiteX2" fmla="*/ 194310 w 400050"/>
                <a:gd name="connsiteY2" fmla="*/ 0 h 457200"/>
                <a:gd name="connsiteX3" fmla="*/ 400050 w 400050"/>
                <a:gd name="connsiteY3" fmla="*/ 100965 h 457200"/>
                <a:gd name="connsiteX4" fmla="*/ 398145 w 400050"/>
                <a:gd name="connsiteY4" fmla="*/ 342900 h 457200"/>
                <a:gd name="connsiteX5" fmla="*/ 200025 w 400050"/>
                <a:gd name="connsiteY5" fmla="*/ 457200 h 457200"/>
                <a:gd name="connsiteX6" fmla="*/ 11430 w 400050"/>
                <a:gd name="connsiteY6" fmla="*/ 34671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0050" h="457200">
                  <a:moveTo>
                    <a:pt x="11430" y="346710"/>
                  </a:moveTo>
                  <a:lnTo>
                    <a:pt x="0" y="102870"/>
                  </a:lnTo>
                  <a:lnTo>
                    <a:pt x="194310" y="0"/>
                  </a:lnTo>
                  <a:lnTo>
                    <a:pt x="400050" y="100965"/>
                  </a:lnTo>
                  <a:lnTo>
                    <a:pt x="398145" y="342900"/>
                  </a:lnTo>
                  <a:lnTo>
                    <a:pt x="200025" y="457200"/>
                  </a:lnTo>
                  <a:lnTo>
                    <a:pt x="11430" y="346710"/>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任意多边形 91"/>
            <p:cNvSpPr/>
            <p:nvPr/>
          </p:nvSpPr>
          <p:spPr>
            <a:xfrm>
              <a:off x="819997" y="2563286"/>
              <a:ext cx="356155" cy="297401"/>
            </a:xfrm>
            <a:custGeom>
              <a:avLst/>
              <a:gdLst>
                <a:gd name="connsiteX0" fmla="*/ 53340 w 161925"/>
                <a:gd name="connsiteY0" fmla="*/ 0 h 102870"/>
                <a:gd name="connsiteX1" fmla="*/ 0 w 161925"/>
                <a:gd name="connsiteY1" fmla="*/ 100965 h 102870"/>
                <a:gd name="connsiteX2" fmla="*/ 112395 w 161925"/>
                <a:gd name="connsiteY2" fmla="*/ 102870 h 102870"/>
                <a:gd name="connsiteX3" fmla="*/ 161925 w 161925"/>
                <a:gd name="connsiteY3" fmla="*/ 26670 h 102870"/>
                <a:gd name="connsiteX4" fmla="*/ 53340 w 161925"/>
                <a:gd name="connsiteY4" fmla="*/ 0 h 102870"/>
                <a:gd name="connsiteX0" fmla="*/ 71987 w 161925"/>
                <a:gd name="connsiteY0" fmla="*/ 0 h 126282"/>
                <a:gd name="connsiteX1" fmla="*/ 0 w 161925"/>
                <a:gd name="connsiteY1" fmla="*/ 124377 h 126282"/>
                <a:gd name="connsiteX2" fmla="*/ 112395 w 161925"/>
                <a:gd name="connsiteY2" fmla="*/ 126282 h 126282"/>
                <a:gd name="connsiteX3" fmla="*/ 161925 w 161925"/>
                <a:gd name="connsiteY3" fmla="*/ 50082 h 126282"/>
                <a:gd name="connsiteX4" fmla="*/ 71987 w 161925"/>
                <a:gd name="connsiteY4" fmla="*/ 0 h 126282"/>
                <a:gd name="connsiteX0" fmla="*/ 71987 w 172492"/>
                <a:gd name="connsiteY0" fmla="*/ 0 h 126282"/>
                <a:gd name="connsiteX1" fmla="*/ 0 w 172492"/>
                <a:gd name="connsiteY1" fmla="*/ 124377 h 126282"/>
                <a:gd name="connsiteX2" fmla="*/ 112395 w 172492"/>
                <a:gd name="connsiteY2" fmla="*/ 126282 h 126282"/>
                <a:gd name="connsiteX3" fmla="*/ 172492 w 172492"/>
                <a:gd name="connsiteY3" fmla="*/ 42002 h 126282"/>
                <a:gd name="connsiteX4" fmla="*/ 71987 w 172492"/>
                <a:gd name="connsiteY4" fmla="*/ 0 h 1262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492" h="126282">
                  <a:moveTo>
                    <a:pt x="71987" y="0"/>
                  </a:moveTo>
                  <a:lnTo>
                    <a:pt x="0" y="124377"/>
                  </a:lnTo>
                  <a:lnTo>
                    <a:pt x="112395" y="126282"/>
                  </a:lnTo>
                  <a:lnTo>
                    <a:pt x="172492" y="42002"/>
                  </a:lnTo>
                  <a:lnTo>
                    <a:pt x="71987" y="0"/>
                  </a:lnTo>
                  <a:close/>
                </a:path>
              </a:pathLst>
            </a:custGeom>
            <a:solidFill>
              <a:srgbClr val="7474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3" name="任意多边形 92"/>
            <p:cNvSpPr/>
            <p:nvPr/>
          </p:nvSpPr>
          <p:spPr>
            <a:xfrm>
              <a:off x="758562" y="2561597"/>
              <a:ext cx="213040" cy="295688"/>
            </a:xfrm>
            <a:custGeom>
              <a:avLst/>
              <a:gdLst>
                <a:gd name="connsiteX0" fmla="*/ 0 w 754380"/>
                <a:gd name="connsiteY0" fmla="*/ 266700 h 906780"/>
                <a:gd name="connsiteX1" fmla="*/ 251460 w 754380"/>
                <a:gd name="connsiteY1" fmla="*/ 906780 h 906780"/>
                <a:gd name="connsiteX2" fmla="*/ 754380 w 754380"/>
                <a:gd name="connsiteY2" fmla="*/ 0 h 906780"/>
                <a:gd name="connsiteX3" fmla="*/ 0 w 754380"/>
                <a:gd name="connsiteY3" fmla="*/ 266700 h 906780"/>
                <a:gd name="connsiteX0" fmla="*/ 0 w 754380"/>
                <a:gd name="connsiteY0" fmla="*/ 266700 h 952500"/>
                <a:gd name="connsiteX1" fmla="*/ 274320 w 754380"/>
                <a:gd name="connsiteY1" fmla="*/ 952500 h 952500"/>
                <a:gd name="connsiteX2" fmla="*/ 754380 w 754380"/>
                <a:gd name="connsiteY2" fmla="*/ 0 h 952500"/>
                <a:gd name="connsiteX3" fmla="*/ 0 w 754380"/>
                <a:gd name="connsiteY3" fmla="*/ 266700 h 952500"/>
                <a:gd name="connsiteX0" fmla="*/ 0 w 948690"/>
                <a:gd name="connsiteY0" fmla="*/ 468630 h 1154430"/>
                <a:gd name="connsiteX1" fmla="*/ 274320 w 948690"/>
                <a:gd name="connsiteY1" fmla="*/ 1154430 h 1154430"/>
                <a:gd name="connsiteX2" fmla="*/ 948690 w 948690"/>
                <a:gd name="connsiteY2" fmla="*/ 0 h 1154430"/>
                <a:gd name="connsiteX3" fmla="*/ 0 w 948690"/>
                <a:gd name="connsiteY3" fmla="*/ 468630 h 1154430"/>
              </a:gdLst>
              <a:ahLst/>
              <a:cxnLst>
                <a:cxn ang="0">
                  <a:pos x="connsiteX0" y="connsiteY0"/>
                </a:cxn>
                <a:cxn ang="0">
                  <a:pos x="connsiteX1" y="connsiteY1"/>
                </a:cxn>
                <a:cxn ang="0">
                  <a:pos x="connsiteX2" y="connsiteY2"/>
                </a:cxn>
                <a:cxn ang="0">
                  <a:pos x="connsiteX3" y="connsiteY3"/>
                </a:cxn>
              </a:cxnLst>
              <a:rect l="l" t="t" r="r" b="b"/>
              <a:pathLst>
                <a:path w="948690" h="1154430">
                  <a:moveTo>
                    <a:pt x="0" y="468630"/>
                  </a:moveTo>
                  <a:lnTo>
                    <a:pt x="274320" y="1154430"/>
                  </a:lnTo>
                  <a:lnTo>
                    <a:pt x="948690" y="0"/>
                  </a:lnTo>
                  <a:lnTo>
                    <a:pt x="0" y="468630"/>
                  </a:lnTo>
                  <a:close/>
                </a:path>
              </a:pathLst>
            </a:custGeom>
            <a:solidFill>
              <a:srgbClr val="9393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任意多边形 93"/>
            <p:cNvSpPr/>
            <p:nvPr/>
          </p:nvSpPr>
          <p:spPr>
            <a:xfrm>
              <a:off x="758562" y="2680186"/>
              <a:ext cx="62457" cy="264460"/>
            </a:xfrm>
            <a:custGeom>
              <a:avLst/>
              <a:gdLst>
                <a:gd name="connsiteX0" fmla="*/ 0 w 278130"/>
                <a:gd name="connsiteY0" fmla="*/ 0 h 1032510"/>
                <a:gd name="connsiteX1" fmla="*/ 87630 w 278130"/>
                <a:gd name="connsiteY1" fmla="*/ 1032510 h 1032510"/>
                <a:gd name="connsiteX2" fmla="*/ 278130 w 278130"/>
                <a:gd name="connsiteY2" fmla="*/ 674370 h 1032510"/>
                <a:gd name="connsiteX3" fmla="*/ 0 w 278130"/>
                <a:gd name="connsiteY3" fmla="*/ 0 h 1032510"/>
                <a:gd name="connsiteX0" fmla="*/ 0 w 262890"/>
                <a:gd name="connsiteY0" fmla="*/ 0 h 1032510"/>
                <a:gd name="connsiteX1" fmla="*/ 87630 w 262890"/>
                <a:gd name="connsiteY1" fmla="*/ 1032510 h 1032510"/>
                <a:gd name="connsiteX2" fmla="*/ 262890 w 262890"/>
                <a:gd name="connsiteY2" fmla="*/ 685800 h 1032510"/>
                <a:gd name="connsiteX3" fmla="*/ 0 w 262890"/>
                <a:gd name="connsiteY3" fmla="*/ 0 h 1032510"/>
                <a:gd name="connsiteX0" fmla="*/ 0 w 274320"/>
                <a:gd name="connsiteY0" fmla="*/ 0 h 1032510"/>
                <a:gd name="connsiteX1" fmla="*/ 87630 w 274320"/>
                <a:gd name="connsiteY1" fmla="*/ 1032510 h 1032510"/>
                <a:gd name="connsiteX2" fmla="*/ 274320 w 274320"/>
                <a:gd name="connsiteY2" fmla="*/ 704850 h 1032510"/>
                <a:gd name="connsiteX3" fmla="*/ 0 w 274320"/>
                <a:gd name="connsiteY3" fmla="*/ 0 h 1032510"/>
                <a:gd name="connsiteX0" fmla="*/ 0 w 278130"/>
                <a:gd name="connsiteY0" fmla="*/ 0 h 1032510"/>
                <a:gd name="connsiteX1" fmla="*/ 87630 w 278130"/>
                <a:gd name="connsiteY1" fmla="*/ 1032510 h 1032510"/>
                <a:gd name="connsiteX2" fmla="*/ 278130 w 278130"/>
                <a:gd name="connsiteY2" fmla="*/ 691515 h 1032510"/>
                <a:gd name="connsiteX3" fmla="*/ 0 w 278130"/>
                <a:gd name="connsiteY3" fmla="*/ 0 h 1032510"/>
              </a:gdLst>
              <a:ahLst/>
              <a:cxnLst>
                <a:cxn ang="0">
                  <a:pos x="connsiteX0" y="connsiteY0"/>
                </a:cxn>
                <a:cxn ang="0">
                  <a:pos x="connsiteX1" y="connsiteY1"/>
                </a:cxn>
                <a:cxn ang="0">
                  <a:pos x="connsiteX2" y="connsiteY2"/>
                </a:cxn>
                <a:cxn ang="0">
                  <a:pos x="connsiteX3" y="connsiteY3"/>
                </a:cxn>
              </a:cxnLst>
              <a:rect l="l" t="t" r="r" b="b"/>
              <a:pathLst>
                <a:path w="278130" h="1032510">
                  <a:moveTo>
                    <a:pt x="0" y="0"/>
                  </a:moveTo>
                  <a:lnTo>
                    <a:pt x="87630" y="1032510"/>
                  </a:lnTo>
                  <a:lnTo>
                    <a:pt x="278130" y="691515"/>
                  </a:lnTo>
                  <a:lnTo>
                    <a:pt x="0" y="0"/>
                  </a:lnTo>
                  <a:close/>
                </a:path>
              </a:pathLst>
            </a:custGeom>
            <a:solidFill>
              <a:srgbClr val="8686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任意多边形 94"/>
            <p:cNvSpPr/>
            <p:nvPr/>
          </p:nvSpPr>
          <p:spPr>
            <a:xfrm>
              <a:off x="776106" y="2853730"/>
              <a:ext cx="405973" cy="204282"/>
            </a:xfrm>
            <a:custGeom>
              <a:avLst/>
              <a:gdLst>
                <a:gd name="connsiteX0" fmla="*/ 0 w 1798320"/>
                <a:gd name="connsiteY0" fmla="*/ 342900 h 797560"/>
                <a:gd name="connsiteX1" fmla="*/ 833120 w 1798320"/>
                <a:gd name="connsiteY1" fmla="*/ 797560 h 797560"/>
                <a:gd name="connsiteX2" fmla="*/ 1798320 w 1798320"/>
                <a:gd name="connsiteY2" fmla="*/ 317500 h 797560"/>
                <a:gd name="connsiteX3" fmla="*/ 1231900 w 1798320"/>
                <a:gd name="connsiteY3" fmla="*/ 27940 h 797560"/>
                <a:gd name="connsiteX4" fmla="*/ 203200 w 1798320"/>
                <a:gd name="connsiteY4" fmla="*/ 0 h 797560"/>
                <a:gd name="connsiteX5" fmla="*/ 0 w 1798320"/>
                <a:gd name="connsiteY5" fmla="*/ 342900 h 797560"/>
                <a:gd name="connsiteX0" fmla="*/ 0 w 1798320"/>
                <a:gd name="connsiteY0" fmla="*/ 342900 h 797560"/>
                <a:gd name="connsiteX1" fmla="*/ 833120 w 1798320"/>
                <a:gd name="connsiteY1" fmla="*/ 797560 h 797560"/>
                <a:gd name="connsiteX2" fmla="*/ 1798320 w 1798320"/>
                <a:gd name="connsiteY2" fmla="*/ 317500 h 797560"/>
                <a:gd name="connsiteX3" fmla="*/ 1237615 w 1798320"/>
                <a:gd name="connsiteY3" fmla="*/ 18415 h 797560"/>
                <a:gd name="connsiteX4" fmla="*/ 203200 w 1798320"/>
                <a:gd name="connsiteY4" fmla="*/ 0 h 797560"/>
                <a:gd name="connsiteX5" fmla="*/ 0 w 1798320"/>
                <a:gd name="connsiteY5" fmla="*/ 342900 h 797560"/>
                <a:gd name="connsiteX0" fmla="*/ 0 w 1802130"/>
                <a:gd name="connsiteY0" fmla="*/ 342900 h 797560"/>
                <a:gd name="connsiteX1" fmla="*/ 833120 w 1802130"/>
                <a:gd name="connsiteY1" fmla="*/ 797560 h 797560"/>
                <a:gd name="connsiteX2" fmla="*/ 1802130 w 1802130"/>
                <a:gd name="connsiteY2" fmla="*/ 311785 h 797560"/>
                <a:gd name="connsiteX3" fmla="*/ 1237615 w 1802130"/>
                <a:gd name="connsiteY3" fmla="*/ 18415 h 797560"/>
                <a:gd name="connsiteX4" fmla="*/ 203200 w 1802130"/>
                <a:gd name="connsiteY4" fmla="*/ 0 h 797560"/>
                <a:gd name="connsiteX5" fmla="*/ 0 w 1802130"/>
                <a:gd name="connsiteY5" fmla="*/ 342900 h 797560"/>
                <a:gd name="connsiteX0" fmla="*/ 0 w 1807845"/>
                <a:gd name="connsiteY0" fmla="*/ 342900 h 797560"/>
                <a:gd name="connsiteX1" fmla="*/ 833120 w 1807845"/>
                <a:gd name="connsiteY1" fmla="*/ 797560 h 797560"/>
                <a:gd name="connsiteX2" fmla="*/ 1807845 w 1807845"/>
                <a:gd name="connsiteY2" fmla="*/ 307975 h 797560"/>
                <a:gd name="connsiteX3" fmla="*/ 1237615 w 1807845"/>
                <a:gd name="connsiteY3" fmla="*/ 18415 h 797560"/>
                <a:gd name="connsiteX4" fmla="*/ 203200 w 1807845"/>
                <a:gd name="connsiteY4" fmla="*/ 0 h 797560"/>
                <a:gd name="connsiteX5" fmla="*/ 0 w 1807845"/>
                <a:gd name="connsiteY5" fmla="*/ 342900 h 797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07845" h="797560">
                  <a:moveTo>
                    <a:pt x="0" y="342900"/>
                  </a:moveTo>
                  <a:lnTo>
                    <a:pt x="833120" y="797560"/>
                  </a:lnTo>
                  <a:lnTo>
                    <a:pt x="1807845" y="307975"/>
                  </a:lnTo>
                  <a:lnTo>
                    <a:pt x="1237615" y="18415"/>
                  </a:lnTo>
                  <a:lnTo>
                    <a:pt x="203200" y="0"/>
                  </a:lnTo>
                  <a:lnTo>
                    <a:pt x="0" y="342900"/>
                  </a:lnTo>
                  <a:close/>
                </a:path>
              </a:pathLst>
            </a:custGeom>
            <a:solidFill>
              <a:srgbClr val="343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任意多边形 95"/>
            <p:cNvSpPr/>
            <p:nvPr/>
          </p:nvSpPr>
          <p:spPr>
            <a:xfrm>
              <a:off x="1051746" y="2662135"/>
              <a:ext cx="128908" cy="270641"/>
            </a:xfrm>
            <a:custGeom>
              <a:avLst/>
              <a:gdLst>
                <a:gd name="connsiteX0" fmla="*/ 551180 w 574040"/>
                <a:gd name="connsiteY0" fmla="*/ 0 h 1056640"/>
                <a:gd name="connsiteX1" fmla="*/ 574040 w 574040"/>
                <a:gd name="connsiteY1" fmla="*/ 1056640 h 1056640"/>
                <a:gd name="connsiteX2" fmla="*/ 0 w 574040"/>
                <a:gd name="connsiteY2" fmla="*/ 769620 h 1056640"/>
                <a:gd name="connsiteX3" fmla="*/ 551180 w 574040"/>
                <a:gd name="connsiteY3" fmla="*/ 0 h 1056640"/>
              </a:gdLst>
              <a:ahLst/>
              <a:cxnLst>
                <a:cxn ang="0">
                  <a:pos x="connsiteX0" y="connsiteY0"/>
                </a:cxn>
                <a:cxn ang="0">
                  <a:pos x="connsiteX1" y="connsiteY1"/>
                </a:cxn>
                <a:cxn ang="0">
                  <a:pos x="connsiteX2" y="connsiteY2"/>
                </a:cxn>
                <a:cxn ang="0">
                  <a:pos x="connsiteX3" y="connsiteY3"/>
                </a:cxn>
              </a:cxnLst>
              <a:rect l="l" t="t" r="r" b="b"/>
              <a:pathLst>
                <a:path w="574040" h="1056640">
                  <a:moveTo>
                    <a:pt x="551180" y="0"/>
                  </a:moveTo>
                  <a:lnTo>
                    <a:pt x="574040" y="1056640"/>
                  </a:lnTo>
                  <a:lnTo>
                    <a:pt x="0" y="769620"/>
                  </a:lnTo>
                  <a:lnTo>
                    <a:pt x="551180" y="0"/>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7" name="组合 96"/>
          <p:cNvGrpSpPr/>
          <p:nvPr/>
        </p:nvGrpSpPr>
        <p:grpSpPr>
          <a:xfrm>
            <a:off x="11952755" y="6073793"/>
            <a:ext cx="478489" cy="560847"/>
            <a:chOff x="758562" y="2561597"/>
            <a:chExt cx="423517" cy="496415"/>
          </a:xfrm>
        </p:grpSpPr>
        <p:sp>
          <p:nvSpPr>
            <p:cNvPr id="98" name="任意多边形 97"/>
            <p:cNvSpPr/>
            <p:nvPr/>
          </p:nvSpPr>
          <p:spPr>
            <a:xfrm>
              <a:off x="769620" y="2581275"/>
              <a:ext cx="400050" cy="457200"/>
            </a:xfrm>
            <a:custGeom>
              <a:avLst/>
              <a:gdLst>
                <a:gd name="connsiteX0" fmla="*/ 11430 w 400050"/>
                <a:gd name="connsiteY0" fmla="*/ 346710 h 457200"/>
                <a:gd name="connsiteX1" fmla="*/ 0 w 400050"/>
                <a:gd name="connsiteY1" fmla="*/ 102870 h 457200"/>
                <a:gd name="connsiteX2" fmla="*/ 194310 w 400050"/>
                <a:gd name="connsiteY2" fmla="*/ 0 h 457200"/>
                <a:gd name="connsiteX3" fmla="*/ 400050 w 400050"/>
                <a:gd name="connsiteY3" fmla="*/ 100965 h 457200"/>
                <a:gd name="connsiteX4" fmla="*/ 398145 w 400050"/>
                <a:gd name="connsiteY4" fmla="*/ 342900 h 457200"/>
                <a:gd name="connsiteX5" fmla="*/ 200025 w 400050"/>
                <a:gd name="connsiteY5" fmla="*/ 457200 h 457200"/>
                <a:gd name="connsiteX6" fmla="*/ 11430 w 400050"/>
                <a:gd name="connsiteY6" fmla="*/ 34671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0050" h="457200">
                  <a:moveTo>
                    <a:pt x="11430" y="346710"/>
                  </a:moveTo>
                  <a:lnTo>
                    <a:pt x="0" y="102870"/>
                  </a:lnTo>
                  <a:lnTo>
                    <a:pt x="194310" y="0"/>
                  </a:lnTo>
                  <a:lnTo>
                    <a:pt x="400050" y="100965"/>
                  </a:lnTo>
                  <a:lnTo>
                    <a:pt x="398145" y="342900"/>
                  </a:lnTo>
                  <a:lnTo>
                    <a:pt x="200025" y="457200"/>
                  </a:lnTo>
                  <a:lnTo>
                    <a:pt x="11430" y="346710"/>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任意多边形 98"/>
            <p:cNvSpPr/>
            <p:nvPr/>
          </p:nvSpPr>
          <p:spPr>
            <a:xfrm>
              <a:off x="819997" y="2563286"/>
              <a:ext cx="356155" cy="297401"/>
            </a:xfrm>
            <a:custGeom>
              <a:avLst/>
              <a:gdLst>
                <a:gd name="connsiteX0" fmla="*/ 53340 w 161925"/>
                <a:gd name="connsiteY0" fmla="*/ 0 h 102870"/>
                <a:gd name="connsiteX1" fmla="*/ 0 w 161925"/>
                <a:gd name="connsiteY1" fmla="*/ 100965 h 102870"/>
                <a:gd name="connsiteX2" fmla="*/ 112395 w 161925"/>
                <a:gd name="connsiteY2" fmla="*/ 102870 h 102870"/>
                <a:gd name="connsiteX3" fmla="*/ 161925 w 161925"/>
                <a:gd name="connsiteY3" fmla="*/ 26670 h 102870"/>
                <a:gd name="connsiteX4" fmla="*/ 53340 w 161925"/>
                <a:gd name="connsiteY4" fmla="*/ 0 h 102870"/>
                <a:gd name="connsiteX0" fmla="*/ 71987 w 161925"/>
                <a:gd name="connsiteY0" fmla="*/ 0 h 126282"/>
                <a:gd name="connsiteX1" fmla="*/ 0 w 161925"/>
                <a:gd name="connsiteY1" fmla="*/ 124377 h 126282"/>
                <a:gd name="connsiteX2" fmla="*/ 112395 w 161925"/>
                <a:gd name="connsiteY2" fmla="*/ 126282 h 126282"/>
                <a:gd name="connsiteX3" fmla="*/ 161925 w 161925"/>
                <a:gd name="connsiteY3" fmla="*/ 50082 h 126282"/>
                <a:gd name="connsiteX4" fmla="*/ 71987 w 161925"/>
                <a:gd name="connsiteY4" fmla="*/ 0 h 126282"/>
                <a:gd name="connsiteX0" fmla="*/ 71987 w 172492"/>
                <a:gd name="connsiteY0" fmla="*/ 0 h 126282"/>
                <a:gd name="connsiteX1" fmla="*/ 0 w 172492"/>
                <a:gd name="connsiteY1" fmla="*/ 124377 h 126282"/>
                <a:gd name="connsiteX2" fmla="*/ 112395 w 172492"/>
                <a:gd name="connsiteY2" fmla="*/ 126282 h 126282"/>
                <a:gd name="connsiteX3" fmla="*/ 172492 w 172492"/>
                <a:gd name="connsiteY3" fmla="*/ 42002 h 126282"/>
                <a:gd name="connsiteX4" fmla="*/ 71987 w 172492"/>
                <a:gd name="connsiteY4" fmla="*/ 0 h 1262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492" h="126282">
                  <a:moveTo>
                    <a:pt x="71987" y="0"/>
                  </a:moveTo>
                  <a:lnTo>
                    <a:pt x="0" y="124377"/>
                  </a:lnTo>
                  <a:lnTo>
                    <a:pt x="112395" y="126282"/>
                  </a:lnTo>
                  <a:lnTo>
                    <a:pt x="172492" y="42002"/>
                  </a:lnTo>
                  <a:lnTo>
                    <a:pt x="71987" y="0"/>
                  </a:lnTo>
                  <a:close/>
                </a:path>
              </a:pathLst>
            </a:custGeom>
            <a:solidFill>
              <a:srgbClr val="7474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3" name="任意多边形 102"/>
            <p:cNvSpPr/>
            <p:nvPr/>
          </p:nvSpPr>
          <p:spPr>
            <a:xfrm>
              <a:off x="758562" y="2561597"/>
              <a:ext cx="213040" cy="295688"/>
            </a:xfrm>
            <a:custGeom>
              <a:avLst/>
              <a:gdLst>
                <a:gd name="connsiteX0" fmla="*/ 0 w 754380"/>
                <a:gd name="connsiteY0" fmla="*/ 266700 h 906780"/>
                <a:gd name="connsiteX1" fmla="*/ 251460 w 754380"/>
                <a:gd name="connsiteY1" fmla="*/ 906780 h 906780"/>
                <a:gd name="connsiteX2" fmla="*/ 754380 w 754380"/>
                <a:gd name="connsiteY2" fmla="*/ 0 h 906780"/>
                <a:gd name="connsiteX3" fmla="*/ 0 w 754380"/>
                <a:gd name="connsiteY3" fmla="*/ 266700 h 906780"/>
                <a:gd name="connsiteX0" fmla="*/ 0 w 754380"/>
                <a:gd name="connsiteY0" fmla="*/ 266700 h 952500"/>
                <a:gd name="connsiteX1" fmla="*/ 274320 w 754380"/>
                <a:gd name="connsiteY1" fmla="*/ 952500 h 952500"/>
                <a:gd name="connsiteX2" fmla="*/ 754380 w 754380"/>
                <a:gd name="connsiteY2" fmla="*/ 0 h 952500"/>
                <a:gd name="connsiteX3" fmla="*/ 0 w 754380"/>
                <a:gd name="connsiteY3" fmla="*/ 266700 h 952500"/>
                <a:gd name="connsiteX0" fmla="*/ 0 w 948690"/>
                <a:gd name="connsiteY0" fmla="*/ 468630 h 1154430"/>
                <a:gd name="connsiteX1" fmla="*/ 274320 w 948690"/>
                <a:gd name="connsiteY1" fmla="*/ 1154430 h 1154430"/>
                <a:gd name="connsiteX2" fmla="*/ 948690 w 948690"/>
                <a:gd name="connsiteY2" fmla="*/ 0 h 1154430"/>
                <a:gd name="connsiteX3" fmla="*/ 0 w 948690"/>
                <a:gd name="connsiteY3" fmla="*/ 468630 h 1154430"/>
              </a:gdLst>
              <a:ahLst/>
              <a:cxnLst>
                <a:cxn ang="0">
                  <a:pos x="connsiteX0" y="connsiteY0"/>
                </a:cxn>
                <a:cxn ang="0">
                  <a:pos x="connsiteX1" y="connsiteY1"/>
                </a:cxn>
                <a:cxn ang="0">
                  <a:pos x="connsiteX2" y="connsiteY2"/>
                </a:cxn>
                <a:cxn ang="0">
                  <a:pos x="connsiteX3" y="connsiteY3"/>
                </a:cxn>
              </a:cxnLst>
              <a:rect l="l" t="t" r="r" b="b"/>
              <a:pathLst>
                <a:path w="948690" h="1154430">
                  <a:moveTo>
                    <a:pt x="0" y="468630"/>
                  </a:moveTo>
                  <a:lnTo>
                    <a:pt x="274320" y="1154430"/>
                  </a:lnTo>
                  <a:lnTo>
                    <a:pt x="948690" y="0"/>
                  </a:lnTo>
                  <a:lnTo>
                    <a:pt x="0" y="468630"/>
                  </a:lnTo>
                  <a:close/>
                </a:path>
              </a:pathLst>
            </a:custGeom>
            <a:solidFill>
              <a:srgbClr val="9393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 name="任意多边形 103"/>
            <p:cNvSpPr/>
            <p:nvPr/>
          </p:nvSpPr>
          <p:spPr>
            <a:xfrm>
              <a:off x="758562" y="2680186"/>
              <a:ext cx="62457" cy="264460"/>
            </a:xfrm>
            <a:custGeom>
              <a:avLst/>
              <a:gdLst>
                <a:gd name="connsiteX0" fmla="*/ 0 w 278130"/>
                <a:gd name="connsiteY0" fmla="*/ 0 h 1032510"/>
                <a:gd name="connsiteX1" fmla="*/ 87630 w 278130"/>
                <a:gd name="connsiteY1" fmla="*/ 1032510 h 1032510"/>
                <a:gd name="connsiteX2" fmla="*/ 278130 w 278130"/>
                <a:gd name="connsiteY2" fmla="*/ 674370 h 1032510"/>
                <a:gd name="connsiteX3" fmla="*/ 0 w 278130"/>
                <a:gd name="connsiteY3" fmla="*/ 0 h 1032510"/>
                <a:gd name="connsiteX0" fmla="*/ 0 w 262890"/>
                <a:gd name="connsiteY0" fmla="*/ 0 h 1032510"/>
                <a:gd name="connsiteX1" fmla="*/ 87630 w 262890"/>
                <a:gd name="connsiteY1" fmla="*/ 1032510 h 1032510"/>
                <a:gd name="connsiteX2" fmla="*/ 262890 w 262890"/>
                <a:gd name="connsiteY2" fmla="*/ 685800 h 1032510"/>
                <a:gd name="connsiteX3" fmla="*/ 0 w 262890"/>
                <a:gd name="connsiteY3" fmla="*/ 0 h 1032510"/>
                <a:gd name="connsiteX0" fmla="*/ 0 w 274320"/>
                <a:gd name="connsiteY0" fmla="*/ 0 h 1032510"/>
                <a:gd name="connsiteX1" fmla="*/ 87630 w 274320"/>
                <a:gd name="connsiteY1" fmla="*/ 1032510 h 1032510"/>
                <a:gd name="connsiteX2" fmla="*/ 274320 w 274320"/>
                <a:gd name="connsiteY2" fmla="*/ 704850 h 1032510"/>
                <a:gd name="connsiteX3" fmla="*/ 0 w 274320"/>
                <a:gd name="connsiteY3" fmla="*/ 0 h 1032510"/>
                <a:gd name="connsiteX0" fmla="*/ 0 w 278130"/>
                <a:gd name="connsiteY0" fmla="*/ 0 h 1032510"/>
                <a:gd name="connsiteX1" fmla="*/ 87630 w 278130"/>
                <a:gd name="connsiteY1" fmla="*/ 1032510 h 1032510"/>
                <a:gd name="connsiteX2" fmla="*/ 278130 w 278130"/>
                <a:gd name="connsiteY2" fmla="*/ 691515 h 1032510"/>
                <a:gd name="connsiteX3" fmla="*/ 0 w 278130"/>
                <a:gd name="connsiteY3" fmla="*/ 0 h 1032510"/>
              </a:gdLst>
              <a:ahLst/>
              <a:cxnLst>
                <a:cxn ang="0">
                  <a:pos x="connsiteX0" y="connsiteY0"/>
                </a:cxn>
                <a:cxn ang="0">
                  <a:pos x="connsiteX1" y="connsiteY1"/>
                </a:cxn>
                <a:cxn ang="0">
                  <a:pos x="connsiteX2" y="connsiteY2"/>
                </a:cxn>
                <a:cxn ang="0">
                  <a:pos x="connsiteX3" y="connsiteY3"/>
                </a:cxn>
              </a:cxnLst>
              <a:rect l="l" t="t" r="r" b="b"/>
              <a:pathLst>
                <a:path w="278130" h="1032510">
                  <a:moveTo>
                    <a:pt x="0" y="0"/>
                  </a:moveTo>
                  <a:lnTo>
                    <a:pt x="87630" y="1032510"/>
                  </a:lnTo>
                  <a:lnTo>
                    <a:pt x="278130" y="691515"/>
                  </a:lnTo>
                  <a:lnTo>
                    <a:pt x="0" y="0"/>
                  </a:lnTo>
                  <a:close/>
                </a:path>
              </a:pathLst>
            </a:custGeom>
            <a:solidFill>
              <a:srgbClr val="8686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任意多边形 104"/>
            <p:cNvSpPr/>
            <p:nvPr/>
          </p:nvSpPr>
          <p:spPr>
            <a:xfrm>
              <a:off x="776106" y="2853730"/>
              <a:ext cx="405973" cy="204282"/>
            </a:xfrm>
            <a:custGeom>
              <a:avLst/>
              <a:gdLst>
                <a:gd name="connsiteX0" fmla="*/ 0 w 1798320"/>
                <a:gd name="connsiteY0" fmla="*/ 342900 h 797560"/>
                <a:gd name="connsiteX1" fmla="*/ 833120 w 1798320"/>
                <a:gd name="connsiteY1" fmla="*/ 797560 h 797560"/>
                <a:gd name="connsiteX2" fmla="*/ 1798320 w 1798320"/>
                <a:gd name="connsiteY2" fmla="*/ 317500 h 797560"/>
                <a:gd name="connsiteX3" fmla="*/ 1231900 w 1798320"/>
                <a:gd name="connsiteY3" fmla="*/ 27940 h 797560"/>
                <a:gd name="connsiteX4" fmla="*/ 203200 w 1798320"/>
                <a:gd name="connsiteY4" fmla="*/ 0 h 797560"/>
                <a:gd name="connsiteX5" fmla="*/ 0 w 1798320"/>
                <a:gd name="connsiteY5" fmla="*/ 342900 h 797560"/>
                <a:gd name="connsiteX0" fmla="*/ 0 w 1798320"/>
                <a:gd name="connsiteY0" fmla="*/ 342900 h 797560"/>
                <a:gd name="connsiteX1" fmla="*/ 833120 w 1798320"/>
                <a:gd name="connsiteY1" fmla="*/ 797560 h 797560"/>
                <a:gd name="connsiteX2" fmla="*/ 1798320 w 1798320"/>
                <a:gd name="connsiteY2" fmla="*/ 317500 h 797560"/>
                <a:gd name="connsiteX3" fmla="*/ 1237615 w 1798320"/>
                <a:gd name="connsiteY3" fmla="*/ 18415 h 797560"/>
                <a:gd name="connsiteX4" fmla="*/ 203200 w 1798320"/>
                <a:gd name="connsiteY4" fmla="*/ 0 h 797560"/>
                <a:gd name="connsiteX5" fmla="*/ 0 w 1798320"/>
                <a:gd name="connsiteY5" fmla="*/ 342900 h 797560"/>
                <a:gd name="connsiteX0" fmla="*/ 0 w 1802130"/>
                <a:gd name="connsiteY0" fmla="*/ 342900 h 797560"/>
                <a:gd name="connsiteX1" fmla="*/ 833120 w 1802130"/>
                <a:gd name="connsiteY1" fmla="*/ 797560 h 797560"/>
                <a:gd name="connsiteX2" fmla="*/ 1802130 w 1802130"/>
                <a:gd name="connsiteY2" fmla="*/ 311785 h 797560"/>
                <a:gd name="connsiteX3" fmla="*/ 1237615 w 1802130"/>
                <a:gd name="connsiteY3" fmla="*/ 18415 h 797560"/>
                <a:gd name="connsiteX4" fmla="*/ 203200 w 1802130"/>
                <a:gd name="connsiteY4" fmla="*/ 0 h 797560"/>
                <a:gd name="connsiteX5" fmla="*/ 0 w 1802130"/>
                <a:gd name="connsiteY5" fmla="*/ 342900 h 797560"/>
                <a:gd name="connsiteX0" fmla="*/ 0 w 1807845"/>
                <a:gd name="connsiteY0" fmla="*/ 342900 h 797560"/>
                <a:gd name="connsiteX1" fmla="*/ 833120 w 1807845"/>
                <a:gd name="connsiteY1" fmla="*/ 797560 h 797560"/>
                <a:gd name="connsiteX2" fmla="*/ 1807845 w 1807845"/>
                <a:gd name="connsiteY2" fmla="*/ 307975 h 797560"/>
                <a:gd name="connsiteX3" fmla="*/ 1237615 w 1807845"/>
                <a:gd name="connsiteY3" fmla="*/ 18415 h 797560"/>
                <a:gd name="connsiteX4" fmla="*/ 203200 w 1807845"/>
                <a:gd name="connsiteY4" fmla="*/ 0 h 797560"/>
                <a:gd name="connsiteX5" fmla="*/ 0 w 1807845"/>
                <a:gd name="connsiteY5" fmla="*/ 342900 h 797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07845" h="797560">
                  <a:moveTo>
                    <a:pt x="0" y="342900"/>
                  </a:moveTo>
                  <a:lnTo>
                    <a:pt x="833120" y="797560"/>
                  </a:lnTo>
                  <a:lnTo>
                    <a:pt x="1807845" y="307975"/>
                  </a:lnTo>
                  <a:lnTo>
                    <a:pt x="1237615" y="18415"/>
                  </a:lnTo>
                  <a:lnTo>
                    <a:pt x="203200" y="0"/>
                  </a:lnTo>
                  <a:lnTo>
                    <a:pt x="0" y="342900"/>
                  </a:lnTo>
                  <a:close/>
                </a:path>
              </a:pathLst>
            </a:custGeom>
            <a:solidFill>
              <a:srgbClr val="343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任意多边形 107"/>
            <p:cNvSpPr/>
            <p:nvPr/>
          </p:nvSpPr>
          <p:spPr>
            <a:xfrm>
              <a:off x="1051746" y="2662135"/>
              <a:ext cx="128908" cy="270641"/>
            </a:xfrm>
            <a:custGeom>
              <a:avLst/>
              <a:gdLst>
                <a:gd name="connsiteX0" fmla="*/ 551180 w 574040"/>
                <a:gd name="connsiteY0" fmla="*/ 0 h 1056640"/>
                <a:gd name="connsiteX1" fmla="*/ 574040 w 574040"/>
                <a:gd name="connsiteY1" fmla="*/ 1056640 h 1056640"/>
                <a:gd name="connsiteX2" fmla="*/ 0 w 574040"/>
                <a:gd name="connsiteY2" fmla="*/ 769620 h 1056640"/>
                <a:gd name="connsiteX3" fmla="*/ 551180 w 574040"/>
                <a:gd name="connsiteY3" fmla="*/ 0 h 1056640"/>
              </a:gdLst>
              <a:ahLst/>
              <a:cxnLst>
                <a:cxn ang="0">
                  <a:pos x="connsiteX0" y="connsiteY0"/>
                </a:cxn>
                <a:cxn ang="0">
                  <a:pos x="connsiteX1" y="connsiteY1"/>
                </a:cxn>
                <a:cxn ang="0">
                  <a:pos x="connsiteX2" y="connsiteY2"/>
                </a:cxn>
                <a:cxn ang="0">
                  <a:pos x="connsiteX3" y="connsiteY3"/>
                </a:cxn>
              </a:cxnLst>
              <a:rect l="l" t="t" r="r" b="b"/>
              <a:pathLst>
                <a:path w="574040" h="1056640">
                  <a:moveTo>
                    <a:pt x="551180" y="0"/>
                  </a:moveTo>
                  <a:lnTo>
                    <a:pt x="574040" y="1056640"/>
                  </a:lnTo>
                  <a:lnTo>
                    <a:pt x="0" y="769620"/>
                  </a:lnTo>
                  <a:lnTo>
                    <a:pt x="551180" y="0"/>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104939395"/>
      </p:ext>
    </p:extLst>
  </p:cSld>
  <p:clrMapOvr>
    <a:masterClrMapping/>
  </p:clrMapOvr>
  <mc:AlternateContent xmlns:mc="http://schemas.openxmlformats.org/markup-compatibility/2006" xmlns:p14="http://schemas.microsoft.com/office/powerpoint/2010/main">
    <mc:Choice Requires="p14">
      <p:transition spd="slow" p14:dur="850">
        <p14:warp/>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fade">
                                      <p:cBhvr>
                                        <p:cTn id="25" dur="500"/>
                                        <p:tgtEl>
                                          <p:spTgt spid="1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fade">
                                      <p:cBhvr>
                                        <p:cTn id="28" dur="500"/>
                                        <p:tgtEl>
                                          <p:spTgt spid="15"/>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fade">
                                      <p:cBhvr>
                                        <p:cTn id="31" dur="500"/>
                                        <p:tgtEl>
                                          <p:spTgt spid="16"/>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7"/>
                                        </p:tgtEl>
                                        <p:attrNameLst>
                                          <p:attrName>style.visibility</p:attrName>
                                        </p:attrNameLst>
                                      </p:cBhvr>
                                      <p:to>
                                        <p:strVal val="visible"/>
                                      </p:to>
                                    </p:set>
                                    <p:animEffect transition="in" filter="fade">
                                      <p:cBhvr>
                                        <p:cTn id="34" dur="500"/>
                                        <p:tgtEl>
                                          <p:spTgt spid="17"/>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fade">
                                      <p:cBhvr>
                                        <p:cTn id="37" dur="500"/>
                                        <p:tgtEl>
                                          <p:spTgt spid="18"/>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9"/>
                                        </p:tgtEl>
                                        <p:attrNameLst>
                                          <p:attrName>style.visibility</p:attrName>
                                        </p:attrNameLst>
                                      </p:cBhvr>
                                      <p:to>
                                        <p:strVal val="visible"/>
                                      </p:to>
                                    </p:set>
                                    <p:animEffect transition="in" filter="fade">
                                      <p:cBhvr>
                                        <p:cTn id="40" dur="500"/>
                                        <p:tgtEl>
                                          <p:spTgt spid="19"/>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0"/>
                                        </p:tgtEl>
                                        <p:attrNameLst>
                                          <p:attrName>style.visibility</p:attrName>
                                        </p:attrNameLst>
                                      </p:cBhvr>
                                      <p:to>
                                        <p:strVal val="visible"/>
                                      </p:to>
                                    </p:set>
                                    <p:animEffect transition="in" filter="fade">
                                      <p:cBhvr>
                                        <p:cTn id="43" dur="500"/>
                                        <p:tgtEl>
                                          <p:spTgt spid="20"/>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1"/>
                                        </p:tgtEl>
                                        <p:attrNameLst>
                                          <p:attrName>style.visibility</p:attrName>
                                        </p:attrNameLst>
                                      </p:cBhvr>
                                      <p:to>
                                        <p:strVal val="visible"/>
                                      </p:to>
                                    </p:set>
                                    <p:animEffect transition="in" filter="fade">
                                      <p:cBhvr>
                                        <p:cTn id="46" dur="500"/>
                                        <p:tgtEl>
                                          <p:spTgt spid="21"/>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22"/>
                                        </p:tgtEl>
                                        <p:attrNameLst>
                                          <p:attrName>style.visibility</p:attrName>
                                        </p:attrNameLst>
                                      </p:cBhvr>
                                      <p:to>
                                        <p:strVal val="visible"/>
                                      </p:to>
                                    </p:set>
                                    <p:animEffect transition="in" filter="fade">
                                      <p:cBhvr>
                                        <p:cTn id="49" dur="500"/>
                                        <p:tgtEl>
                                          <p:spTgt spid="22"/>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3"/>
                                        </p:tgtEl>
                                        <p:attrNameLst>
                                          <p:attrName>style.visibility</p:attrName>
                                        </p:attrNameLst>
                                      </p:cBhvr>
                                      <p:to>
                                        <p:strVal val="visible"/>
                                      </p:to>
                                    </p:set>
                                    <p:animEffect transition="in" filter="fade">
                                      <p:cBhvr>
                                        <p:cTn id="52" dur="500"/>
                                        <p:tgtEl>
                                          <p:spTgt spid="23"/>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27"/>
                                        </p:tgtEl>
                                        <p:attrNameLst>
                                          <p:attrName>style.visibility</p:attrName>
                                        </p:attrNameLst>
                                      </p:cBhvr>
                                      <p:to>
                                        <p:strVal val="visible"/>
                                      </p:to>
                                    </p:set>
                                    <p:animEffect transition="in" filter="fade">
                                      <p:cBhvr>
                                        <p:cTn id="55" dur="500"/>
                                        <p:tgtEl>
                                          <p:spTgt spid="27"/>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28"/>
                                        </p:tgtEl>
                                        <p:attrNameLst>
                                          <p:attrName>style.visibility</p:attrName>
                                        </p:attrNameLst>
                                      </p:cBhvr>
                                      <p:to>
                                        <p:strVal val="visible"/>
                                      </p:to>
                                    </p:set>
                                    <p:animEffect transition="in" filter="fade">
                                      <p:cBhvr>
                                        <p:cTn id="58" dur="500"/>
                                        <p:tgtEl>
                                          <p:spTgt spid="28"/>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32"/>
                                        </p:tgtEl>
                                        <p:attrNameLst>
                                          <p:attrName>style.visibility</p:attrName>
                                        </p:attrNameLst>
                                      </p:cBhvr>
                                      <p:to>
                                        <p:strVal val="visible"/>
                                      </p:to>
                                    </p:set>
                                    <p:animEffect transition="in" filter="fade">
                                      <p:cBhvr>
                                        <p:cTn id="61" dur="500"/>
                                        <p:tgtEl>
                                          <p:spTgt spid="32"/>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34"/>
                                        </p:tgtEl>
                                        <p:attrNameLst>
                                          <p:attrName>style.visibility</p:attrName>
                                        </p:attrNameLst>
                                      </p:cBhvr>
                                      <p:to>
                                        <p:strVal val="visible"/>
                                      </p:to>
                                    </p:set>
                                    <p:animEffect transition="in" filter="fade">
                                      <p:cBhvr>
                                        <p:cTn id="64" dur="500"/>
                                        <p:tgtEl>
                                          <p:spTgt spid="34"/>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35"/>
                                        </p:tgtEl>
                                        <p:attrNameLst>
                                          <p:attrName>style.visibility</p:attrName>
                                        </p:attrNameLst>
                                      </p:cBhvr>
                                      <p:to>
                                        <p:strVal val="visible"/>
                                      </p:to>
                                    </p:set>
                                    <p:animEffect transition="in" filter="fade">
                                      <p:cBhvr>
                                        <p:cTn id="67" dur="500"/>
                                        <p:tgtEl>
                                          <p:spTgt spid="35"/>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6"/>
                                        </p:tgtEl>
                                        <p:attrNameLst>
                                          <p:attrName>style.visibility</p:attrName>
                                        </p:attrNameLst>
                                      </p:cBhvr>
                                      <p:to>
                                        <p:strVal val="visible"/>
                                      </p:to>
                                    </p:set>
                                    <p:animEffect transition="in" filter="fade">
                                      <p:cBhvr>
                                        <p:cTn id="70" dur="500"/>
                                        <p:tgtEl>
                                          <p:spTgt spid="36"/>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37"/>
                                        </p:tgtEl>
                                        <p:attrNameLst>
                                          <p:attrName>style.visibility</p:attrName>
                                        </p:attrNameLst>
                                      </p:cBhvr>
                                      <p:to>
                                        <p:strVal val="visible"/>
                                      </p:to>
                                    </p:set>
                                    <p:animEffect transition="in" filter="fade">
                                      <p:cBhvr>
                                        <p:cTn id="73" dur="500"/>
                                        <p:tgtEl>
                                          <p:spTgt spid="37"/>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38"/>
                                        </p:tgtEl>
                                        <p:attrNameLst>
                                          <p:attrName>style.visibility</p:attrName>
                                        </p:attrNameLst>
                                      </p:cBhvr>
                                      <p:to>
                                        <p:strVal val="visible"/>
                                      </p:to>
                                    </p:set>
                                    <p:animEffect transition="in" filter="fade">
                                      <p:cBhvr>
                                        <p:cTn id="76" dur="500"/>
                                        <p:tgtEl>
                                          <p:spTgt spid="38"/>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nodeType="clickEffect">
                                  <p:stCondLst>
                                    <p:cond delay="0"/>
                                  </p:stCondLst>
                                  <p:childTnLst>
                                    <p:set>
                                      <p:cBhvr>
                                        <p:cTn id="80" dur="1" fill="hold">
                                          <p:stCondLst>
                                            <p:cond delay="0"/>
                                          </p:stCondLst>
                                        </p:cTn>
                                        <p:tgtEl>
                                          <p:spTgt spid="2"/>
                                        </p:tgtEl>
                                        <p:attrNameLst>
                                          <p:attrName>style.visibility</p:attrName>
                                        </p:attrNameLst>
                                      </p:cBhvr>
                                      <p:to>
                                        <p:strVal val="visible"/>
                                      </p:to>
                                    </p:set>
                                    <p:animEffect transition="in" filter="fade">
                                      <p:cBhvr>
                                        <p:cTn id="81" dur="500"/>
                                        <p:tgtEl>
                                          <p:spTgt spid="2"/>
                                        </p:tgtEl>
                                      </p:cBhvr>
                                    </p:animEffect>
                                  </p:childTnLst>
                                </p:cTn>
                              </p:par>
                            </p:childTnLst>
                          </p:cTn>
                        </p:par>
                        <p:par>
                          <p:cTn id="82" fill="hold">
                            <p:stCondLst>
                              <p:cond delay="500"/>
                            </p:stCondLst>
                            <p:childTnLst>
                              <p:par>
                                <p:cTn id="83" presetID="10" presetClass="entr" presetSubtype="0" fill="hold" nodeType="afterEffect">
                                  <p:stCondLst>
                                    <p:cond delay="0"/>
                                  </p:stCondLst>
                                  <p:childTnLst>
                                    <p:set>
                                      <p:cBhvr>
                                        <p:cTn id="84" dur="1" fill="hold">
                                          <p:stCondLst>
                                            <p:cond delay="0"/>
                                          </p:stCondLst>
                                        </p:cTn>
                                        <p:tgtEl>
                                          <p:spTgt spid="3"/>
                                        </p:tgtEl>
                                        <p:attrNameLst>
                                          <p:attrName>style.visibility</p:attrName>
                                        </p:attrNameLst>
                                      </p:cBhvr>
                                      <p:to>
                                        <p:strVal val="visible"/>
                                      </p:to>
                                    </p:set>
                                    <p:animEffect transition="in" filter="fade">
                                      <p:cBhvr>
                                        <p:cTn id="85" dur="500"/>
                                        <p:tgtEl>
                                          <p:spTgt spid="3"/>
                                        </p:tgtEl>
                                      </p:cBhvr>
                                    </p:animEffect>
                                  </p:childTnLst>
                                </p:cTn>
                              </p:par>
                            </p:childTnLst>
                          </p:cTn>
                        </p:par>
                        <p:par>
                          <p:cTn id="86" fill="hold">
                            <p:stCondLst>
                              <p:cond delay="1000"/>
                            </p:stCondLst>
                            <p:childTnLst>
                              <p:par>
                                <p:cTn id="87" presetID="10" presetClass="entr" presetSubtype="0" fill="hold" nodeType="afterEffect">
                                  <p:stCondLst>
                                    <p:cond delay="0"/>
                                  </p:stCondLst>
                                  <p:childTnLst>
                                    <p:set>
                                      <p:cBhvr>
                                        <p:cTn id="88" dur="1" fill="hold">
                                          <p:stCondLst>
                                            <p:cond delay="0"/>
                                          </p:stCondLst>
                                        </p:cTn>
                                        <p:tgtEl>
                                          <p:spTgt spid="5"/>
                                        </p:tgtEl>
                                        <p:attrNameLst>
                                          <p:attrName>style.visibility</p:attrName>
                                        </p:attrNameLst>
                                      </p:cBhvr>
                                      <p:to>
                                        <p:strVal val="visible"/>
                                      </p:to>
                                    </p:set>
                                    <p:animEffect transition="in" filter="fade">
                                      <p:cBhvr>
                                        <p:cTn id="89" dur="500"/>
                                        <p:tgtEl>
                                          <p:spTgt spid="5"/>
                                        </p:tgtEl>
                                      </p:cBhvr>
                                    </p:animEffect>
                                  </p:childTnLst>
                                </p:cTn>
                              </p:par>
                            </p:childTnLst>
                          </p:cTn>
                        </p:par>
                        <p:par>
                          <p:cTn id="90" fill="hold">
                            <p:stCondLst>
                              <p:cond delay="1500"/>
                            </p:stCondLst>
                            <p:childTnLst>
                              <p:par>
                                <p:cTn id="91" presetID="10" presetClass="entr" presetSubtype="0" fill="hold" nodeType="afterEffect">
                                  <p:stCondLst>
                                    <p:cond delay="0"/>
                                  </p:stCondLst>
                                  <p:childTnLst>
                                    <p:set>
                                      <p:cBhvr>
                                        <p:cTn id="92" dur="1" fill="hold">
                                          <p:stCondLst>
                                            <p:cond delay="0"/>
                                          </p:stCondLst>
                                        </p:cTn>
                                        <p:tgtEl>
                                          <p:spTgt spid="9"/>
                                        </p:tgtEl>
                                        <p:attrNameLst>
                                          <p:attrName>style.visibility</p:attrName>
                                        </p:attrNameLst>
                                      </p:cBhvr>
                                      <p:to>
                                        <p:strVal val="visible"/>
                                      </p:to>
                                    </p:set>
                                    <p:animEffect transition="in" filter="fade">
                                      <p:cBhvr>
                                        <p:cTn id="9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7" grpId="0" animBg="1"/>
      <p:bldP spid="28" grpId="0" animBg="1"/>
      <p:bldP spid="32" grpId="0" animBg="1"/>
      <p:bldP spid="34" grpId="0" animBg="1"/>
      <p:bldP spid="35" grpId="0" animBg="1"/>
      <p:bldP spid="36" grpId="0" animBg="1"/>
      <p:bldP spid="37" grpId="0" animBg="1"/>
      <p:bldP spid="3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cstate="hqprint">
            <a:extLst>
              <a:ext uri="{BEBA8EAE-BF5A-486C-A8C5-ECC9F3942E4B}">
                <a14:imgProps xmlns:a14="http://schemas.microsoft.com/office/drawing/2010/main">
                  <a14:imgLayer r:embed="rId4">
                    <a14:imgEffect>
                      <a14:brightnessContrast bright="-27000"/>
                    </a14:imgEffect>
                  </a14:imgLayer>
                </a14:imgProps>
              </a:ext>
              <a:ext uri="{28A0092B-C50C-407E-A947-70E740481C1C}">
                <a14:useLocalDpi xmlns:a14="http://schemas.microsoft.com/office/drawing/2010/main" val="0"/>
              </a:ext>
            </a:extLst>
          </a:blip>
          <a:stretch>
            <a:fillRect/>
          </a:stretch>
        </p:blipFill>
        <p:spPr>
          <a:xfrm>
            <a:off x="1098933" y="1736211"/>
            <a:ext cx="3544713" cy="3204421"/>
          </a:xfrm>
          <a:prstGeom prst="rect">
            <a:avLst/>
          </a:prstGeom>
        </p:spPr>
      </p:pic>
      <p:grpSp>
        <p:nvGrpSpPr>
          <p:cNvPr id="2" name="组合 1"/>
          <p:cNvGrpSpPr/>
          <p:nvPr/>
        </p:nvGrpSpPr>
        <p:grpSpPr>
          <a:xfrm>
            <a:off x="2671482" y="2703348"/>
            <a:ext cx="3149942" cy="1366210"/>
            <a:chOff x="0" y="2703348"/>
            <a:chExt cx="6365433" cy="1366210"/>
          </a:xfrm>
        </p:grpSpPr>
        <p:sp>
          <p:nvSpPr>
            <p:cNvPr id="35" name="椭圆 34"/>
            <p:cNvSpPr/>
            <p:nvPr/>
          </p:nvSpPr>
          <p:spPr>
            <a:xfrm>
              <a:off x="6187639" y="3343275"/>
              <a:ext cx="177794" cy="177794"/>
            </a:xfrm>
            <a:prstGeom prst="ellipse">
              <a:avLst/>
            </a:prstGeom>
            <a:solidFill>
              <a:srgbClr val="0E0E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6" name="直接连接符 35"/>
            <p:cNvCxnSpPr/>
            <p:nvPr/>
          </p:nvCxnSpPr>
          <p:spPr>
            <a:xfrm flipV="1">
              <a:off x="0" y="3432172"/>
              <a:ext cx="6187639" cy="4291"/>
            </a:xfrm>
            <a:prstGeom prst="line">
              <a:avLst/>
            </a:prstGeom>
            <a:ln w="25400">
              <a:solidFill>
                <a:srgbClr val="0E0E0E"/>
              </a:solidFill>
            </a:ln>
          </p:spPr>
          <p:style>
            <a:lnRef idx="1">
              <a:schemeClr val="accent1"/>
            </a:lnRef>
            <a:fillRef idx="0">
              <a:schemeClr val="accent1"/>
            </a:fillRef>
            <a:effectRef idx="0">
              <a:schemeClr val="accent1"/>
            </a:effectRef>
            <a:fontRef idx="minor">
              <a:schemeClr val="tx1"/>
            </a:fontRef>
          </p:style>
        </p:cxnSp>
        <p:sp>
          <p:nvSpPr>
            <p:cNvPr id="37" name="任意多边形 36"/>
            <p:cNvSpPr/>
            <p:nvPr/>
          </p:nvSpPr>
          <p:spPr>
            <a:xfrm>
              <a:off x="3274470" y="3467103"/>
              <a:ext cx="2611980" cy="295274"/>
            </a:xfrm>
            <a:custGeom>
              <a:avLst/>
              <a:gdLst>
                <a:gd name="connsiteX0" fmla="*/ 309563 w 2371725"/>
                <a:gd name="connsiteY0" fmla="*/ 123825 h 280987"/>
                <a:gd name="connsiteX1" fmla="*/ 2371725 w 2371725"/>
                <a:gd name="connsiteY1" fmla="*/ 0 h 280987"/>
                <a:gd name="connsiteX2" fmla="*/ 2243138 w 2371725"/>
                <a:gd name="connsiteY2" fmla="*/ 252412 h 280987"/>
                <a:gd name="connsiteX3" fmla="*/ 0 w 2371725"/>
                <a:gd name="connsiteY3" fmla="*/ 280987 h 280987"/>
                <a:gd name="connsiteX4" fmla="*/ 309563 w 2371725"/>
                <a:gd name="connsiteY4" fmla="*/ 123825 h 280987"/>
                <a:gd name="connsiteX0" fmla="*/ 309563 w 2371725"/>
                <a:gd name="connsiteY0" fmla="*/ 123825 h 280987"/>
                <a:gd name="connsiteX1" fmla="*/ 2371725 w 2371725"/>
                <a:gd name="connsiteY1" fmla="*/ 0 h 280987"/>
                <a:gd name="connsiteX2" fmla="*/ 2243138 w 2371725"/>
                <a:gd name="connsiteY2" fmla="*/ 252412 h 280987"/>
                <a:gd name="connsiteX3" fmla="*/ 0 w 2371725"/>
                <a:gd name="connsiteY3" fmla="*/ 280987 h 280987"/>
                <a:gd name="connsiteX4" fmla="*/ 309563 w 2371725"/>
                <a:gd name="connsiteY4" fmla="*/ 123825 h 280987"/>
                <a:gd name="connsiteX0" fmla="*/ 309563 w 2371725"/>
                <a:gd name="connsiteY0" fmla="*/ 123825 h 280987"/>
                <a:gd name="connsiteX1" fmla="*/ 2371725 w 2371725"/>
                <a:gd name="connsiteY1" fmla="*/ 0 h 280987"/>
                <a:gd name="connsiteX2" fmla="*/ 2243138 w 2371725"/>
                <a:gd name="connsiteY2" fmla="*/ 252412 h 280987"/>
                <a:gd name="connsiteX3" fmla="*/ 0 w 2371725"/>
                <a:gd name="connsiteY3" fmla="*/ 280987 h 280987"/>
                <a:gd name="connsiteX4" fmla="*/ 309563 w 2371725"/>
                <a:gd name="connsiteY4" fmla="*/ 123825 h 280987"/>
                <a:gd name="connsiteX0" fmla="*/ 300038 w 2371725"/>
                <a:gd name="connsiteY0" fmla="*/ 90488 h 280987"/>
                <a:gd name="connsiteX1" fmla="*/ 2371725 w 2371725"/>
                <a:gd name="connsiteY1" fmla="*/ 0 h 280987"/>
                <a:gd name="connsiteX2" fmla="*/ 2243138 w 2371725"/>
                <a:gd name="connsiteY2" fmla="*/ 252412 h 280987"/>
                <a:gd name="connsiteX3" fmla="*/ 0 w 2371725"/>
                <a:gd name="connsiteY3" fmla="*/ 280987 h 280987"/>
                <a:gd name="connsiteX4" fmla="*/ 300038 w 2371725"/>
                <a:gd name="connsiteY4" fmla="*/ 90488 h 280987"/>
                <a:gd name="connsiteX0" fmla="*/ 300038 w 2371725"/>
                <a:gd name="connsiteY0" fmla="*/ 90488 h 280987"/>
                <a:gd name="connsiteX1" fmla="*/ 2371725 w 2371725"/>
                <a:gd name="connsiteY1" fmla="*/ 0 h 280987"/>
                <a:gd name="connsiteX2" fmla="*/ 2243138 w 2371725"/>
                <a:gd name="connsiteY2" fmla="*/ 252412 h 280987"/>
                <a:gd name="connsiteX3" fmla="*/ 0 w 2371725"/>
                <a:gd name="connsiteY3" fmla="*/ 280987 h 280987"/>
                <a:gd name="connsiteX4" fmla="*/ 300038 w 2371725"/>
                <a:gd name="connsiteY4" fmla="*/ 90488 h 280987"/>
                <a:gd name="connsiteX0" fmla="*/ 300038 w 2362200"/>
                <a:gd name="connsiteY0" fmla="*/ 104775 h 295274"/>
                <a:gd name="connsiteX1" fmla="*/ 2362200 w 2362200"/>
                <a:gd name="connsiteY1" fmla="*/ 0 h 295274"/>
                <a:gd name="connsiteX2" fmla="*/ 2243138 w 2362200"/>
                <a:gd name="connsiteY2" fmla="*/ 266699 h 295274"/>
                <a:gd name="connsiteX3" fmla="*/ 0 w 2362200"/>
                <a:gd name="connsiteY3" fmla="*/ 295274 h 295274"/>
                <a:gd name="connsiteX4" fmla="*/ 300038 w 2362200"/>
                <a:gd name="connsiteY4" fmla="*/ 104775 h 295274"/>
                <a:gd name="connsiteX0" fmla="*/ 36513 w 2362200"/>
                <a:gd name="connsiteY0" fmla="*/ 130175 h 295274"/>
                <a:gd name="connsiteX1" fmla="*/ 2362200 w 2362200"/>
                <a:gd name="connsiteY1" fmla="*/ 0 h 295274"/>
                <a:gd name="connsiteX2" fmla="*/ 2243138 w 2362200"/>
                <a:gd name="connsiteY2" fmla="*/ 266699 h 295274"/>
                <a:gd name="connsiteX3" fmla="*/ 0 w 2362200"/>
                <a:gd name="connsiteY3" fmla="*/ 295274 h 295274"/>
                <a:gd name="connsiteX4" fmla="*/ 36513 w 2362200"/>
                <a:gd name="connsiteY4" fmla="*/ 130175 h 295274"/>
                <a:gd name="connsiteX0" fmla="*/ 69537 w 2395224"/>
                <a:gd name="connsiteY0" fmla="*/ 130175 h 295274"/>
                <a:gd name="connsiteX1" fmla="*/ 2395224 w 2395224"/>
                <a:gd name="connsiteY1" fmla="*/ 0 h 295274"/>
                <a:gd name="connsiteX2" fmla="*/ 2276162 w 2395224"/>
                <a:gd name="connsiteY2" fmla="*/ 266699 h 295274"/>
                <a:gd name="connsiteX3" fmla="*/ 33024 w 2395224"/>
                <a:gd name="connsiteY3" fmla="*/ 295274 h 295274"/>
                <a:gd name="connsiteX4" fmla="*/ 69537 w 2395224"/>
                <a:gd name="connsiteY4" fmla="*/ 130175 h 295274"/>
                <a:gd name="connsiteX0" fmla="*/ 69537 w 2595249"/>
                <a:gd name="connsiteY0" fmla="*/ 130175 h 295274"/>
                <a:gd name="connsiteX1" fmla="*/ 2595249 w 2595249"/>
                <a:gd name="connsiteY1" fmla="*/ 0 h 295274"/>
                <a:gd name="connsiteX2" fmla="*/ 2276162 w 2595249"/>
                <a:gd name="connsiteY2" fmla="*/ 266699 h 295274"/>
                <a:gd name="connsiteX3" fmla="*/ 33024 w 2595249"/>
                <a:gd name="connsiteY3" fmla="*/ 295274 h 295274"/>
                <a:gd name="connsiteX4" fmla="*/ 69537 w 2595249"/>
                <a:gd name="connsiteY4" fmla="*/ 130175 h 295274"/>
                <a:gd name="connsiteX0" fmla="*/ 69537 w 2595249"/>
                <a:gd name="connsiteY0" fmla="*/ 130175 h 295274"/>
                <a:gd name="connsiteX1" fmla="*/ 2595249 w 2595249"/>
                <a:gd name="connsiteY1" fmla="*/ 0 h 295274"/>
                <a:gd name="connsiteX2" fmla="*/ 2276162 w 2595249"/>
                <a:gd name="connsiteY2" fmla="*/ 266699 h 295274"/>
                <a:gd name="connsiteX3" fmla="*/ 33024 w 2595249"/>
                <a:gd name="connsiteY3" fmla="*/ 295274 h 295274"/>
                <a:gd name="connsiteX4" fmla="*/ 69537 w 2595249"/>
                <a:gd name="connsiteY4" fmla="*/ 130175 h 295274"/>
                <a:gd name="connsiteX0" fmla="*/ 62456 w 2611980"/>
                <a:gd name="connsiteY0" fmla="*/ 139700 h 295274"/>
                <a:gd name="connsiteX1" fmla="*/ 2611980 w 2611980"/>
                <a:gd name="connsiteY1" fmla="*/ 0 h 295274"/>
                <a:gd name="connsiteX2" fmla="*/ 2292893 w 2611980"/>
                <a:gd name="connsiteY2" fmla="*/ 266699 h 295274"/>
                <a:gd name="connsiteX3" fmla="*/ 49755 w 2611980"/>
                <a:gd name="connsiteY3" fmla="*/ 295274 h 295274"/>
                <a:gd name="connsiteX4" fmla="*/ 62456 w 2611980"/>
                <a:gd name="connsiteY4" fmla="*/ 139700 h 295274"/>
                <a:gd name="connsiteX0" fmla="*/ 62456 w 2611980"/>
                <a:gd name="connsiteY0" fmla="*/ 139700 h 295274"/>
                <a:gd name="connsiteX1" fmla="*/ 2611980 w 2611980"/>
                <a:gd name="connsiteY1" fmla="*/ 0 h 295274"/>
                <a:gd name="connsiteX2" fmla="*/ 2292893 w 2611980"/>
                <a:gd name="connsiteY2" fmla="*/ 266699 h 295274"/>
                <a:gd name="connsiteX3" fmla="*/ 49755 w 2611980"/>
                <a:gd name="connsiteY3" fmla="*/ 295274 h 295274"/>
                <a:gd name="connsiteX4" fmla="*/ 62456 w 2611980"/>
                <a:gd name="connsiteY4" fmla="*/ 139700 h 2952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11980" h="295274">
                  <a:moveTo>
                    <a:pt x="62456" y="139700"/>
                  </a:moveTo>
                  <a:cubicBezTo>
                    <a:pt x="792706" y="60326"/>
                    <a:pt x="1562642" y="3175"/>
                    <a:pt x="2611980" y="0"/>
                  </a:cubicBezTo>
                  <a:lnTo>
                    <a:pt x="2292893" y="266699"/>
                  </a:lnTo>
                  <a:lnTo>
                    <a:pt x="49755" y="295274"/>
                  </a:lnTo>
                  <a:cubicBezTo>
                    <a:pt x="61926" y="240241"/>
                    <a:pt x="-76715" y="191558"/>
                    <a:pt x="62456" y="13970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8" name="组合 37"/>
            <p:cNvGrpSpPr/>
            <p:nvPr/>
          </p:nvGrpSpPr>
          <p:grpSpPr>
            <a:xfrm>
              <a:off x="2057454" y="2703348"/>
              <a:ext cx="3871464" cy="1366210"/>
              <a:chOff x="2057454" y="2646587"/>
              <a:chExt cx="3871464" cy="1366210"/>
            </a:xfrm>
          </p:grpSpPr>
          <p:sp>
            <p:nvSpPr>
              <p:cNvPr id="39" name="椭圆 38"/>
              <p:cNvSpPr/>
              <p:nvPr/>
            </p:nvSpPr>
            <p:spPr>
              <a:xfrm>
                <a:off x="2462789" y="2751713"/>
                <a:ext cx="90000" cy="90000"/>
              </a:xfrm>
              <a:prstGeom prst="ellipse">
                <a:avLst/>
              </a:prstGeom>
              <a:solidFill>
                <a:srgbClr val="0E0E0E">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3585145" y="3115424"/>
                <a:ext cx="86727" cy="86727"/>
              </a:xfrm>
              <a:prstGeom prst="ellipse">
                <a:avLst/>
              </a:prstGeom>
              <a:solidFill>
                <a:srgbClr val="0E0E0E">
                  <a:alpha val="5636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p:nvPr/>
            </p:nvSpPr>
            <p:spPr>
              <a:xfrm>
                <a:off x="4404884" y="3255982"/>
                <a:ext cx="83455" cy="83455"/>
              </a:xfrm>
              <a:prstGeom prst="ellipse">
                <a:avLst/>
              </a:prstGeom>
              <a:solidFill>
                <a:srgbClr val="0E0E0E">
                  <a:alpha val="5272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p:cNvSpPr/>
              <p:nvPr/>
            </p:nvSpPr>
            <p:spPr>
              <a:xfrm>
                <a:off x="3570425" y="3641186"/>
                <a:ext cx="80182" cy="80182"/>
              </a:xfrm>
              <a:prstGeom prst="ellipse">
                <a:avLst/>
              </a:prstGeom>
              <a:solidFill>
                <a:srgbClr val="0E0E0E">
                  <a:alpha val="4909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p:nvSpPr>
            <p:spPr>
              <a:xfrm>
                <a:off x="5595571" y="3274689"/>
                <a:ext cx="76909" cy="76909"/>
              </a:xfrm>
              <a:prstGeom prst="ellipse">
                <a:avLst/>
              </a:prstGeom>
              <a:solidFill>
                <a:srgbClr val="0E0E0E">
                  <a:alpha val="4545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椭圆 58"/>
              <p:cNvSpPr/>
              <p:nvPr/>
            </p:nvSpPr>
            <p:spPr>
              <a:xfrm>
                <a:off x="5883199" y="3467720"/>
                <a:ext cx="45719" cy="45719"/>
              </a:xfrm>
              <a:prstGeom prst="ellipse">
                <a:avLst/>
              </a:prstGeom>
              <a:solidFill>
                <a:srgbClr val="0E0E0E">
                  <a:alpha val="418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椭圆 59"/>
              <p:cNvSpPr/>
              <p:nvPr/>
            </p:nvSpPr>
            <p:spPr>
              <a:xfrm>
                <a:off x="4201455" y="3552144"/>
                <a:ext cx="70364" cy="70364"/>
              </a:xfrm>
              <a:prstGeom prst="ellipse">
                <a:avLst/>
              </a:prstGeom>
              <a:solidFill>
                <a:srgbClr val="0E0E0E">
                  <a:alpha val="381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p:cNvSpPr/>
              <p:nvPr/>
            </p:nvSpPr>
            <p:spPr>
              <a:xfrm>
                <a:off x="2443111" y="3945706"/>
                <a:ext cx="67091" cy="67091"/>
              </a:xfrm>
              <a:prstGeom prst="ellipse">
                <a:avLst/>
              </a:prstGeom>
              <a:solidFill>
                <a:srgbClr val="0E0E0E">
                  <a:alpha val="3454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2" name="椭圆 61"/>
              <p:cNvSpPr/>
              <p:nvPr/>
            </p:nvSpPr>
            <p:spPr>
              <a:xfrm>
                <a:off x="2057454" y="2646587"/>
                <a:ext cx="63818" cy="63818"/>
              </a:xfrm>
              <a:prstGeom prst="ellipse">
                <a:avLst/>
              </a:prstGeom>
              <a:solidFill>
                <a:srgbClr val="0E0E0E">
                  <a:alpha val="3090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椭圆 62"/>
              <p:cNvSpPr/>
              <p:nvPr/>
            </p:nvSpPr>
            <p:spPr>
              <a:xfrm>
                <a:off x="3089738" y="3647569"/>
                <a:ext cx="60545" cy="60545"/>
              </a:xfrm>
              <a:prstGeom prst="ellipse">
                <a:avLst/>
              </a:prstGeom>
              <a:solidFill>
                <a:srgbClr val="0E0E0E">
                  <a:alpha val="2727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4" name="椭圆 63"/>
              <p:cNvSpPr/>
              <p:nvPr/>
            </p:nvSpPr>
            <p:spPr>
              <a:xfrm>
                <a:off x="2779641" y="3085530"/>
                <a:ext cx="57273" cy="57273"/>
              </a:xfrm>
              <a:prstGeom prst="ellipse">
                <a:avLst/>
              </a:prstGeom>
              <a:solidFill>
                <a:srgbClr val="0E0E0E">
                  <a:alpha val="2363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椭圆 64"/>
              <p:cNvSpPr/>
              <p:nvPr/>
            </p:nvSpPr>
            <p:spPr>
              <a:xfrm>
                <a:off x="4971733" y="3576882"/>
                <a:ext cx="54000" cy="54000"/>
              </a:xfrm>
              <a:prstGeom prst="ellipse">
                <a:avLst/>
              </a:prstGeom>
              <a:solidFill>
                <a:srgbClr val="0E0E0E">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6" name="组合 65"/>
            <p:cNvGrpSpPr/>
            <p:nvPr/>
          </p:nvGrpSpPr>
          <p:grpSpPr>
            <a:xfrm>
              <a:off x="2662550" y="2972994"/>
              <a:ext cx="2720704" cy="871348"/>
              <a:chOff x="2133791" y="2806726"/>
              <a:chExt cx="3351856" cy="1073484"/>
            </a:xfrm>
          </p:grpSpPr>
          <p:sp>
            <p:nvSpPr>
              <p:cNvPr id="67" name="椭圆 66"/>
              <p:cNvSpPr/>
              <p:nvPr/>
            </p:nvSpPr>
            <p:spPr>
              <a:xfrm>
                <a:off x="2653368" y="2894140"/>
                <a:ext cx="53222" cy="53222"/>
              </a:xfrm>
              <a:prstGeom prst="ellipse">
                <a:avLst/>
              </a:prstGeom>
              <a:solidFill>
                <a:srgbClr val="0E0E0E">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椭圆 67"/>
              <p:cNvSpPr/>
              <p:nvPr/>
            </p:nvSpPr>
            <p:spPr>
              <a:xfrm>
                <a:off x="3810450" y="3115424"/>
                <a:ext cx="53222" cy="53222"/>
              </a:xfrm>
              <a:prstGeom prst="ellipse">
                <a:avLst/>
              </a:prstGeom>
              <a:solidFill>
                <a:srgbClr val="0E0E0E">
                  <a:alpha val="5636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椭圆 68"/>
              <p:cNvSpPr/>
              <p:nvPr/>
            </p:nvSpPr>
            <p:spPr>
              <a:xfrm>
                <a:off x="4795058" y="3166540"/>
                <a:ext cx="53222" cy="53222"/>
              </a:xfrm>
              <a:prstGeom prst="ellipse">
                <a:avLst/>
              </a:prstGeom>
              <a:solidFill>
                <a:srgbClr val="0E0E0E">
                  <a:alpha val="5272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椭圆 69"/>
              <p:cNvSpPr/>
              <p:nvPr/>
            </p:nvSpPr>
            <p:spPr>
              <a:xfrm>
                <a:off x="3672010" y="3635948"/>
                <a:ext cx="53222" cy="53222"/>
              </a:xfrm>
              <a:prstGeom prst="ellipse">
                <a:avLst/>
              </a:prstGeom>
              <a:solidFill>
                <a:srgbClr val="0E0E0E">
                  <a:alpha val="4909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p:cNvSpPr/>
              <p:nvPr/>
            </p:nvSpPr>
            <p:spPr>
              <a:xfrm>
                <a:off x="5285021" y="3230316"/>
                <a:ext cx="53222" cy="53222"/>
              </a:xfrm>
              <a:prstGeom prst="ellipse">
                <a:avLst/>
              </a:prstGeom>
              <a:solidFill>
                <a:srgbClr val="0E0E0E">
                  <a:alpha val="4545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p:cNvSpPr/>
              <p:nvPr/>
            </p:nvSpPr>
            <p:spPr>
              <a:xfrm>
                <a:off x="5432425" y="3479415"/>
                <a:ext cx="53222" cy="53222"/>
              </a:xfrm>
              <a:prstGeom prst="ellipse">
                <a:avLst/>
              </a:prstGeom>
              <a:solidFill>
                <a:srgbClr val="0E0E0E">
                  <a:alpha val="418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椭圆 72"/>
              <p:cNvSpPr/>
              <p:nvPr/>
            </p:nvSpPr>
            <p:spPr>
              <a:xfrm>
                <a:off x="4574638" y="3506114"/>
                <a:ext cx="53222" cy="53222"/>
              </a:xfrm>
              <a:prstGeom prst="ellipse">
                <a:avLst/>
              </a:prstGeom>
              <a:solidFill>
                <a:srgbClr val="0E0E0E">
                  <a:alpha val="381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椭圆 73"/>
              <p:cNvSpPr/>
              <p:nvPr/>
            </p:nvSpPr>
            <p:spPr>
              <a:xfrm>
                <a:off x="2419641" y="3826988"/>
                <a:ext cx="53222" cy="53222"/>
              </a:xfrm>
              <a:prstGeom prst="ellipse">
                <a:avLst/>
              </a:prstGeom>
              <a:solidFill>
                <a:srgbClr val="0E0E0E">
                  <a:alpha val="3454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5" name="椭圆 74"/>
              <p:cNvSpPr/>
              <p:nvPr/>
            </p:nvSpPr>
            <p:spPr>
              <a:xfrm>
                <a:off x="2133791" y="2806726"/>
                <a:ext cx="53222" cy="53222"/>
              </a:xfrm>
              <a:prstGeom prst="ellipse">
                <a:avLst/>
              </a:prstGeom>
              <a:solidFill>
                <a:srgbClr val="0E0E0E">
                  <a:alpha val="3090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椭圆 75"/>
              <p:cNvSpPr/>
              <p:nvPr/>
            </p:nvSpPr>
            <p:spPr>
              <a:xfrm>
                <a:off x="3061163" y="3609469"/>
                <a:ext cx="53222" cy="53222"/>
              </a:xfrm>
              <a:prstGeom prst="ellipse">
                <a:avLst/>
              </a:prstGeom>
              <a:solidFill>
                <a:srgbClr val="0E0E0E">
                  <a:alpha val="2727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椭圆 76"/>
              <p:cNvSpPr/>
              <p:nvPr/>
            </p:nvSpPr>
            <p:spPr>
              <a:xfrm>
                <a:off x="2810121" y="3085530"/>
                <a:ext cx="53222" cy="53222"/>
              </a:xfrm>
              <a:prstGeom prst="ellipse">
                <a:avLst/>
              </a:prstGeom>
              <a:solidFill>
                <a:srgbClr val="0E0E0E">
                  <a:alpha val="2363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椭圆 77"/>
              <p:cNvSpPr/>
              <p:nvPr/>
            </p:nvSpPr>
            <p:spPr>
              <a:xfrm>
                <a:off x="4971734" y="3614433"/>
                <a:ext cx="53222" cy="53222"/>
              </a:xfrm>
              <a:prstGeom prst="ellipse">
                <a:avLst/>
              </a:prstGeom>
              <a:solidFill>
                <a:srgbClr val="0E0E0E">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79" name="文本框 78"/>
          <p:cNvSpPr txBox="1"/>
          <p:nvPr/>
        </p:nvSpPr>
        <p:spPr>
          <a:xfrm>
            <a:off x="6084639" y="2211267"/>
            <a:ext cx="3522115" cy="1862048"/>
          </a:xfrm>
          <a:prstGeom prst="rect">
            <a:avLst/>
          </a:prstGeom>
          <a:noFill/>
        </p:spPr>
        <p:txBody>
          <a:bodyPr wrap="square" rtlCol="0">
            <a:spAutoFit/>
          </a:bodyPr>
          <a:lstStyle/>
          <a:p>
            <a:pPr algn="ctr"/>
            <a:r>
              <a:rPr lang="en-US" altLang="zh-CN" sz="6600" spc="100" dirty="0">
                <a:latin typeface="明兰" panose="02010600030101010101" pitchFamily="2" charset="-122"/>
                <a:ea typeface="明兰" panose="02010600030101010101" pitchFamily="2" charset="-122"/>
              </a:rPr>
              <a:t>Part </a:t>
            </a:r>
            <a:r>
              <a:rPr lang="en-US" altLang="zh-CN" sz="11500" spc="100" dirty="0">
                <a:latin typeface="明兰" panose="02010600030101010101" pitchFamily="2" charset="-122"/>
                <a:ea typeface="明兰" panose="02010600030101010101" pitchFamily="2" charset="-122"/>
              </a:rPr>
              <a:t>1</a:t>
            </a:r>
            <a:endParaRPr lang="zh-CN" altLang="en-US" sz="6600" spc="100" dirty="0">
              <a:latin typeface="明兰" panose="02010600030101010101" pitchFamily="2" charset="-122"/>
              <a:ea typeface="明兰" panose="02010600030101010101" pitchFamily="2" charset="-122"/>
            </a:endParaRPr>
          </a:p>
        </p:txBody>
      </p:sp>
      <p:sp>
        <p:nvSpPr>
          <p:cNvPr id="80" name="文本框 79"/>
          <p:cNvSpPr txBox="1"/>
          <p:nvPr/>
        </p:nvSpPr>
        <p:spPr>
          <a:xfrm>
            <a:off x="6377977" y="4002467"/>
            <a:ext cx="4265639" cy="1323439"/>
          </a:xfrm>
          <a:prstGeom prst="rect">
            <a:avLst/>
          </a:prstGeom>
          <a:noFill/>
        </p:spPr>
        <p:txBody>
          <a:bodyPr wrap="square" rtlCol="0">
            <a:spAutoFit/>
          </a:bodyPr>
          <a:lstStyle/>
          <a:p>
            <a:r>
              <a:rPr lang="en-US" altLang="zh-CN" sz="8000" b="1" spc="100" dirty="0">
                <a:latin typeface="明兰" panose="02010600030101010101" pitchFamily="2" charset="-122"/>
                <a:ea typeface="明兰" panose="02010600030101010101" pitchFamily="2" charset="-122"/>
              </a:rPr>
              <a:t>GIS</a:t>
            </a:r>
            <a:r>
              <a:rPr lang="zh-CN" altLang="en-US" sz="8000" b="1" spc="100" dirty="0">
                <a:latin typeface="明兰" panose="02010600030101010101" pitchFamily="2" charset="-122"/>
                <a:ea typeface="明兰" panose="02010600030101010101" pitchFamily="2" charset="-122"/>
              </a:rPr>
              <a:t>介绍</a:t>
            </a:r>
          </a:p>
        </p:txBody>
      </p:sp>
      <p:grpSp>
        <p:nvGrpSpPr>
          <p:cNvPr id="44" name="组合 43"/>
          <p:cNvGrpSpPr/>
          <p:nvPr/>
        </p:nvGrpSpPr>
        <p:grpSpPr>
          <a:xfrm rot="-5400000">
            <a:off x="7664596" y="-280424"/>
            <a:ext cx="478489" cy="560847"/>
            <a:chOff x="758562" y="2561597"/>
            <a:chExt cx="423517" cy="496415"/>
          </a:xfrm>
        </p:grpSpPr>
        <p:sp>
          <p:nvSpPr>
            <p:cNvPr id="45" name="任意多边形 44"/>
            <p:cNvSpPr/>
            <p:nvPr/>
          </p:nvSpPr>
          <p:spPr>
            <a:xfrm>
              <a:off x="769620" y="2581275"/>
              <a:ext cx="400050" cy="457200"/>
            </a:xfrm>
            <a:custGeom>
              <a:avLst/>
              <a:gdLst>
                <a:gd name="connsiteX0" fmla="*/ 11430 w 400050"/>
                <a:gd name="connsiteY0" fmla="*/ 346710 h 457200"/>
                <a:gd name="connsiteX1" fmla="*/ 0 w 400050"/>
                <a:gd name="connsiteY1" fmla="*/ 102870 h 457200"/>
                <a:gd name="connsiteX2" fmla="*/ 194310 w 400050"/>
                <a:gd name="connsiteY2" fmla="*/ 0 h 457200"/>
                <a:gd name="connsiteX3" fmla="*/ 400050 w 400050"/>
                <a:gd name="connsiteY3" fmla="*/ 100965 h 457200"/>
                <a:gd name="connsiteX4" fmla="*/ 398145 w 400050"/>
                <a:gd name="connsiteY4" fmla="*/ 342900 h 457200"/>
                <a:gd name="connsiteX5" fmla="*/ 200025 w 400050"/>
                <a:gd name="connsiteY5" fmla="*/ 457200 h 457200"/>
                <a:gd name="connsiteX6" fmla="*/ 11430 w 400050"/>
                <a:gd name="connsiteY6" fmla="*/ 34671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0050" h="457200">
                  <a:moveTo>
                    <a:pt x="11430" y="346710"/>
                  </a:moveTo>
                  <a:lnTo>
                    <a:pt x="0" y="102870"/>
                  </a:lnTo>
                  <a:lnTo>
                    <a:pt x="194310" y="0"/>
                  </a:lnTo>
                  <a:lnTo>
                    <a:pt x="400050" y="100965"/>
                  </a:lnTo>
                  <a:lnTo>
                    <a:pt x="398145" y="342900"/>
                  </a:lnTo>
                  <a:lnTo>
                    <a:pt x="200025" y="457200"/>
                  </a:lnTo>
                  <a:lnTo>
                    <a:pt x="11430" y="346710"/>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任意多边形 45"/>
            <p:cNvSpPr/>
            <p:nvPr/>
          </p:nvSpPr>
          <p:spPr>
            <a:xfrm>
              <a:off x="819997" y="2563286"/>
              <a:ext cx="356155" cy="297401"/>
            </a:xfrm>
            <a:custGeom>
              <a:avLst/>
              <a:gdLst>
                <a:gd name="connsiteX0" fmla="*/ 53340 w 161925"/>
                <a:gd name="connsiteY0" fmla="*/ 0 h 102870"/>
                <a:gd name="connsiteX1" fmla="*/ 0 w 161925"/>
                <a:gd name="connsiteY1" fmla="*/ 100965 h 102870"/>
                <a:gd name="connsiteX2" fmla="*/ 112395 w 161925"/>
                <a:gd name="connsiteY2" fmla="*/ 102870 h 102870"/>
                <a:gd name="connsiteX3" fmla="*/ 161925 w 161925"/>
                <a:gd name="connsiteY3" fmla="*/ 26670 h 102870"/>
                <a:gd name="connsiteX4" fmla="*/ 53340 w 161925"/>
                <a:gd name="connsiteY4" fmla="*/ 0 h 102870"/>
                <a:gd name="connsiteX0" fmla="*/ 71987 w 161925"/>
                <a:gd name="connsiteY0" fmla="*/ 0 h 126282"/>
                <a:gd name="connsiteX1" fmla="*/ 0 w 161925"/>
                <a:gd name="connsiteY1" fmla="*/ 124377 h 126282"/>
                <a:gd name="connsiteX2" fmla="*/ 112395 w 161925"/>
                <a:gd name="connsiteY2" fmla="*/ 126282 h 126282"/>
                <a:gd name="connsiteX3" fmla="*/ 161925 w 161925"/>
                <a:gd name="connsiteY3" fmla="*/ 50082 h 126282"/>
                <a:gd name="connsiteX4" fmla="*/ 71987 w 161925"/>
                <a:gd name="connsiteY4" fmla="*/ 0 h 126282"/>
                <a:gd name="connsiteX0" fmla="*/ 71987 w 172492"/>
                <a:gd name="connsiteY0" fmla="*/ 0 h 126282"/>
                <a:gd name="connsiteX1" fmla="*/ 0 w 172492"/>
                <a:gd name="connsiteY1" fmla="*/ 124377 h 126282"/>
                <a:gd name="connsiteX2" fmla="*/ 112395 w 172492"/>
                <a:gd name="connsiteY2" fmla="*/ 126282 h 126282"/>
                <a:gd name="connsiteX3" fmla="*/ 172492 w 172492"/>
                <a:gd name="connsiteY3" fmla="*/ 42002 h 126282"/>
                <a:gd name="connsiteX4" fmla="*/ 71987 w 172492"/>
                <a:gd name="connsiteY4" fmla="*/ 0 h 1262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492" h="126282">
                  <a:moveTo>
                    <a:pt x="71987" y="0"/>
                  </a:moveTo>
                  <a:lnTo>
                    <a:pt x="0" y="124377"/>
                  </a:lnTo>
                  <a:lnTo>
                    <a:pt x="112395" y="126282"/>
                  </a:lnTo>
                  <a:lnTo>
                    <a:pt x="172492" y="42002"/>
                  </a:lnTo>
                  <a:lnTo>
                    <a:pt x="71987" y="0"/>
                  </a:lnTo>
                  <a:close/>
                </a:path>
              </a:pathLst>
            </a:custGeom>
            <a:solidFill>
              <a:srgbClr val="7474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7" name="任意多边形 46"/>
            <p:cNvSpPr/>
            <p:nvPr/>
          </p:nvSpPr>
          <p:spPr>
            <a:xfrm>
              <a:off x="758562" y="2561597"/>
              <a:ext cx="213040" cy="295688"/>
            </a:xfrm>
            <a:custGeom>
              <a:avLst/>
              <a:gdLst>
                <a:gd name="connsiteX0" fmla="*/ 0 w 754380"/>
                <a:gd name="connsiteY0" fmla="*/ 266700 h 906780"/>
                <a:gd name="connsiteX1" fmla="*/ 251460 w 754380"/>
                <a:gd name="connsiteY1" fmla="*/ 906780 h 906780"/>
                <a:gd name="connsiteX2" fmla="*/ 754380 w 754380"/>
                <a:gd name="connsiteY2" fmla="*/ 0 h 906780"/>
                <a:gd name="connsiteX3" fmla="*/ 0 w 754380"/>
                <a:gd name="connsiteY3" fmla="*/ 266700 h 906780"/>
                <a:gd name="connsiteX0" fmla="*/ 0 w 754380"/>
                <a:gd name="connsiteY0" fmla="*/ 266700 h 952500"/>
                <a:gd name="connsiteX1" fmla="*/ 274320 w 754380"/>
                <a:gd name="connsiteY1" fmla="*/ 952500 h 952500"/>
                <a:gd name="connsiteX2" fmla="*/ 754380 w 754380"/>
                <a:gd name="connsiteY2" fmla="*/ 0 h 952500"/>
                <a:gd name="connsiteX3" fmla="*/ 0 w 754380"/>
                <a:gd name="connsiteY3" fmla="*/ 266700 h 952500"/>
                <a:gd name="connsiteX0" fmla="*/ 0 w 948690"/>
                <a:gd name="connsiteY0" fmla="*/ 468630 h 1154430"/>
                <a:gd name="connsiteX1" fmla="*/ 274320 w 948690"/>
                <a:gd name="connsiteY1" fmla="*/ 1154430 h 1154430"/>
                <a:gd name="connsiteX2" fmla="*/ 948690 w 948690"/>
                <a:gd name="connsiteY2" fmla="*/ 0 h 1154430"/>
                <a:gd name="connsiteX3" fmla="*/ 0 w 948690"/>
                <a:gd name="connsiteY3" fmla="*/ 468630 h 1154430"/>
              </a:gdLst>
              <a:ahLst/>
              <a:cxnLst>
                <a:cxn ang="0">
                  <a:pos x="connsiteX0" y="connsiteY0"/>
                </a:cxn>
                <a:cxn ang="0">
                  <a:pos x="connsiteX1" y="connsiteY1"/>
                </a:cxn>
                <a:cxn ang="0">
                  <a:pos x="connsiteX2" y="connsiteY2"/>
                </a:cxn>
                <a:cxn ang="0">
                  <a:pos x="connsiteX3" y="connsiteY3"/>
                </a:cxn>
              </a:cxnLst>
              <a:rect l="l" t="t" r="r" b="b"/>
              <a:pathLst>
                <a:path w="948690" h="1154430">
                  <a:moveTo>
                    <a:pt x="0" y="468630"/>
                  </a:moveTo>
                  <a:lnTo>
                    <a:pt x="274320" y="1154430"/>
                  </a:lnTo>
                  <a:lnTo>
                    <a:pt x="948690" y="0"/>
                  </a:lnTo>
                  <a:lnTo>
                    <a:pt x="0" y="468630"/>
                  </a:lnTo>
                  <a:close/>
                </a:path>
              </a:pathLst>
            </a:custGeom>
            <a:solidFill>
              <a:srgbClr val="9393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任意多边形 47"/>
            <p:cNvSpPr/>
            <p:nvPr/>
          </p:nvSpPr>
          <p:spPr>
            <a:xfrm>
              <a:off x="758562" y="2680186"/>
              <a:ext cx="62457" cy="264460"/>
            </a:xfrm>
            <a:custGeom>
              <a:avLst/>
              <a:gdLst>
                <a:gd name="connsiteX0" fmla="*/ 0 w 278130"/>
                <a:gd name="connsiteY0" fmla="*/ 0 h 1032510"/>
                <a:gd name="connsiteX1" fmla="*/ 87630 w 278130"/>
                <a:gd name="connsiteY1" fmla="*/ 1032510 h 1032510"/>
                <a:gd name="connsiteX2" fmla="*/ 278130 w 278130"/>
                <a:gd name="connsiteY2" fmla="*/ 674370 h 1032510"/>
                <a:gd name="connsiteX3" fmla="*/ 0 w 278130"/>
                <a:gd name="connsiteY3" fmla="*/ 0 h 1032510"/>
                <a:gd name="connsiteX0" fmla="*/ 0 w 262890"/>
                <a:gd name="connsiteY0" fmla="*/ 0 h 1032510"/>
                <a:gd name="connsiteX1" fmla="*/ 87630 w 262890"/>
                <a:gd name="connsiteY1" fmla="*/ 1032510 h 1032510"/>
                <a:gd name="connsiteX2" fmla="*/ 262890 w 262890"/>
                <a:gd name="connsiteY2" fmla="*/ 685800 h 1032510"/>
                <a:gd name="connsiteX3" fmla="*/ 0 w 262890"/>
                <a:gd name="connsiteY3" fmla="*/ 0 h 1032510"/>
                <a:gd name="connsiteX0" fmla="*/ 0 w 274320"/>
                <a:gd name="connsiteY0" fmla="*/ 0 h 1032510"/>
                <a:gd name="connsiteX1" fmla="*/ 87630 w 274320"/>
                <a:gd name="connsiteY1" fmla="*/ 1032510 h 1032510"/>
                <a:gd name="connsiteX2" fmla="*/ 274320 w 274320"/>
                <a:gd name="connsiteY2" fmla="*/ 704850 h 1032510"/>
                <a:gd name="connsiteX3" fmla="*/ 0 w 274320"/>
                <a:gd name="connsiteY3" fmla="*/ 0 h 1032510"/>
                <a:gd name="connsiteX0" fmla="*/ 0 w 278130"/>
                <a:gd name="connsiteY0" fmla="*/ 0 h 1032510"/>
                <a:gd name="connsiteX1" fmla="*/ 87630 w 278130"/>
                <a:gd name="connsiteY1" fmla="*/ 1032510 h 1032510"/>
                <a:gd name="connsiteX2" fmla="*/ 278130 w 278130"/>
                <a:gd name="connsiteY2" fmla="*/ 691515 h 1032510"/>
                <a:gd name="connsiteX3" fmla="*/ 0 w 278130"/>
                <a:gd name="connsiteY3" fmla="*/ 0 h 1032510"/>
              </a:gdLst>
              <a:ahLst/>
              <a:cxnLst>
                <a:cxn ang="0">
                  <a:pos x="connsiteX0" y="connsiteY0"/>
                </a:cxn>
                <a:cxn ang="0">
                  <a:pos x="connsiteX1" y="connsiteY1"/>
                </a:cxn>
                <a:cxn ang="0">
                  <a:pos x="connsiteX2" y="connsiteY2"/>
                </a:cxn>
                <a:cxn ang="0">
                  <a:pos x="connsiteX3" y="connsiteY3"/>
                </a:cxn>
              </a:cxnLst>
              <a:rect l="l" t="t" r="r" b="b"/>
              <a:pathLst>
                <a:path w="278130" h="1032510">
                  <a:moveTo>
                    <a:pt x="0" y="0"/>
                  </a:moveTo>
                  <a:lnTo>
                    <a:pt x="87630" y="1032510"/>
                  </a:lnTo>
                  <a:lnTo>
                    <a:pt x="278130" y="691515"/>
                  </a:lnTo>
                  <a:lnTo>
                    <a:pt x="0" y="0"/>
                  </a:lnTo>
                  <a:close/>
                </a:path>
              </a:pathLst>
            </a:custGeom>
            <a:solidFill>
              <a:srgbClr val="8686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任意多边形 48"/>
            <p:cNvSpPr/>
            <p:nvPr/>
          </p:nvSpPr>
          <p:spPr>
            <a:xfrm>
              <a:off x="776106" y="2853730"/>
              <a:ext cx="405973" cy="204282"/>
            </a:xfrm>
            <a:custGeom>
              <a:avLst/>
              <a:gdLst>
                <a:gd name="connsiteX0" fmla="*/ 0 w 1798320"/>
                <a:gd name="connsiteY0" fmla="*/ 342900 h 797560"/>
                <a:gd name="connsiteX1" fmla="*/ 833120 w 1798320"/>
                <a:gd name="connsiteY1" fmla="*/ 797560 h 797560"/>
                <a:gd name="connsiteX2" fmla="*/ 1798320 w 1798320"/>
                <a:gd name="connsiteY2" fmla="*/ 317500 h 797560"/>
                <a:gd name="connsiteX3" fmla="*/ 1231900 w 1798320"/>
                <a:gd name="connsiteY3" fmla="*/ 27940 h 797560"/>
                <a:gd name="connsiteX4" fmla="*/ 203200 w 1798320"/>
                <a:gd name="connsiteY4" fmla="*/ 0 h 797560"/>
                <a:gd name="connsiteX5" fmla="*/ 0 w 1798320"/>
                <a:gd name="connsiteY5" fmla="*/ 342900 h 797560"/>
                <a:gd name="connsiteX0" fmla="*/ 0 w 1798320"/>
                <a:gd name="connsiteY0" fmla="*/ 342900 h 797560"/>
                <a:gd name="connsiteX1" fmla="*/ 833120 w 1798320"/>
                <a:gd name="connsiteY1" fmla="*/ 797560 h 797560"/>
                <a:gd name="connsiteX2" fmla="*/ 1798320 w 1798320"/>
                <a:gd name="connsiteY2" fmla="*/ 317500 h 797560"/>
                <a:gd name="connsiteX3" fmla="*/ 1237615 w 1798320"/>
                <a:gd name="connsiteY3" fmla="*/ 18415 h 797560"/>
                <a:gd name="connsiteX4" fmla="*/ 203200 w 1798320"/>
                <a:gd name="connsiteY4" fmla="*/ 0 h 797560"/>
                <a:gd name="connsiteX5" fmla="*/ 0 w 1798320"/>
                <a:gd name="connsiteY5" fmla="*/ 342900 h 797560"/>
                <a:gd name="connsiteX0" fmla="*/ 0 w 1802130"/>
                <a:gd name="connsiteY0" fmla="*/ 342900 h 797560"/>
                <a:gd name="connsiteX1" fmla="*/ 833120 w 1802130"/>
                <a:gd name="connsiteY1" fmla="*/ 797560 h 797560"/>
                <a:gd name="connsiteX2" fmla="*/ 1802130 w 1802130"/>
                <a:gd name="connsiteY2" fmla="*/ 311785 h 797560"/>
                <a:gd name="connsiteX3" fmla="*/ 1237615 w 1802130"/>
                <a:gd name="connsiteY3" fmla="*/ 18415 h 797560"/>
                <a:gd name="connsiteX4" fmla="*/ 203200 w 1802130"/>
                <a:gd name="connsiteY4" fmla="*/ 0 h 797560"/>
                <a:gd name="connsiteX5" fmla="*/ 0 w 1802130"/>
                <a:gd name="connsiteY5" fmla="*/ 342900 h 797560"/>
                <a:gd name="connsiteX0" fmla="*/ 0 w 1807845"/>
                <a:gd name="connsiteY0" fmla="*/ 342900 h 797560"/>
                <a:gd name="connsiteX1" fmla="*/ 833120 w 1807845"/>
                <a:gd name="connsiteY1" fmla="*/ 797560 h 797560"/>
                <a:gd name="connsiteX2" fmla="*/ 1807845 w 1807845"/>
                <a:gd name="connsiteY2" fmla="*/ 307975 h 797560"/>
                <a:gd name="connsiteX3" fmla="*/ 1237615 w 1807845"/>
                <a:gd name="connsiteY3" fmla="*/ 18415 h 797560"/>
                <a:gd name="connsiteX4" fmla="*/ 203200 w 1807845"/>
                <a:gd name="connsiteY4" fmla="*/ 0 h 797560"/>
                <a:gd name="connsiteX5" fmla="*/ 0 w 1807845"/>
                <a:gd name="connsiteY5" fmla="*/ 342900 h 797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07845" h="797560">
                  <a:moveTo>
                    <a:pt x="0" y="342900"/>
                  </a:moveTo>
                  <a:lnTo>
                    <a:pt x="833120" y="797560"/>
                  </a:lnTo>
                  <a:lnTo>
                    <a:pt x="1807845" y="307975"/>
                  </a:lnTo>
                  <a:lnTo>
                    <a:pt x="1237615" y="18415"/>
                  </a:lnTo>
                  <a:lnTo>
                    <a:pt x="203200" y="0"/>
                  </a:lnTo>
                  <a:lnTo>
                    <a:pt x="0" y="342900"/>
                  </a:lnTo>
                  <a:close/>
                </a:path>
              </a:pathLst>
            </a:custGeom>
            <a:solidFill>
              <a:srgbClr val="343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任意多边形 49"/>
            <p:cNvSpPr/>
            <p:nvPr/>
          </p:nvSpPr>
          <p:spPr>
            <a:xfrm>
              <a:off x="1051746" y="2662135"/>
              <a:ext cx="128908" cy="270641"/>
            </a:xfrm>
            <a:custGeom>
              <a:avLst/>
              <a:gdLst>
                <a:gd name="connsiteX0" fmla="*/ 551180 w 574040"/>
                <a:gd name="connsiteY0" fmla="*/ 0 h 1056640"/>
                <a:gd name="connsiteX1" fmla="*/ 574040 w 574040"/>
                <a:gd name="connsiteY1" fmla="*/ 1056640 h 1056640"/>
                <a:gd name="connsiteX2" fmla="*/ 0 w 574040"/>
                <a:gd name="connsiteY2" fmla="*/ 769620 h 1056640"/>
                <a:gd name="connsiteX3" fmla="*/ 551180 w 574040"/>
                <a:gd name="connsiteY3" fmla="*/ 0 h 1056640"/>
              </a:gdLst>
              <a:ahLst/>
              <a:cxnLst>
                <a:cxn ang="0">
                  <a:pos x="connsiteX0" y="connsiteY0"/>
                </a:cxn>
                <a:cxn ang="0">
                  <a:pos x="connsiteX1" y="connsiteY1"/>
                </a:cxn>
                <a:cxn ang="0">
                  <a:pos x="connsiteX2" y="connsiteY2"/>
                </a:cxn>
                <a:cxn ang="0">
                  <a:pos x="connsiteX3" y="connsiteY3"/>
                </a:cxn>
              </a:cxnLst>
              <a:rect l="l" t="t" r="r" b="b"/>
              <a:pathLst>
                <a:path w="574040" h="1056640">
                  <a:moveTo>
                    <a:pt x="551180" y="0"/>
                  </a:moveTo>
                  <a:lnTo>
                    <a:pt x="574040" y="1056640"/>
                  </a:lnTo>
                  <a:lnTo>
                    <a:pt x="0" y="769620"/>
                  </a:lnTo>
                  <a:lnTo>
                    <a:pt x="551180" y="0"/>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1" name="组合 50"/>
          <p:cNvGrpSpPr/>
          <p:nvPr/>
        </p:nvGrpSpPr>
        <p:grpSpPr>
          <a:xfrm rot="-5400000">
            <a:off x="11746772" y="6396336"/>
            <a:ext cx="300471" cy="352188"/>
            <a:chOff x="758562" y="2561597"/>
            <a:chExt cx="423517" cy="496415"/>
          </a:xfrm>
        </p:grpSpPr>
        <p:sp>
          <p:nvSpPr>
            <p:cNvPr id="52" name="任意多边形 51"/>
            <p:cNvSpPr/>
            <p:nvPr/>
          </p:nvSpPr>
          <p:spPr>
            <a:xfrm>
              <a:off x="769620" y="2581275"/>
              <a:ext cx="400050" cy="457200"/>
            </a:xfrm>
            <a:custGeom>
              <a:avLst/>
              <a:gdLst>
                <a:gd name="connsiteX0" fmla="*/ 11430 w 400050"/>
                <a:gd name="connsiteY0" fmla="*/ 346710 h 457200"/>
                <a:gd name="connsiteX1" fmla="*/ 0 w 400050"/>
                <a:gd name="connsiteY1" fmla="*/ 102870 h 457200"/>
                <a:gd name="connsiteX2" fmla="*/ 194310 w 400050"/>
                <a:gd name="connsiteY2" fmla="*/ 0 h 457200"/>
                <a:gd name="connsiteX3" fmla="*/ 400050 w 400050"/>
                <a:gd name="connsiteY3" fmla="*/ 100965 h 457200"/>
                <a:gd name="connsiteX4" fmla="*/ 398145 w 400050"/>
                <a:gd name="connsiteY4" fmla="*/ 342900 h 457200"/>
                <a:gd name="connsiteX5" fmla="*/ 200025 w 400050"/>
                <a:gd name="connsiteY5" fmla="*/ 457200 h 457200"/>
                <a:gd name="connsiteX6" fmla="*/ 11430 w 400050"/>
                <a:gd name="connsiteY6" fmla="*/ 34671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0050" h="457200">
                  <a:moveTo>
                    <a:pt x="11430" y="346710"/>
                  </a:moveTo>
                  <a:lnTo>
                    <a:pt x="0" y="102870"/>
                  </a:lnTo>
                  <a:lnTo>
                    <a:pt x="194310" y="0"/>
                  </a:lnTo>
                  <a:lnTo>
                    <a:pt x="400050" y="100965"/>
                  </a:lnTo>
                  <a:lnTo>
                    <a:pt x="398145" y="342900"/>
                  </a:lnTo>
                  <a:lnTo>
                    <a:pt x="200025" y="457200"/>
                  </a:lnTo>
                  <a:lnTo>
                    <a:pt x="11430" y="346710"/>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任意多边形 52"/>
            <p:cNvSpPr/>
            <p:nvPr/>
          </p:nvSpPr>
          <p:spPr>
            <a:xfrm>
              <a:off x="819997" y="2563286"/>
              <a:ext cx="356155" cy="297401"/>
            </a:xfrm>
            <a:custGeom>
              <a:avLst/>
              <a:gdLst>
                <a:gd name="connsiteX0" fmla="*/ 53340 w 161925"/>
                <a:gd name="connsiteY0" fmla="*/ 0 h 102870"/>
                <a:gd name="connsiteX1" fmla="*/ 0 w 161925"/>
                <a:gd name="connsiteY1" fmla="*/ 100965 h 102870"/>
                <a:gd name="connsiteX2" fmla="*/ 112395 w 161925"/>
                <a:gd name="connsiteY2" fmla="*/ 102870 h 102870"/>
                <a:gd name="connsiteX3" fmla="*/ 161925 w 161925"/>
                <a:gd name="connsiteY3" fmla="*/ 26670 h 102870"/>
                <a:gd name="connsiteX4" fmla="*/ 53340 w 161925"/>
                <a:gd name="connsiteY4" fmla="*/ 0 h 102870"/>
                <a:gd name="connsiteX0" fmla="*/ 71987 w 161925"/>
                <a:gd name="connsiteY0" fmla="*/ 0 h 126282"/>
                <a:gd name="connsiteX1" fmla="*/ 0 w 161925"/>
                <a:gd name="connsiteY1" fmla="*/ 124377 h 126282"/>
                <a:gd name="connsiteX2" fmla="*/ 112395 w 161925"/>
                <a:gd name="connsiteY2" fmla="*/ 126282 h 126282"/>
                <a:gd name="connsiteX3" fmla="*/ 161925 w 161925"/>
                <a:gd name="connsiteY3" fmla="*/ 50082 h 126282"/>
                <a:gd name="connsiteX4" fmla="*/ 71987 w 161925"/>
                <a:gd name="connsiteY4" fmla="*/ 0 h 126282"/>
                <a:gd name="connsiteX0" fmla="*/ 71987 w 172492"/>
                <a:gd name="connsiteY0" fmla="*/ 0 h 126282"/>
                <a:gd name="connsiteX1" fmla="*/ 0 w 172492"/>
                <a:gd name="connsiteY1" fmla="*/ 124377 h 126282"/>
                <a:gd name="connsiteX2" fmla="*/ 112395 w 172492"/>
                <a:gd name="connsiteY2" fmla="*/ 126282 h 126282"/>
                <a:gd name="connsiteX3" fmla="*/ 172492 w 172492"/>
                <a:gd name="connsiteY3" fmla="*/ 42002 h 126282"/>
                <a:gd name="connsiteX4" fmla="*/ 71987 w 172492"/>
                <a:gd name="connsiteY4" fmla="*/ 0 h 1262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492" h="126282">
                  <a:moveTo>
                    <a:pt x="71987" y="0"/>
                  </a:moveTo>
                  <a:lnTo>
                    <a:pt x="0" y="124377"/>
                  </a:lnTo>
                  <a:lnTo>
                    <a:pt x="112395" y="126282"/>
                  </a:lnTo>
                  <a:lnTo>
                    <a:pt x="172492" y="42002"/>
                  </a:lnTo>
                  <a:lnTo>
                    <a:pt x="71987" y="0"/>
                  </a:lnTo>
                  <a:close/>
                </a:path>
              </a:pathLst>
            </a:custGeom>
            <a:solidFill>
              <a:srgbClr val="7474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4" name="任意多边形 53"/>
            <p:cNvSpPr/>
            <p:nvPr/>
          </p:nvSpPr>
          <p:spPr>
            <a:xfrm>
              <a:off x="758562" y="2561597"/>
              <a:ext cx="213040" cy="295688"/>
            </a:xfrm>
            <a:custGeom>
              <a:avLst/>
              <a:gdLst>
                <a:gd name="connsiteX0" fmla="*/ 0 w 754380"/>
                <a:gd name="connsiteY0" fmla="*/ 266700 h 906780"/>
                <a:gd name="connsiteX1" fmla="*/ 251460 w 754380"/>
                <a:gd name="connsiteY1" fmla="*/ 906780 h 906780"/>
                <a:gd name="connsiteX2" fmla="*/ 754380 w 754380"/>
                <a:gd name="connsiteY2" fmla="*/ 0 h 906780"/>
                <a:gd name="connsiteX3" fmla="*/ 0 w 754380"/>
                <a:gd name="connsiteY3" fmla="*/ 266700 h 906780"/>
                <a:gd name="connsiteX0" fmla="*/ 0 w 754380"/>
                <a:gd name="connsiteY0" fmla="*/ 266700 h 952500"/>
                <a:gd name="connsiteX1" fmla="*/ 274320 w 754380"/>
                <a:gd name="connsiteY1" fmla="*/ 952500 h 952500"/>
                <a:gd name="connsiteX2" fmla="*/ 754380 w 754380"/>
                <a:gd name="connsiteY2" fmla="*/ 0 h 952500"/>
                <a:gd name="connsiteX3" fmla="*/ 0 w 754380"/>
                <a:gd name="connsiteY3" fmla="*/ 266700 h 952500"/>
                <a:gd name="connsiteX0" fmla="*/ 0 w 948690"/>
                <a:gd name="connsiteY0" fmla="*/ 468630 h 1154430"/>
                <a:gd name="connsiteX1" fmla="*/ 274320 w 948690"/>
                <a:gd name="connsiteY1" fmla="*/ 1154430 h 1154430"/>
                <a:gd name="connsiteX2" fmla="*/ 948690 w 948690"/>
                <a:gd name="connsiteY2" fmla="*/ 0 h 1154430"/>
                <a:gd name="connsiteX3" fmla="*/ 0 w 948690"/>
                <a:gd name="connsiteY3" fmla="*/ 468630 h 1154430"/>
              </a:gdLst>
              <a:ahLst/>
              <a:cxnLst>
                <a:cxn ang="0">
                  <a:pos x="connsiteX0" y="connsiteY0"/>
                </a:cxn>
                <a:cxn ang="0">
                  <a:pos x="connsiteX1" y="connsiteY1"/>
                </a:cxn>
                <a:cxn ang="0">
                  <a:pos x="connsiteX2" y="connsiteY2"/>
                </a:cxn>
                <a:cxn ang="0">
                  <a:pos x="connsiteX3" y="connsiteY3"/>
                </a:cxn>
              </a:cxnLst>
              <a:rect l="l" t="t" r="r" b="b"/>
              <a:pathLst>
                <a:path w="948690" h="1154430">
                  <a:moveTo>
                    <a:pt x="0" y="468630"/>
                  </a:moveTo>
                  <a:lnTo>
                    <a:pt x="274320" y="1154430"/>
                  </a:lnTo>
                  <a:lnTo>
                    <a:pt x="948690" y="0"/>
                  </a:lnTo>
                  <a:lnTo>
                    <a:pt x="0" y="468630"/>
                  </a:lnTo>
                  <a:close/>
                </a:path>
              </a:pathLst>
            </a:custGeom>
            <a:solidFill>
              <a:srgbClr val="9393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4"/>
            <p:cNvSpPr/>
            <p:nvPr/>
          </p:nvSpPr>
          <p:spPr>
            <a:xfrm>
              <a:off x="758562" y="2680186"/>
              <a:ext cx="62457" cy="264460"/>
            </a:xfrm>
            <a:custGeom>
              <a:avLst/>
              <a:gdLst>
                <a:gd name="connsiteX0" fmla="*/ 0 w 278130"/>
                <a:gd name="connsiteY0" fmla="*/ 0 h 1032510"/>
                <a:gd name="connsiteX1" fmla="*/ 87630 w 278130"/>
                <a:gd name="connsiteY1" fmla="*/ 1032510 h 1032510"/>
                <a:gd name="connsiteX2" fmla="*/ 278130 w 278130"/>
                <a:gd name="connsiteY2" fmla="*/ 674370 h 1032510"/>
                <a:gd name="connsiteX3" fmla="*/ 0 w 278130"/>
                <a:gd name="connsiteY3" fmla="*/ 0 h 1032510"/>
                <a:gd name="connsiteX0" fmla="*/ 0 w 262890"/>
                <a:gd name="connsiteY0" fmla="*/ 0 h 1032510"/>
                <a:gd name="connsiteX1" fmla="*/ 87630 w 262890"/>
                <a:gd name="connsiteY1" fmla="*/ 1032510 h 1032510"/>
                <a:gd name="connsiteX2" fmla="*/ 262890 w 262890"/>
                <a:gd name="connsiteY2" fmla="*/ 685800 h 1032510"/>
                <a:gd name="connsiteX3" fmla="*/ 0 w 262890"/>
                <a:gd name="connsiteY3" fmla="*/ 0 h 1032510"/>
                <a:gd name="connsiteX0" fmla="*/ 0 w 274320"/>
                <a:gd name="connsiteY0" fmla="*/ 0 h 1032510"/>
                <a:gd name="connsiteX1" fmla="*/ 87630 w 274320"/>
                <a:gd name="connsiteY1" fmla="*/ 1032510 h 1032510"/>
                <a:gd name="connsiteX2" fmla="*/ 274320 w 274320"/>
                <a:gd name="connsiteY2" fmla="*/ 704850 h 1032510"/>
                <a:gd name="connsiteX3" fmla="*/ 0 w 274320"/>
                <a:gd name="connsiteY3" fmla="*/ 0 h 1032510"/>
                <a:gd name="connsiteX0" fmla="*/ 0 w 278130"/>
                <a:gd name="connsiteY0" fmla="*/ 0 h 1032510"/>
                <a:gd name="connsiteX1" fmla="*/ 87630 w 278130"/>
                <a:gd name="connsiteY1" fmla="*/ 1032510 h 1032510"/>
                <a:gd name="connsiteX2" fmla="*/ 278130 w 278130"/>
                <a:gd name="connsiteY2" fmla="*/ 691515 h 1032510"/>
                <a:gd name="connsiteX3" fmla="*/ 0 w 278130"/>
                <a:gd name="connsiteY3" fmla="*/ 0 h 1032510"/>
              </a:gdLst>
              <a:ahLst/>
              <a:cxnLst>
                <a:cxn ang="0">
                  <a:pos x="connsiteX0" y="connsiteY0"/>
                </a:cxn>
                <a:cxn ang="0">
                  <a:pos x="connsiteX1" y="connsiteY1"/>
                </a:cxn>
                <a:cxn ang="0">
                  <a:pos x="connsiteX2" y="connsiteY2"/>
                </a:cxn>
                <a:cxn ang="0">
                  <a:pos x="connsiteX3" y="connsiteY3"/>
                </a:cxn>
              </a:cxnLst>
              <a:rect l="l" t="t" r="r" b="b"/>
              <a:pathLst>
                <a:path w="278130" h="1032510">
                  <a:moveTo>
                    <a:pt x="0" y="0"/>
                  </a:moveTo>
                  <a:lnTo>
                    <a:pt x="87630" y="1032510"/>
                  </a:lnTo>
                  <a:lnTo>
                    <a:pt x="278130" y="691515"/>
                  </a:lnTo>
                  <a:lnTo>
                    <a:pt x="0" y="0"/>
                  </a:lnTo>
                  <a:close/>
                </a:path>
              </a:pathLst>
            </a:custGeom>
            <a:solidFill>
              <a:srgbClr val="8686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任意多边形 55"/>
            <p:cNvSpPr/>
            <p:nvPr/>
          </p:nvSpPr>
          <p:spPr>
            <a:xfrm>
              <a:off x="776106" y="2853730"/>
              <a:ext cx="405973" cy="204282"/>
            </a:xfrm>
            <a:custGeom>
              <a:avLst/>
              <a:gdLst>
                <a:gd name="connsiteX0" fmla="*/ 0 w 1798320"/>
                <a:gd name="connsiteY0" fmla="*/ 342900 h 797560"/>
                <a:gd name="connsiteX1" fmla="*/ 833120 w 1798320"/>
                <a:gd name="connsiteY1" fmla="*/ 797560 h 797560"/>
                <a:gd name="connsiteX2" fmla="*/ 1798320 w 1798320"/>
                <a:gd name="connsiteY2" fmla="*/ 317500 h 797560"/>
                <a:gd name="connsiteX3" fmla="*/ 1231900 w 1798320"/>
                <a:gd name="connsiteY3" fmla="*/ 27940 h 797560"/>
                <a:gd name="connsiteX4" fmla="*/ 203200 w 1798320"/>
                <a:gd name="connsiteY4" fmla="*/ 0 h 797560"/>
                <a:gd name="connsiteX5" fmla="*/ 0 w 1798320"/>
                <a:gd name="connsiteY5" fmla="*/ 342900 h 797560"/>
                <a:gd name="connsiteX0" fmla="*/ 0 w 1798320"/>
                <a:gd name="connsiteY0" fmla="*/ 342900 h 797560"/>
                <a:gd name="connsiteX1" fmla="*/ 833120 w 1798320"/>
                <a:gd name="connsiteY1" fmla="*/ 797560 h 797560"/>
                <a:gd name="connsiteX2" fmla="*/ 1798320 w 1798320"/>
                <a:gd name="connsiteY2" fmla="*/ 317500 h 797560"/>
                <a:gd name="connsiteX3" fmla="*/ 1237615 w 1798320"/>
                <a:gd name="connsiteY3" fmla="*/ 18415 h 797560"/>
                <a:gd name="connsiteX4" fmla="*/ 203200 w 1798320"/>
                <a:gd name="connsiteY4" fmla="*/ 0 h 797560"/>
                <a:gd name="connsiteX5" fmla="*/ 0 w 1798320"/>
                <a:gd name="connsiteY5" fmla="*/ 342900 h 797560"/>
                <a:gd name="connsiteX0" fmla="*/ 0 w 1802130"/>
                <a:gd name="connsiteY0" fmla="*/ 342900 h 797560"/>
                <a:gd name="connsiteX1" fmla="*/ 833120 w 1802130"/>
                <a:gd name="connsiteY1" fmla="*/ 797560 h 797560"/>
                <a:gd name="connsiteX2" fmla="*/ 1802130 w 1802130"/>
                <a:gd name="connsiteY2" fmla="*/ 311785 h 797560"/>
                <a:gd name="connsiteX3" fmla="*/ 1237615 w 1802130"/>
                <a:gd name="connsiteY3" fmla="*/ 18415 h 797560"/>
                <a:gd name="connsiteX4" fmla="*/ 203200 w 1802130"/>
                <a:gd name="connsiteY4" fmla="*/ 0 h 797560"/>
                <a:gd name="connsiteX5" fmla="*/ 0 w 1802130"/>
                <a:gd name="connsiteY5" fmla="*/ 342900 h 797560"/>
                <a:gd name="connsiteX0" fmla="*/ 0 w 1807845"/>
                <a:gd name="connsiteY0" fmla="*/ 342900 h 797560"/>
                <a:gd name="connsiteX1" fmla="*/ 833120 w 1807845"/>
                <a:gd name="connsiteY1" fmla="*/ 797560 h 797560"/>
                <a:gd name="connsiteX2" fmla="*/ 1807845 w 1807845"/>
                <a:gd name="connsiteY2" fmla="*/ 307975 h 797560"/>
                <a:gd name="connsiteX3" fmla="*/ 1237615 w 1807845"/>
                <a:gd name="connsiteY3" fmla="*/ 18415 h 797560"/>
                <a:gd name="connsiteX4" fmla="*/ 203200 w 1807845"/>
                <a:gd name="connsiteY4" fmla="*/ 0 h 797560"/>
                <a:gd name="connsiteX5" fmla="*/ 0 w 1807845"/>
                <a:gd name="connsiteY5" fmla="*/ 342900 h 797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07845" h="797560">
                  <a:moveTo>
                    <a:pt x="0" y="342900"/>
                  </a:moveTo>
                  <a:lnTo>
                    <a:pt x="833120" y="797560"/>
                  </a:lnTo>
                  <a:lnTo>
                    <a:pt x="1807845" y="307975"/>
                  </a:lnTo>
                  <a:lnTo>
                    <a:pt x="1237615" y="18415"/>
                  </a:lnTo>
                  <a:lnTo>
                    <a:pt x="203200" y="0"/>
                  </a:lnTo>
                  <a:lnTo>
                    <a:pt x="0" y="342900"/>
                  </a:lnTo>
                  <a:close/>
                </a:path>
              </a:pathLst>
            </a:custGeom>
            <a:solidFill>
              <a:srgbClr val="343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任意多边形 56"/>
            <p:cNvSpPr/>
            <p:nvPr/>
          </p:nvSpPr>
          <p:spPr>
            <a:xfrm>
              <a:off x="1051746" y="2662135"/>
              <a:ext cx="128908" cy="270641"/>
            </a:xfrm>
            <a:custGeom>
              <a:avLst/>
              <a:gdLst>
                <a:gd name="connsiteX0" fmla="*/ 551180 w 574040"/>
                <a:gd name="connsiteY0" fmla="*/ 0 h 1056640"/>
                <a:gd name="connsiteX1" fmla="*/ 574040 w 574040"/>
                <a:gd name="connsiteY1" fmla="*/ 1056640 h 1056640"/>
                <a:gd name="connsiteX2" fmla="*/ 0 w 574040"/>
                <a:gd name="connsiteY2" fmla="*/ 769620 h 1056640"/>
                <a:gd name="connsiteX3" fmla="*/ 551180 w 574040"/>
                <a:gd name="connsiteY3" fmla="*/ 0 h 1056640"/>
              </a:gdLst>
              <a:ahLst/>
              <a:cxnLst>
                <a:cxn ang="0">
                  <a:pos x="connsiteX0" y="connsiteY0"/>
                </a:cxn>
                <a:cxn ang="0">
                  <a:pos x="connsiteX1" y="connsiteY1"/>
                </a:cxn>
                <a:cxn ang="0">
                  <a:pos x="connsiteX2" y="connsiteY2"/>
                </a:cxn>
                <a:cxn ang="0">
                  <a:pos x="connsiteX3" y="connsiteY3"/>
                </a:cxn>
              </a:cxnLst>
              <a:rect l="l" t="t" r="r" b="b"/>
              <a:pathLst>
                <a:path w="574040" h="1056640">
                  <a:moveTo>
                    <a:pt x="551180" y="0"/>
                  </a:moveTo>
                  <a:lnTo>
                    <a:pt x="574040" y="1056640"/>
                  </a:lnTo>
                  <a:lnTo>
                    <a:pt x="0" y="769620"/>
                  </a:lnTo>
                  <a:lnTo>
                    <a:pt x="551180" y="0"/>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8" name="组合 57"/>
          <p:cNvGrpSpPr/>
          <p:nvPr/>
        </p:nvGrpSpPr>
        <p:grpSpPr>
          <a:xfrm>
            <a:off x="11952755" y="5772966"/>
            <a:ext cx="478489" cy="560847"/>
            <a:chOff x="758562" y="2561597"/>
            <a:chExt cx="423517" cy="496415"/>
          </a:xfrm>
        </p:grpSpPr>
        <p:sp>
          <p:nvSpPr>
            <p:cNvPr id="82" name="任意多边形 81"/>
            <p:cNvSpPr/>
            <p:nvPr/>
          </p:nvSpPr>
          <p:spPr>
            <a:xfrm>
              <a:off x="769620" y="2581275"/>
              <a:ext cx="400050" cy="457200"/>
            </a:xfrm>
            <a:custGeom>
              <a:avLst/>
              <a:gdLst>
                <a:gd name="connsiteX0" fmla="*/ 11430 w 400050"/>
                <a:gd name="connsiteY0" fmla="*/ 346710 h 457200"/>
                <a:gd name="connsiteX1" fmla="*/ 0 w 400050"/>
                <a:gd name="connsiteY1" fmla="*/ 102870 h 457200"/>
                <a:gd name="connsiteX2" fmla="*/ 194310 w 400050"/>
                <a:gd name="connsiteY2" fmla="*/ 0 h 457200"/>
                <a:gd name="connsiteX3" fmla="*/ 400050 w 400050"/>
                <a:gd name="connsiteY3" fmla="*/ 100965 h 457200"/>
                <a:gd name="connsiteX4" fmla="*/ 398145 w 400050"/>
                <a:gd name="connsiteY4" fmla="*/ 342900 h 457200"/>
                <a:gd name="connsiteX5" fmla="*/ 200025 w 400050"/>
                <a:gd name="connsiteY5" fmla="*/ 457200 h 457200"/>
                <a:gd name="connsiteX6" fmla="*/ 11430 w 400050"/>
                <a:gd name="connsiteY6" fmla="*/ 34671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0050" h="457200">
                  <a:moveTo>
                    <a:pt x="11430" y="346710"/>
                  </a:moveTo>
                  <a:lnTo>
                    <a:pt x="0" y="102870"/>
                  </a:lnTo>
                  <a:lnTo>
                    <a:pt x="194310" y="0"/>
                  </a:lnTo>
                  <a:lnTo>
                    <a:pt x="400050" y="100965"/>
                  </a:lnTo>
                  <a:lnTo>
                    <a:pt x="398145" y="342900"/>
                  </a:lnTo>
                  <a:lnTo>
                    <a:pt x="200025" y="457200"/>
                  </a:lnTo>
                  <a:lnTo>
                    <a:pt x="11430" y="346710"/>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任意多边形 82"/>
            <p:cNvSpPr/>
            <p:nvPr/>
          </p:nvSpPr>
          <p:spPr>
            <a:xfrm>
              <a:off x="819997" y="2563286"/>
              <a:ext cx="356155" cy="297401"/>
            </a:xfrm>
            <a:custGeom>
              <a:avLst/>
              <a:gdLst>
                <a:gd name="connsiteX0" fmla="*/ 53340 w 161925"/>
                <a:gd name="connsiteY0" fmla="*/ 0 h 102870"/>
                <a:gd name="connsiteX1" fmla="*/ 0 w 161925"/>
                <a:gd name="connsiteY1" fmla="*/ 100965 h 102870"/>
                <a:gd name="connsiteX2" fmla="*/ 112395 w 161925"/>
                <a:gd name="connsiteY2" fmla="*/ 102870 h 102870"/>
                <a:gd name="connsiteX3" fmla="*/ 161925 w 161925"/>
                <a:gd name="connsiteY3" fmla="*/ 26670 h 102870"/>
                <a:gd name="connsiteX4" fmla="*/ 53340 w 161925"/>
                <a:gd name="connsiteY4" fmla="*/ 0 h 102870"/>
                <a:gd name="connsiteX0" fmla="*/ 71987 w 161925"/>
                <a:gd name="connsiteY0" fmla="*/ 0 h 126282"/>
                <a:gd name="connsiteX1" fmla="*/ 0 w 161925"/>
                <a:gd name="connsiteY1" fmla="*/ 124377 h 126282"/>
                <a:gd name="connsiteX2" fmla="*/ 112395 w 161925"/>
                <a:gd name="connsiteY2" fmla="*/ 126282 h 126282"/>
                <a:gd name="connsiteX3" fmla="*/ 161925 w 161925"/>
                <a:gd name="connsiteY3" fmla="*/ 50082 h 126282"/>
                <a:gd name="connsiteX4" fmla="*/ 71987 w 161925"/>
                <a:gd name="connsiteY4" fmla="*/ 0 h 126282"/>
                <a:gd name="connsiteX0" fmla="*/ 71987 w 172492"/>
                <a:gd name="connsiteY0" fmla="*/ 0 h 126282"/>
                <a:gd name="connsiteX1" fmla="*/ 0 w 172492"/>
                <a:gd name="connsiteY1" fmla="*/ 124377 h 126282"/>
                <a:gd name="connsiteX2" fmla="*/ 112395 w 172492"/>
                <a:gd name="connsiteY2" fmla="*/ 126282 h 126282"/>
                <a:gd name="connsiteX3" fmla="*/ 172492 w 172492"/>
                <a:gd name="connsiteY3" fmla="*/ 42002 h 126282"/>
                <a:gd name="connsiteX4" fmla="*/ 71987 w 172492"/>
                <a:gd name="connsiteY4" fmla="*/ 0 h 1262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492" h="126282">
                  <a:moveTo>
                    <a:pt x="71987" y="0"/>
                  </a:moveTo>
                  <a:lnTo>
                    <a:pt x="0" y="124377"/>
                  </a:lnTo>
                  <a:lnTo>
                    <a:pt x="112395" y="126282"/>
                  </a:lnTo>
                  <a:lnTo>
                    <a:pt x="172492" y="42002"/>
                  </a:lnTo>
                  <a:lnTo>
                    <a:pt x="71987" y="0"/>
                  </a:lnTo>
                  <a:close/>
                </a:path>
              </a:pathLst>
            </a:custGeom>
            <a:solidFill>
              <a:srgbClr val="7474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4" name="任意多边形 83"/>
            <p:cNvSpPr/>
            <p:nvPr/>
          </p:nvSpPr>
          <p:spPr>
            <a:xfrm>
              <a:off x="758562" y="2561597"/>
              <a:ext cx="213040" cy="295688"/>
            </a:xfrm>
            <a:custGeom>
              <a:avLst/>
              <a:gdLst>
                <a:gd name="connsiteX0" fmla="*/ 0 w 754380"/>
                <a:gd name="connsiteY0" fmla="*/ 266700 h 906780"/>
                <a:gd name="connsiteX1" fmla="*/ 251460 w 754380"/>
                <a:gd name="connsiteY1" fmla="*/ 906780 h 906780"/>
                <a:gd name="connsiteX2" fmla="*/ 754380 w 754380"/>
                <a:gd name="connsiteY2" fmla="*/ 0 h 906780"/>
                <a:gd name="connsiteX3" fmla="*/ 0 w 754380"/>
                <a:gd name="connsiteY3" fmla="*/ 266700 h 906780"/>
                <a:gd name="connsiteX0" fmla="*/ 0 w 754380"/>
                <a:gd name="connsiteY0" fmla="*/ 266700 h 952500"/>
                <a:gd name="connsiteX1" fmla="*/ 274320 w 754380"/>
                <a:gd name="connsiteY1" fmla="*/ 952500 h 952500"/>
                <a:gd name="connsiteX2" fmla="*/ 754380 w 754380"/>
                <a:gd name="connsiteY2" fmla="*/ 0 h 952500"/>
                <a:gd name="connsiteX3" fmla="*/ 0 w 754380"/>
                <a:gd name="connsiteY3" fmla="*/ 266700 h 952500"/>
                <a:gd name="connsiteX0" fmla="*/ 0 w 948690"/>
                <a:gd name="connsiteY0" fmla="*/ 468630 h 1154430"/>
                <a:gd name="connsiteX1" fmla="*/ 274320 w 948690"/>
                <a:gd name="connsiteY1" fmla="*/ 1154430 h 1154430"/>
                <a:gd name="connsiteX2" fmla="*/ 948690 w 948690"/>
                <a:gd name="connsiteY2" fmla="*/ 0 h 1154430"/>
                <a:gd name="connsiteX3" fmla="*/ 0 w 948690"/>
                <a:gd name="connsiteY3" fmla="*/ 468630 h 1154430"/>
              </a:gdLst>
              <a:ahLst/>
              <a:cxnLst>
                <a:cxn ang="0">
                  <a:pos x="connsiteX0" y="connsiteY0"/>
                </a:cxn>
                <a:cxn ang="0">
                  <a:pos x="connsiteX1" y="connsiteY1"/>
                </a:cxn>
                <a:cxn ang="0">
                  <a:pos x="connsiteX2" y="connsiteY2"/>
                </a:cxn>
                <a:cxn ang="0">
                  <a:pos x="connsiteX3" y="connsiteY3"/>
                </a:cxn>
              </a:cxnLst>
              <a:rect l="l" t="t" r="r" b="b"/>
              <a:pathLst>
                <a:path w="948690" h="1154430">
                  <a:moveTo>
                    <a:pt x="0" y="468630"/>
                  </a:moveTo>
                  <a:lnTo>
                    <a:pt x="274320" y="1154430"/>
                  </a:lnTo>
                  <a:lnTo>
                    <a:pt x="948690" y="0"/>
                  </a:lnTo>
                  <a:lnTo>
                    <a:pt x="0" y="468630"/>
                  </a:lnTo>
                  <a:close/>
                </a:path>
              </a:pathLst>
            </a:custGeom>
            <a:solidFill>
              <a:srgbClr val="9393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任意多边形 84"/>
            <p:cNvSpPr/>
            <p:nvPr/>
          </p:nvSpPr>
          <p:spPr>
            <a:xfrm>
              <a:off x="758562" y="2680186"/>
              <a:ext cx="62457" cy="264460"/>
            </a:xfrm>
            <a:custGeom>
              <a:avLst/>
              <a:gdLst>
                <a:gd name="connsiteX0" fmla="*/ 0 w 278130"/>
                <a:gd name="connsiteY0" fmla="*/ 0 h 1032510"/>
                <a:gd name="connsiteX1" fmla="*/ 87630 w 278130"/>
                <a:gd name="connsiteY1" fmla="*/ 1032510 h 1032510"/>
                <a:gd name="connsiteX2" fmla="*/ 278130 w 278130"/>
                <a:gd name="connsiteY2" fmla="*/ 674370 h 1032510"/>
                <a:gd name="connsiteX3" fmla="*/ 0 w 278130"/>
                <a:gd name="connsiteY3" fmla="*/ 0 h 1032510"/>
                <a:gd name="connsiteX0" fmla="*/ 0 w 262890"/>
                <a:gd name="connsiteY0" fmla="*/ 0 h 1032510"/>
                <a:gd name="connsiteX1" fmla="*/ 87630 w 262890"/>
                <a:gd name="connsiteY1" fmla="*/ 1032510 h 1032510"/>
                <a:gd name="connsiteX2" fmla="*/ 262890 w 262890"/>
                <a:gd name="connsiteY2" fmla="*/ 685800 h 1032510"/>
                <a:gd name="connsiteX3" fmla="*/ 0 w 262890"/>
                <a:gd name="connsiteY3" fmla="*/ 0 h 1032510"/>
                <a:gd name="connsiteX0" fmla="*/ 0 w 274320"/>
                <a:gd name="connsiteY0" fmla="*/ 0 h 1032510"/>
                <a:gd name="connsiteX1" fmla="*/ 87630 w 274320"/>
                <a:gd name="connsiteY1" fmla="*/ 1032510 h 1032510"/>
                <a:gd name="connsiteX2" fmla="*/ 274320 w 274320"/>
                <a:gd name="connsiteY2" fmla="*/ 704850 h 1032510"/>
                <a:gd name="connsiteX3" fmla="*/ 0 w 274320"/>
                <a:gd name="connsiteY3" fmla="*/ 0 h 1032510"/>
                <a:gd name="connsiteX0" fmla="*/ 0 w 278130"/>
                <a:gd name="connsiteY0" fmla="*/ 0 h 1032510"/>
                <a:gd name="connsiteX1" fmla="*/ 87630 w 278130"/>
                <a:gd name="connsiteY1" fmla="*/ 1032510 h 1032510"/>
                <a:gd name="connsiteX2" fmla="*/ 278130 w 278130"/>
                <a:gd name="connsiteY2" fmla="*/ 691515 h 1032510"/>
                <a:gd name="connsiteX3" fmla="*/ 0 w 278130"/>
                <a:gd name="connsiteY3" fmla="*/ 0 h 1032510"/>
              </a:gdLst>
              <a:ahLst/>
              <a:cxnLst>
                <a:cxn ang="0">
                  <a:pos x="connsiteX0" y="connsiteY0"/>
                </a:cxn>
                <a:cxn ang="0">
                  <a:pos x="connsiteX1" y="connsiteY1"/>
                </a:cxn>
                <a:cxn ang="0">
                  <a:pos x="connsiteX2" y="connsiteY2"/>
                </a:cxn>
                <a:cxn ang="0">
                  <a:pos x="connsiteX3" y="connsiteY3"/>
                </a:cxn>
              </a:cxnLst>
              <a:rect l="l" t="t" r="r" b="b"/>
              <a:pathLst>
                <a:path w="278130" h="1032510">
                  <a:moveTo>
                    <a:pt x="0" y="0"/>
                  </a:moveTo>
                  <a:lnTo>
                    <a:pt x="87630" y="1032510"/>
                  </a:lnTo>
                  <a:lnTo>
                    <a:pt x="278130" y="691515"/>
                  </a:lnTo>
                  <a:lnTo>
                    <a:pt x="0" y="0"/>
                  </a:lnTo>
                  <a:close/>
                </a:path>
              </a:pathLst>
            </a:custGeom>
            <a:solidFill>
              <a:srgbClr val="8686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任意多边形 85"/>
            <p:cNvSpPr/>
            <p:nvPr/>
          </p:nvSpPr>
          <p:spPr>
            <a:xfrm>
              <a:off x="776106" y="2853730"/>
              <a:ext cx="405973" cy="204282"/>
            </a:xfrm>
            <a:custGeom>
              <a:avLst/>
              <a:gdLst>
                <a:gd name="connsiteX0" fmla="*/ 0 w 1798320"/>
                <a:gd name="connsiteY0" fmla="*/ 342900 h 797560"/>
                <a:gd name="connsiteX1" fmla="*/ 833120 w 1798320"/>
                <a:gd name="connsiteY1" fmla="*/ 797560 h 797560"/>
                <a:gd name="connsiteX2" fmla="*/ 1798320 w 1798320"/>
                <a:gd name="connsiteY2" fmla="*/ 317500 h 797560"/>
                <a:gd name="connsiteX3" fmla="*/ 1231900 w 1798320"/>
                <a:gd name="connsiteY3" fmla="*/ 27940 h 797560"/>
                <a:gd name="connsiteX4" fmla="*/ 203200 w 1798320"/>
                <a:gd name="connsiteY4" fmla="*/ 0 h 797560"/>
                <a:gd name="connsiteX5" fmla="*/ 0 w 1798320"/>
                <a:gd name="connsiteY5" fmla="*/ 342900 h 797560"/>
                <a:gd name="connsiteX0" fmla="*/ 0 w 1798320"/>
                <a:gd name="connsiteY0" fmla="*/ 342900 h 797560"/>
                <a:gd name="connsiteX1" fmla="*/ 833120 w 1798320"/>
                <a:gd name="connsiteY1" fmla="*/ 797560 h 797560"/>
                <a:gd name="connsiteX2" fmla="*/ 1798320 w 1798320"/>
                <a:gd name="connsiteY2" fmla="*/ 317500 h 797560"/>
                <a:gd name="connsiteX3" fmla="*/ 1237615 w 1798320"/>
                <a:gd name="connsiteY3" fmla="*/ 18415 h 797560"/>
                <a:gd name="connsiteX4" fmla="*/ 203200 w 1798320"/>
                <a:gd name="connsiteY4" fmla="*/ 0 h 797560"/>
                <a:gd name="connsiteX5" fmla="*/ 0 w 1798320"/>
                <a:gd name="connsiteY5" fmla="*/ 342900 h 797560"/>
                <a:gd name="connsiteX0" fmla="*/ 0 w 1802130"/>
                <a:gd name="connsiteY0" fmla="*/ 342900 h 797560"/>
                <a:gd name="connsiteX1" fmla="*/ 833120 w 1802130"/>
                <a:gd name="connsiteY1" fmla="*/ 797560 h 797560"/>
                <a:gd name="connsiteX2" fmla="*/ 1802130 w 1802130"/>
                <a:gd name="connsiteY2" fmla="*/ 311785 h 797560"/>
                <a:gd name="connsiteX3" fmla="*/ 1237615 w 1802130"/>
                <a:gd name="connsiteY3" fmla="*/ 18415 h 797560"/>
                <a:gd name="connsiteX4" fmla="*/ 203200 w 1802130"/>
                <a:gd name="connsiteY4" fmla="*/ 0 h 797560"/>
                <a:gd name="connsiteX5" fmla="*/ 0 w 1802130"/>
                <a:gd name="connsiteY5" fmla="*/ 342900 h 797560"/>
                <a:gd name="connsiteX0" fmla="*/ 0 w 1807845"/>
                <a:gd name="connsiteY0" fmla="*/ 342900 h 797560"/>
                <a:gd name="connsiteX1" fmla="*/ 833120 w 1807845"/>
                <a:gd name="connsiteY1" fmla="*/ 797560 h 797560"/>
                <a:gd name="connsiteX2" fmla="*/ 1807845 w 1807845"/>
                <a:gd name="connsiteY2" fmla="*/ 307975 h 797560"/>
                <a:gd name="connsiteX3" fmla="*/ 1237615 w 1807845"/>
                <a:gd name="connsiteY3" fmla="*/ 18415 h 797560"/>
                <a:gd name="connsiteX4" fmla="*/ 203200 w 1807845"/>
                <a:gd name="connsiteY4" fmla="*/ 0 h 797560"/>
                <a:gd name="connsiteX5" fmla="*/ 0 w 1807845"/>
                <a:gd name="connsiteY5" fmla="*/ 342900 h 797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07845" h="797560">
                  <a:moveTo>
                    <a:pt x="0" y="342900"/>
                  </a:moveTo>
                  <a:lnTo>
                    <a:pt x="833120" y="797560"/>
                  </a:lnTo>
                  <a:lnTo>
                    <a:pt x="1807845" y="307975"/>
                  </a:lnTo>
                  <a:lnTo>
                    <a:pt x="1237615" y="18415"/>
                  </a:lnTo>
                  <a:lnTo>
                    <a:pt x="203200" y="0"/>
                  </a:lnTo>
                  <a:lnTo>
                    <a:pt x="0" y="342900"/>
                  </a:lnTo>
                  <a:close/>
                </a:path>
              </a:pathLst>
            </a:custGeom>
            <a:solidFill>
              <a:srgbClr val="343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任意多边形 86"/>
            <p:cNvSpPr/>
            <p:nvPr/>
          </p:nvSpPr>
          <p:spPr>
            <a:xfrm>
              <a:off x="1051746" y="2662135"/>
              <a:ext cx="128908" cy="270641"/>
            </a:xfrm>
            <a:custGeom>
              <a:avLst/>
              <a:gdLst>
                <a:gd name="connsiteX0" fmla="*/ 551180 w 574040"/>
                <a:gd name="connsiteY0" fmla="*/ 0 h 1056640"/>
                <a:gd name="connsiteX1" fmla="*/ 574040 w 574040"/>
                <a:gd name="connsiteY1" fmla="*/ 1056640 h 1056640"/>
                <a:gd name="connsiteX2" fmla="*/ 0 w 574040"/>
                <a:gd name="connsiteY2" fmla="*/ 769620 h 1056640"/>
                <a:gd name="connsiteX3" fmla="*/ 551180 w 574040"/>
                <a:gd name="connsiteY3" fmla="*/ 0 h 1056640"/>
              </a:gdLst>
              <a:ahLst/>
              <a:cxnLst>
                <a:cxn ang="0">
                  <a:pos x="connsiteX0" y="connsiteY0"/>
                </a:cxn>
                <a:cxn ang="0">
                  <a:pos x="connsiteX1" y="connsiteY1"/>
                </a:cxn>
                <a:cxn ang="0">
                  <a:pos x="connsiteX2" y="connsiteY2"/>
                </a:cxn>
                <a:cxn ang="0">
                  <a:pos x="connsiteX3" y="connsiteY3"/>
                </a:cxn>
              </a:cxnLst>
              <a:rect l="l" t="t" r="r" b="b"/>
              <a:pathLst>
                <a:path w="574040" h="1056640">
                  <a:moveTo>
                    <a:pt x="551180" y="0"/>
                  </a:moveTo>
                  <a:lnTo>
                    <a:pt x="574040" y="1056640"/>
                  </a:lnTo>
                  <a:lnTo>
                    <a:pt x="0" y="769620"/>
                  </a:lnTo>
                  <a:lnTo>
                    <a:pt x="551180" y="0"/>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1547929743"/>
      </p:ext>
    </p:extLst>
  </p:cSld>
  <p:clrMapOvr>
    <a:masterClrMapping/>
  </p:clrMapOvr>
  <mc:AlternateContent xmlns:mc="http://schemas.openxmlformats.org/markup-compatibility/2006" xmlns:p14="http://schemas.microsoft.com/office/powerpoint/2010/main">
    <mc:Choice Requires="p14">
      <p:transition spd="slow" p14:dur="850">
        <p14:warp/>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250" fill="hold"/>
                                        <p:tgtEl>
                                          <p:spTgt spid="2"/>
                                        </p:tgtEl>
                                        <p:attrNameLst>
                                          <p:attrName>ppt_x</p:attrName>
                                        </p:attrNameLst>
                                      </p:cBhvr>
                                      <p:tavLst>
                                        <p:tav tm="0">
                                          <p:val>
                                            <p:strVal val="0-#ppt_w/2"/>
                                          </p:val>
                                        </p:tav>
                                        <p:tav tm="100000">
                                          <p:val>
                                            <p:strVal val="#ppt_x"/>
                                          </p:val>
                                        </p:tav>
                                      </p:tavLst>
                                    </p:anim>
                                    <p:anim calcmode="lin" valueType="num">
                                      <p:cBhvr additive="base">
                                        <p:cTn id="8" dur="25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10" presetClass="entr" presetSubtype="0" fill="hold" grpId="0" nodeType="afterEffect">
                                  <p:stCondLst>
                                    <p:cond delay="0"/>
                                  </p:stCondLst>
                                  <p:childTnLst>
                                    <p:set>
                                      <p:cBhvr>
                                        <p:cTn id="11" dur="1" fill="hold">
                                          <p:stCondLst>
                                            <p:cond delay="0"/>
                                          </p:stCondLst>
                                        </p:cTn>
                                        <p:tgtEl>
                                          <p:spTgt spid="79"/>
                                        </p:tgtEl>
                                        <p:attrNameLst>
                                          <p:attrName>style.visibility</p:attrName>
                                        </p:attrNameLst>
                                      </p:cBhvr>
                                      <p:to>
                                        <p:strVal val="visible"/>
                                      </p:to>
                                    </p:set>
                                    <p:animEffect transition="in" filter="fade">
                                      <p:cBhvr>
                                        <p:cTn id="12" dur="500"/>
                                        <p:tgtEl>
                                          <p:spTgt spid="79"/>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80"/>
                                        </p:tgtEl>
                                        <p:attrNameLst>
                                          <p:attrName>style.visibility</p:attrName>
                                        </p:attrNameLst>
                                      </p:cBhvr>
                                      <p:to>
                                        <p:strVal val="visible"/>
                                      </p:to>
                                    </p:set>
                                    <p:animEffect transition="in" filter="fade">
                                      <p:cBhvr>
                                        <p:cTn id="15" dur="500"/>
                                        <p:tgtEl>
                                          <p:spTgt spid="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 grpId="0"/>
      <p:bldP spid="8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PA_组合 30"/>
          <p:cNvGrpSpPr/>
          <p:nvPr>
            <p:custDataLst>
              <p:tags r:id="rId1"/>
            </p:custDataLst>
          </p:nvPr>
        </p:nvGrpSpPr>
        <p:grpSpPr>
          <a:xfrm>
            <a:off x="-3260539" y="1166824"/>
            <a:ext cx="4297266" cy="4297266"/>
            <a:chOff x="-3260539" y="1116949"/>
            <a:chExt cx="4297266" cy="4297266"/>
          </a:xfrm>
        </p:grpSpPr>
        <p:sp>
          <p:nvSpPr>
            <p:cNvPr id="29" name="椭圆 6"/>
            <p:cNvSpPr/>
            <p:nvPr/>
          </p:nvSpPr>
          <p:spPr>
            <a:xfrm rot="1194173">
              <a:off x="-2872520" y="1515571"/>
              <a:ext cx="3500024" cy="3500024"/>
            </a:xfrm>
            <a:custGeom>
              <a:avLst/>
              <a:gdLst>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 name="connsiteX4" fmla="*/ 0 w 3810000"/>
                <a:gd name="connsiteY4" fmla="*/ 1905000 h 3810000"/>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 name="connsiteX4" fmla="*/ 91440 w 3810000"/>
                <a:gd name="connsiteY4" fmla="*/ 1996440 h 3810000"/>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Lst>
              <a:ahLst/>
              <a:cxnLst>
                <a:cxn ang="0">
                  <a:pos x="connsiteX0" y="connsiteY0"/>
                </a:cxn>
                <a:cxn ang="0">
                  <a:pos x="connsiteX1" y="connsiteY1"/>
                </a:cxn>
                <a:cxn ang="0">
                  <a:pos x="connsiteX2" y="connsiteY2"/>
                </a:cxn>
                <a:cxn ang="0">
                  <a:pos x="connsiteX3" y="connsiteY3"/>
                </a:cxn>
              </a:cxnLst>
              <a:rect l="l" t="t" r="r" b="b"/>
              <a:pathLst>
                <a:path w="3810000" h="3810000">
                  <a:moveTo>
                    <a:pt x="0" y="1905000"/>
                  </a:moveTo>
                  <a:cubicBezTo>
                    <a:pt x="0" y="852898"/>
                    <a:pt x="852898" y="0"/>
                    <a:pt x="1905000" y="0"/>
                  </a:cubicBezTo>
                  <a:cubicBezTo>
                    <a:pt x="2957102" y="0"/>
                    <a:pt x="3810000" y="852898"/>
                    <a:pt x="3810000" y="1905000"/>
                  </a:cubicBezTo>
                  <a:cubicBezTo>
                    <a:pt x="3810000" y="2957102"/>
                    <a:pt x="2957102" y="3810000"/>
                    <a:pt x="1905000" y="3810000"/>
                  </a:cubicBezTo>
                </a:path>
              </a:pathLst>
            </a:custGeom>
            <a:noFill/>
            <a:ln w="3175">
              <a:solidFill>
                <a:srgbClr val="333333">
                  <a:alpha val="2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6"/>
            <p:cNvSpPr/>
            <p:nvPr/>
          </p:nvSpPr>
          <p:spPr>
            <a:xfrm rot="1194173">
              <a:off x="-3260539" y="1116949"/>
              <a:ext cx="4297266" cy="4297266"/>
            </a:xfrm>
            <a:custGeom>
              <a:avLst/>
              <a:gdLst>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 name="connsiteX4" fmla="*/ 0 w 3810000"/>
                <a:gd name="connsiteY4" fmla="*/ 1905000 h 3810000"/>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 name="connsiteX4" fmla="*/ 91440 w 3810000"/>
                <a:gd name="connsiteY4" fmla="*/ 1996440 h 3810000"/>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Lst>
              <a:ahLst/>
              <a:cxnLst>
                <a:cxn ang="0">
                  <a:pos x="connsiteX0" y="connsiteY0"/>
                </a:cxn>
                <a:cxn ang="0">
                  <a:pos x="connsiteX1" y="connsiteY1"/>
                </a:cxn>
                <a:cxn ang="0">
                  <a:pos x="connsiteX2" y="connsiteY2"/>
                </a:cxn>
                <a:cxn ang="0">
                  <a:pos x="connsiteX3" y="connsiteY3"/>
                </a:cxn>
              </a:cxnLst>
              <a:rect l="l" t="t" r="r" b="b"/>
              <a:pathLst>
                <a:path w="3810000" h="3810000">
                  <a:moveTo>
                    <a:pt x="0" y="1905000"/>
                  </a:moveTo>
                  <a:cubicBezTo>
                    <a:pt x="0" y="852898"/>
                    <a:pt x="852898" y="0"/>
                    <a:pt x="1905000" y="0"/>
                  </a:cubicBezTo>
                  <a:cubicBezTo>
                    <a:pt x="2957102" y="0"/>
                    <a:pt x="3810000" y="852898"/>
                    <a:pt x="3810000" y="1905000"/>
                  </a:cubicBezTo>
                  <a:cubicBezTo>
                    <a:pt x="3810000" y="2957102"/>
                    <a:pt x="2957102" y="3810000"/>
                    <a:pt x="1905000" y="3810000"/>
                  </a:cubicBezTo>
                </a:path>
              </a:pathLst>
            </a:custGeom>
            <a:noFill/>
            <a:ln w="3175">
              <a:solidFill>
                <a:srgbClr val="333333">
                  <a:alpha val="2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543257" y="2364913"/>
            <a:ext cx="5924091" cy="3886577"/>
          </a:xfrm>
          <a:prstGeom prst="rect">
            <a:avLst/>
          </a:prstGeom>
          <a:noFill/>
        </p:spPr>
        <p:txBody>
          <a:bodyPr wrap="square" rtlCol="0">
            <a:spAutoFit/>
          </a:bodyPr>
          <a:lstStyle/>
          <a:p>
            <a:pPr>
              <a:lnSpc>
                <a:spcPct val="130000"/>
              </a:lnSpc>
            </a:pPr>
            <a:r>
              <a:rPr lang="zh-CN" altLang="en-US" sz="2400" dirty="0">
                <a:latin typeface="微软雅黑" panose="020B0503020204020204" pitchFamily="34" charset="-122"/>
                <a:ea typeface="微软雅黑" panose="020B0503020204020204" pitchFamily="34" charset="-122"/>
              </a:rPr>
              <a:t>地理信息系统（</a:t>
            </a:r>
            <a:r>
              <a:rPr lang="en-US" altLang="zh-CN" sz="2400" dirty="0">
                <a:latin typeface="微软雅黑" panose="020B0503020204020204" pitchFamily="34" charset="-122"/>
                <a:ea typeface="微软雅黑" panose="020B0503020204020204" pitchFamily="34" charset="-122"/>
              </a:rPr>
              <a:t>GIS, geographic information system </a:t>
            </a:r>
            <a:r>
              <a:rPr lang="zh-CN" altLang="en-US" sz="2400" dirty="0">
                <a:latin typeface="微软雅黑" panose="020B0503020204020204" pitchFamily="34" charset="-122"/>
                <a:ea typeface="微软雅黑" panose="020B0503020204020204" pitchFamily="34" charset="-122"/>
              </a:rPr>
              <a:t>）是用于收集，管理和分析数据的框架。</a:t>
            </a:r>
            <a:r>
              <a:rPr lang="en-US" altLang="zh-CN" sz="2400" dirty="0">
                <a:latin typeface="微软雅黑" panose="020B0503020204020204" pitchFamily="34" charset="-122"/>
                <a:ea typeface="微软雅黑" panose="020B0503020204020204" pitchFamily="34" charset="-122"/>
              </a:rPr>
              <a:t>GIS</a:t>
            </a:r>
            <a:r>
              <a:rPr lang="zh-CN" altLang="en-US" sz="2400" dirty="0">
                <a:latin typeface="微软雅黑" panose="020B0503020204020204" pitchFamily="34" charset="-122"/>
                <a:ea typeface="微软雅黑" panose="020B0503020204020204" pitchFamily="34" charset="-122"/>
              </a:rPr>
              <a:t>扎根于地理科学，它集成了许多类型的数据。它分析空间位置，并使用地图和</a:t>
            </a:r>
            <a:r>
              <a:rPr lang="en-US" altLang="zh-CN" sz="2400" dirty="0">
                <a:latin typeface="微软雅黑" panose="020B0503020204020204" pitchFamily="34" charset="-122"/>
                <a:ea typeface="微软雅黑" panose="020B0503020204020204" pitchFamily="34" charset="-122"/>
              </a:rPr>
              <a:t>3D</a:t>
            </a:r>
            <a:r>
              <a:rPr lang="zh-CN" altLang="en-US" sz="2400" dirty="0">
                <a:latin typeface="微软雅黑" panose="020B0503020204020204" pitchFamily="34" charset="-122"/>
                <a:ea typeface="微软雅黑" panose="020B0503020204020204" pitchFamily="34" charset="-122"/>
              </a:rPr>
              <a:t>场景将信息层组织到可视化中。凭借这种独特的功能，</a:t>
            </a:r>
            <a:r>
              <a:rPr lang="en-US" altLang="zh-CN" sz="2400" dirty="0">
                <a:latin typeface="微软雅黑" panose="020B0503020204020204" pitchFamily="34" charset="-122"/>
                <a:ea typeface="微软雅黑" panose="020B0503020204020204" pitchFamily="34" charset="-122"/>
              </a:rPr>
              <a:t>GIS</a:t>
            </a:r>
            <a:r>
              <a:rPr lang="zh-CN" altLang="en-US" sz="2400" dirty="0">
                <a:latin typeface="微软雅黑" panose="020B0503020204020204" pitchFamily="34" charset="-122"/>
                <a:ea typeface="微软雅黑" panose="020B0503020204020204" pitchFamily="34" charset="-122"/>
              </a:rPr>
              <a:t>可以揭示对数据的更深刻见解，例如模式，关系和情况</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帮助用户做出更明智的决策。  </a:t>
            </a:r>
          </a:p>
        </p:txBody>
      </p:sp>
      <p:sp>
        <p:nvSpPr>
          <p:cNvPr id="8" name="椭圆 7" hidden="1"/>
          <p:cNvSpPr/>
          <p:nvPr/>
        </p:nvSpPr>
        <p:spPr>
          <a:xfrm>
            <a:off x="3657147" y="918709"/>
            <a:ext cx="4804682" cy="4804682"/>
          </a:xfrm>
          <a:prstGeom prst="ellipse">
            <a:avLst/>
          </a:prstGeom>
          <a:noFill/>
          <a:ln w="6350">
            <a:solidFill>
              <a:srgbClr val="3333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897573" y="528162"/>
            <a:ext cx="3804826" cy="830997"/>
          </a:xfrm>
          <a:prstGeom prst="rect">
            <a:avLst/>
          </a:prstGeom>
          <a:noFill/>
        </p:spPr>
        <p:txBody>
          <a:bodyPr wrap="square" rtlCol="0">
            <a:spAutoFit/>
          </a:bodyPr>
          <a:lstStyle/>
          <a:p>
            <a:r>
              <a:rPr lang="en-US" altLang="zh-CN" sz="4800" spc="100" dirty="0">
                <a:latin typeface="明兰" panose="02010600030101010101" pitchFamily="2" charset="-122"/>
                <a:ea typeface="明兰" panose="02010600030101010101" pitchFamily="2" charset="-122"/>
              </a:rPr>
              <a:t>GIS</a:t>
            </a:r>
            <a:r>
              <a:rPr lang="zh-CN" altLang="en-US" sz="4800" spc="100" dirty="0">
                <a:latin typeface="明兰" panose="02010600030101010101" pitchFamily="2" charset="-122"/>
                <a:ea typeface="明兰" panose="02010600030101010101" pitchFamily="2" charset="-122"/>
              </a:rPr>
              <a:t>介绍</a:t>
            </a:r>
          </a:p>
        </p:txBody>
      </p:sp>
      <p:sp>
        <p:nvSpPr>
          <p:cNvPr id="16" name="椭圆 6" hidden="1"/>
          <p:cNvSpPr/>
          <p:nvPr/>
        </p:nvSpPr>
        <p:spPr>
          <a:xfrm rot="673589">
            <a:off x="3868381" y="1129943"/>
            <a:ext cx="4382214" cy="4382214"/>
          </a:xfrm>
          <a:custGeom>
            <a:avLst/>
            <a:gdLst>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 name="connsiteX4" fmla="*/ 0 w 3810000"/>
              <a:gd name="connsiteY4" fmla="*/ 1905000 h 3810000"/>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 name="connsiteX4" fmla="*/ 91440 w 3810000"/>
              <a:gd name="connsiteY4" fmla="*/ 1996440 h 3810000"/>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Lst>
            <a:ahLst/>
            <a:cxnLst>
              <a:cxn ang="0">
                <a:pos x="connsiteX0" y="connsiteY0"/>
              </a:cxn>
              <a:cxn ang="0">
                <a:pos x="connsiteX1" y="connsiteY1"/>
              </a:cxn>
              <a:cxn ang="0">
                <a:pos x="connsiteX2" y="connsiteY2"/>
              </a:cxn>
              <a:cxn ang="0">
                <a:pos x="connsiteX3" y="connsiteY3"/>
              </a:cxn>
            </a:cxnLst>
            <a:rect l="l" t="t" r="r" b="b"/>
            <a:pathLst>
              <a:path w="3810000" h="3810000">
                <a:moveTo>
                  <a:pt x="0" y="1905000"/>
                </a:moveTo>
                <a:cubicBezTo>
                  <a:pt x="0" y="852898"/>
                  <a:pt x="852898" y="0"/>
                  <a:pt x="1905000" y="0"/>
                </a:cubicBezTo>
                <a:cubicBezTo>
                  <a:pt x="2957102" y="0"/>
                  <a:pt x="3810000" y="852898"/>
                  <a:pt x="3810000" y="1905000"/>
                </a:cubicBezTo>
                <a:cubicBezTo>
                  <a:pt x="3810000" y="2957102"/>
                  <a:pt x="2957102" y="3810000"/>
                  <a:pt x="1905000" y="3810000"/>
                </a:cubicBezTo>
              </a:path>
            </a:pathLst>
          </a:custGeom>
          <a:noFill/>
          <a:ln w="6350">
            <a:solidFill>
              <a:srgbClr val="3333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6" hidden="1"/>
          <p:cNvSpPr/>
          <p:nvPr/>
        </p:nvSpPr>
        <p:spPr>
          <a:xfrm rot="2877359">
            <a:off x="3465199" y="726761"/>
            <a:ext cx="5188580" cy="5188580"/>
          </a:xfrm>
          <a:custGeom>
            <a:avLst/>
            <a:gdLst>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 name="connsiteX4" fmla="*/ 0 w 3810000"/>
              <a:gd name="connsiteY4" fmla="*/ 1905000 h 3810000"/>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 name="connsiteX4" fmla="*/ 91440 w 3810000"/>
              <a:gd name="connsiteY4" fmla="*/ 1996440 h 3810000"/>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Lst>
            <a:ahLst/>
            <a:cxnLst>
              <a:cxn ang="0">
                <a:pos x="connsiteX0" y="connsiteY0"/>
              </a:cxn>
              <a:cxn ang="0">
                <a:pos x="connsiteX1" y="connsiteY1"/>
              </a:cxn>
              <a:cxn ang="0">
                <a:pos x="connsiteX2" y="connsiteY2"/>
              </a:cxn>
              <a:cxn ang="0">
                <a:pos x="connsiteX3" y="connsiteY3"/>
              </a:cxn>
            </a:cxnLst>
            <a:rect l="l" t="t" r="r" b="b"/>
            <a:pathLst>
              <a:path w="3810000" h="3810000">
                <a:moveTo>
                  <a:pt x="0" y="1905000"/>
                </a:moveTo>
                <a:cubicBezTo>
                  <a:pt x="0" y="852898"/>
                  <a:pt x="852898" y="0"/>
                  <a:pt x="1905000" y="0"/>
                </a:cubicBezTo>
                <a:cubicBezTo>
                  <a:pt x="2957102" y="0"/>
                  <a:pt x="3810000" y="852898"/>
                  <a:pt x="3810000" y="1905000"/>
                </a:cubicBezTo>
                <a:cubicBezTo>
                  <a:pt x="3810000" y="2957102"/>
                  <a:pt x="2957102" y="3810000"/>
                  <a:pt x="1905000" y="3810000"/>
                </a:cubicBezTo>
              </a:path>
            </a:pathLst>
          </a:custGeom>
          <a:noFill/>
          <a:ln w="6350">
            <a:solidFill>
              <a:srgbClr val="3333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2" name="PA_组合 31"/>
          <p:cNvGrpSpPr/>
          <p:nvPr>
            <p:custDataLst>
              <p:tags r:id="rId2"/>
            </p:custDataLst>
          </p:nvPr>
        </p:nvGrpSpPr>
        <p:grpSpPr>
          <a:xfrm flipH="1">
            <a:off x="11165068" y="1166824"/>
            <a:ext cx="4297266" cy="4297266"/>
            <a:chOff x="-3260539" y="1116949"/>
            <a:chExt cx="4297266" cy="4297266"/>
          </a:xfrm>
        </p:grpSpPr>
        <p:sp>
          <p:nvSpPr>
            <p:cNvPr id="33" name="椭圆 6"/>
            <p:cNvSpPr/>
            <p:nvPr/>
          </p:nvSpPr>
          <p:spPr>
            <a:xfrm rot="1194173">
              <a:off x="-2872520" y="1515571"/>
              <a:ext cx="3500024" cy="3500024"/>
            </a:xfrm>
            <a:custGeom>
              <a:avLst/>
              <a:gdLst>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 name="connsiteX4" fmla="*/ 0 w 3810000"/>
                <a:gd name="connsiteY4" fmla="*/ 1905000 h 3810000"/>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 name="connsiteX4" fmla="*/ 91440 w 3810000"/>
                <a:gd name="connsiteY4" fmla="*/ 1996440 h 3810000"/>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Lst>
              <a:ahLst/>
              <a:cxnLst>
                <a:cxn ang="0">
                  <a:pos x="connsiteX0" y="connsiteY0"/>
                </a:cxn>
                <a:cxn ang="0">
                  <a:pos x="connsiteX1" y="connsiteY1"/>
                </a:cxn>
                <a:cxn ang="0">
                  <a:pos x="connsiteX2" y="connsiteY2"/>
                </a:cxn>
                <a:cxn ang="0">
                  <a:pos x="connsiteX3" y="connsiteY3"/>
                </a:cxn>
              </a:cxnLst>
              <a:rect l="l" t="t" r="r" b="b"/>
              <a:pathLst>
                <a:path w="3810000" h="3810000">
                  <a:moveTo>
                    <a:pt x="0" y="1905000"/>
                  </a:moveTo>
                  <a:cubicBezTo>
                    <a:pt x="0" y="852898"/>
                    <a:pt x="852898" y="0"/>
                    <a:pt x="1905000" y="0"/>
                  </a:cubicBezTo>
                  <a:cubicBezTo>
                    <a:pt x="2957102" y="0"/>
                    <a:pt x="3810000" y="852898"/>
                    <a:pt x="3810000" y="1905000"/>
                  </a:cubicBezTo>
                  <a:cubicBezTo>
                    <a:pt x="3810000" y="2957102"/>
                    <a:pt x="2957102" y="3810000"/>
                    <a:pt x="1905000" y="3810000"/>
                  </a:cubicBezTo>
                </a:path>
              </a:pathLst>
            </a:custGeom>
            <a:noFill/>
            <a:ln w="3175">
              <a:solidFill>
                <a:srgbClr val="333333">
                  <a:alpha val="2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6"/>
            <p:cNvSpPr/>
            <p:nvPr/>
          </p:nvSpPr>
          <p:spPr>
            <a:xfrm rot="1194173">
              <a:off x="-3260539" y="1116949"/>
              <a:ext cx="4297266" cy="4297266"/>
            </a:xfrm>
            <a:custGeom>
              <a:avLst/>
              <a:gdLst>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 name="connsiteX4" fmla="*/ 0 w 3810000"/>
                <a:gd name="connsiteY4" fmla="*/ 1905000 h 3810000"/>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 name="connsiteX4" fmla="*/ 91440 w 3810000"/>
                <a:gd name="connsiteY4" fmla="*/ 1996440 h 3810000"/>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Lst>
              <a:ahLst/>
              <a:cxnLst>
                <a:cxn ang="0">
                  <a:pos x="connsiteX0" y="connsiteY0"/>
                </a:cxn>
                <a:cxn ang="0">
                  <a:pos x="connsiteX1" y="connsiteY1"/>
                </a:cxn>
                <a:cxn ang="0">
                  <a:pos x="connsiteX2" y="connsiteY2"/>
                </a:cxn>
                <a:cxn ang="0">
                  <a:pos x="connsiteX3" y="connsiteY3"/>
                </a:cxn>
              </a:cxnLst>
              <a:rect l="l" t="t" r="r" b="b"/>
              <a:pathLst>
                <a:path w="3810000" h="3810000">
                  <a:moveTo>
                    <a:pt x="0" y="1905000"/>
                  </a:moveTo>
                  <a:cubicBezTo>
                    <a:pt x="0" y="852898"/>
                    <a:pt x="852898" y="0"/>
                    <a:pt x="1905000" y="0"/>
                  </a:cubicBezTo>
                  <a:cubicBezTo>
                    <a:pt x="2957102" y="0"/>
                    <a:pt x="3810000" y="852898"/>
                    <a:pt x="3810000" y="1905000"/>
                  </a:cubicBezTo>
                  <a:cubicBezTo>
                    <a:pt x="3810000" y="2957102"/>
                    <a:pt x="2957102" y="3810000"/>
                    <a:pt x="1905000" y="3810000"/>
                  </a:cubicBezTo>
                </a:path>
              </a:pathLst>
            </a:custGeom>
            <a:noFill/>
            <a:ln w="3175">
              <a:solidFill>
                <a:srgbClr val="333333">
                  <a:alpha val="2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 name="图片 2">
            <a:extLst>
              <a:ext uri="{FF2B5EF4-FFF2-40B4-BE49-F238E27FC236}">
                <a16:creationId xmlns:a16="http://schemas.microsoft.com/office/drawing/2014/main" id="{EF05961A-8F98-406F-8944-3303D5616B8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86237" y="354856"/>
            <a:ext cx="5167829" cy="446279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nvGrpSpPr>
          <p:cNvPr id="35" name="组合 34">
            <a:extLst>
              <a:ext uri="{FF2B5EF4-FFF2-40B4-BE49-F238E27FC236}">
                <a16:creationId xmlns:a16="http://schemas.microsoft.com/office/drawing/2014/main" id="{EDCD50C9-571F-46A6-BAE8-1DB5AC6FB08D}"/>
              </a:ext>
            </a:extLst>
          </p:cNvPr>
          <p:cNvGrpSpPr/>
          <p:nvPr/>
        </p:nvGrpSpPr>
        <p:grpSpPr>
          <a:xfrm rot="-5400000">
            <a:off x="333451" y="700266"/>
            <a:ext cx="381608" cy="451107"/>
            <a:chOff x="758562" y="2561597"/>
            <a:chExt cx="423517" cy="496415"/>
          </a:xfrm>
        </p:grpSpPr>
        <p:sp>
          <p:nvSpPr>
            <p:cNvPr id="37" name="任意多边形 75">
              <a:extLst>
                <a:ext uri="{FF2B5EF4-FFF2-40B4-BE49-F238E27FC236}">
                  <a16:creationId xmlns:a16="http://schemas.microsoft.com/office/drawing/2014/main" id="{F13EB9CD-5372-4057-A623-2F5353ACF9C9}"/>
                </a:ext>
              </a:extLst>
            </p:cNvPr>
            <p:cNvSpPr/>
            <p:nvPr/>
          </p:nvSpPr>
          <p:spPr>
            <a:xfrm>
              <a:off x="769620" y="2581275"/>
              <a:ext cx="400050" cy="457200"/>
            </a:xfrm>
            <a:custGeom>
              <a:avLst/>
              <a:gdLst>
                <a:gd name="connsiteX0" fmla="*/ 11430 w 400050"/>
                <a:gd name="connsiteY0" fmla="*/ 346710 h 457200"/>
                <a:gd name="connsiteX1" fmla="*/ 0 w 400050"/>
                <a:gd name="connsiteY1" fmla="*/ 102870 h 457200"/>
                <a:gd name="connsiteX2" fmla="*/ 194310 w 400050"/>
                <a:gd name="connsiteY2" fmla="*/ 0 h 457200"/>
                <a:gd name="connsiteX3" fmla="*/ 400050 w 400050"/>
                <a:gd name="connsiteY3" fmla="*/ 100965 h 457200"/>
                <a:gd name="connsiteX4" fmla="*/ 398145 w 400050"/>
                <a:gd name="connsiteY4" fmla="*/ 342900 h 457200"/>
                <a:gd name="connsiteX5" fmla="*/ 200025 w 400050"/>
                <a:gd name="connsiteY5" fmla="*/ 457200 h 457200"/>
                <a:gd name="connsiteX6" fmla="*/ 11430 w 400050"/>
                <a:gd name="connsiteY6" fmla="*/ 34671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0050" h="457200">
                  <a:moveTo>
                    <a:pt x="11430" y="346710"/>
                  </a:moveTo>
                  <a:lnTo>
                    <a:pt x="0" y="102870"/>
                  </a:lnTo>
                  <a:lnTo>
                    <a:pt x="194310" y="0"/>
                  </a:lnTo>
                  <a:lnTo>
                    <a:pt x="400050" y="100965"/>
                  </a:lnTo>
                  <a:lnTo>
                    <a:pt x="398145" y="342900"/>
                  </a:lnTo>
                  <a:lnTo>
                    <a:pt x="200025" y="457200"/>
                  </a:lnTo>
                  <a:lnTo>
                    <a:pt x="11430" y="346710"/>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任意多边形 76">
              <a:extLst>
                <a:ext uri="{FF2B5EF4-FFF2-40B4-BE49-F238E27FC236}">
                  <a16:creationId xmlns:a16="http://schemas.microsoft.com/office/drawing/2014/main" id="{2111276C-5049-470B-9217-16D88E162732}"/>
                </a:ext>
              </a:extLst>
            </p:cNvPr>
            <p:cNvSpPr/>
            <p:nvPr/>
          </p:nvSpPr>
          <p:spPr>
            <a:xfrm>
              <a:off x="819997" y="2563286"/>
              <a:ext cx="356155" cy="297401"/>
            </a:xfrm>
            <a:custGeom>
              <a:avLst/>
              <a:gdLst>
                <a:gd name="connsiteX0" fmla="*/ 53340 w 161925"/>
                <a:gd name="connsiteY0" fmla="*/ 0 h 102870"/>
                <a:gd name="connsiteX1" fmla="*/ 0 w 161925"/>
                <a:gd name="connsiteY1" fmla="*/ 100965 h 102870"/>
                <a:gd name="connsiteX2" fmla="*/ 112395 w 161925"/>
                <a:gd name="connsiteY2" fmla="*/ 102870 h 102870"/>
                <a:gd name="connsiteX3" fmla="*/ 161925 w 161925"/>
                <a:gd name="connsiteY3" fmla="*/ 26670 h 102870"/>
                <a:gd name="connsiteX4" fmla="*/ 53340 w 161925"/>
                <a:gd name="connsiteY4" fmla="*/ 0 h 102870"/>
                <a:gd name="connsiteX0" fmla="*/ 71987 w 161925"/>
                <a:gd name="connsiteY0" fmla="*/ 0 h 126282"/>
                <a:gd name="connsiteX1" fmla="*/ 0 w 161925"/>
                <a:gd name="connsiteY1" fmla="*/ 124377 h 126282"/>
                <a:gd name="connsiteX2" fmla="*/ 112395 w 161925"/>
                <a:gd name="connsiteY2" fmla="*/ 126282 h 126282"/>
                <a:gd name="connsiteX3" fmla="*/ 161925 w 161925"/>
                <a:gd name="connsiteY3" fmla="*/ 50082 h 126282"/>
                <a:gd name="connsiteX4" fmla="*/ 71987 w 161925"/>
                <a:gd name="connsiteY4" fmla="*/ 0 h 126282"/>
                <a:gd name="connsiteX0" fmla="*/ 71987 w 172492"/>
                <a:gd name="connsiteY0" fmla="*/ 0 h 126282"/>
                <a:gd name="connsiteX1" fmla="*/ 0 w 172492"/>
                <a:gd name="connsiteY1" fmla="*/ 124377 h 126282"/>
                <a:gd name="connsiteX2" fmla="*/ 112395 w 172492"/>
                <a:gd name="connsiteY2" fmla="*/ 126282 h 126282"/>
                <a:gd name="connsiteX3" fmla="*/ 172492 w 172492"/>
                <a:gd name="connsiteY3" fmla="*/ 42002 h 126282"/>
                <a:gd name="connsiteX4" fmla="*/ 71987 w 172492"/>
                <a:gd name="connsiteY4" fmla="*/ 0 h 1262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492" h="126282">
                  <a:moveTo>
                    <a:pt x="71987" y="0"/>
                  </a:moveTo>
                  <a:lnTo>
                    <a:pt x="0" y="124377"/>
                  </a:lnTo>
                  <a:lnTo>
                    <a:pt x="112395" y="126282"/>
                  </a:lnTo>
                  <a:lnTo>
                    <a:pt x="172492" y="42002"/>
                  </a:lnTo>
                  <a:lnTo>
                    <a:pt x="71987" y="0"/>
                  </a:lnTo>
                  <a:close/>
                </a:path>
              </a:pathLst>
            </a:custGeom>
            <a:solidFill>
              <a:srgbClr val="7474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9" name="任意多边形 77">
              <a:extLst>
                <a:ext uri="{FF2B5EF4-FFF2-40B4-BE49-F238E27FC236}">
                  <a16:creationId xmlns:a16="http://schemas.microsoft.com/office/drawing/2014/main" id="{E435403C-C717-4243-B89D-15D0B72B1357}"/>
                </a:ext>
              </a:extLst>
            </p:cNvPr>
            <p:cNvSpPr/>
            <p:nvPr/>
          </p:nvSpPr>
          <p:spPr>
            <a:xfrm>
              <a:off x="758562" y="2561597"/>
              <a:ext cx="213040" cy="295688"/>
            </a:xfrm>
            <a:custGeom>
              <a:avLst/>
              <a:gdLst>
                <a:gd name="connsiteX0" fmla="*/ 0 w 754380"/>
                <a:gd name="connsiteY0" fmla="*/ 266700 h 906780"/>
                <a:gd name="connsiteX1" fmla="*/ 251460 w 754380"/>
                <a:gd name="connsiteY1" fmla="*/ 906780 h 906780"/>
                <a:gd name="connsiteX2" fmla="*/ 754380 w 754380"/>
                <a:gd name="connsiteY2" fmla="*/ 0 h 906780"/>
                <a:gd name="connsiteX3" fmla="*/ 0 w 754380"/>
                <a:gd name="connsiteY3" fmla="*/ 266700 h 906780"/>
                <a:gd name="connsiteX0" fmla="*/ 0 w 754380"/>
                <a:gd name="connsiteY0" fmla="*/ 266700 h 952500"/>
                <a:gd name="connsiteX1" fmla="*/ 274320 w 754380"/>
                <a:gd name="connsiteY1" fmla="*/ 952500 h 952500"/>
                <a:gd name="connsiteX2" fmla="*/ 754380 w 754380"/>
                <a:gd name="connsiteY2" fmla="*/ 0 h 952500"/>
                <a:gd name="connsiteX3" fmla="*/ 0 w 754380"/>
                <a:gd name="connsiteY3" fmla="*/ 266700 h 952500"/>
                <a:gd name="connsiteX0" fmla="*/ 0 w 948690"/>
                <a:gd name="connsiteY0" fmla="*/ 468630 h 1154430"/>
                <a:gd name="connsiteX1" fmla="*/ 274320 w 948690"/>
                <a:gd name="connsiteY1" fmla="*/ 1154430 h 1154430"/>
                <a:gd name="connsiteX2" fmla="*/ 948690 w 948690"/>
                <a:gd name="connsiteY2" fmla="*/ 0 h 1154430"/>
                <a:gd name="connsiteX3" fmla="*/ 0 w 948690"/>
                <a:gd name="connsiteY3" fmla="*/ 468630 h 1154430"/>
              </a:gdLst>
              <a:ahLst/>
              <a:cxnLst>
                <a:cxn ang="0">
                  <a:pos x="connsiteX0" y="connsiteY0"/>
                </a:cxn>
                <a:cxn ang="0">
                  <a:pos x="connsiteX1" y="connsiteY1"/>
                </a:cxn>
                <a:cxn ang="0">
                  <a:pos x="connsiteX2" y="connsiteY2"/>
                </a:cxn>
                <a:cxn ang="0">
                  <a:pos x="connsiteX3" y="connsiteY3"/>
                </a:cxn>
              </a:cxnLst>
              <a:rect l="l" t="t" r="r" b="b"/>
              <a:pathLst>
                <a:path w="948690" h="1154430">
                  <a:moveTo>
                    <a:pt x="0" y="468630"/>
                  </a:moveTo>
                  <a:lnTo>
                    <a:pt x="274320" y="1154430"/>
                  </a:lnTo>
                  <a:lnTo>
                    <a:pt x="948690" y="0"/>
                  </a:lnTo>
                  <a:lnTo>
                    <a:pt x="0" y="468630"/>
                  </a:lnTo>
                  <a:close/>
                </a:path>
              </a:pathLst>
            </a:custGeom>
            <a:solidFill>
              <a:srgbClr val="9393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任意多边形 78">
              <a:extLst>
                <a:ext uri="{FF2B5EF4-FFF2-40B4-BE49-F238E27FC236}">
                  <a16:creationId xmlns:a16="http://schemas.microsoft.com/office/drawing/2014/main" id="{E8BF47D5-3A78-4E84-B152-A28404AA5B36}"/>
                </a:ext>
              </a:extLst>
            </p:cNvPr>
            <p:cNvSpPr/>
            <p:nvPr/>
          </p:nvSpPr>
          <p:spPr>
            <a:xfrm>
              <a:off x="758562" y="2680186"/>
              <a:ext cx="62457" cy="264460"/>
            </a:xfrm>
            <a:custGeom>
              <a:avLst/>
              <a:gdLst>
                <a:gd name="connsiteX0" fmla="*/ 0 w 278130"/>
                <a:gd name="connsiteY0" fmla="*/ 0 h 1032510"/>
                <a:gd name="connsiteX1" fmla="*/ 87630 w 278130"/>
                <a:gd name="connsiteY1" fmla="*/ 1032510 h 1032510"/>
                <a:gd name="connsiteX2" fmla="*/ 278130 w 278130"/>
                <a:gd name="connsiteY2" fmla="*/ 674370 h 1032510"/>
                <a:gd name="connsiteX3" fmla="*/ 0 w 278130"/>
                <a:gd name="connsiteY3" fmla="*/ 0 h 1032510"/>
                <a:gd name="connsiteX0" fmla="*/ 0 w 262890"/>
                <a:gd name="connsiteY0" fmla="*/ 0 h 1032510"/>
                <a:gd name="connsiteX1" fmla="*/ 87630 w 262890"/>
                <a:gd name="connsiteY1" fmla="*/ 1032510 h 1032510"/>
                <a:gd name="connsiteX2" fmla="*/ 262890 w 262890"/>
                <a:gd name="connsiteY2" fmla="*/ 685800 h 1032510"/>
                <a:gd name="connsiteX3" fmla="*/ 0 w 262890"/>
                <a:gd name="connsiteY3" fmla="*/ 0 h 1032510"/>
                <a:gd name="connsiteX0" fmla="*/ 0 w 274320"/>
                <a:gd name="connsiteY0" fmla="*/ 0 h 1032510"/>
                <a:gd name="connsiteX1" fmla="*/ 87630 w 274320"/>
                <a:gd name="connsiteY1" fmla="*/ 1032510 h 1032510"/>
                <a:gd name="connsiteX2" fmla="*/ 274320 w 274320"/>
                <a:gd name="connsiteY2" fmla="*/ 704850 h 1032510"/>
                <a:gd name="connsiteX3" fmla="*/ 0 w 274320"/>
                <a:gd name="connsiteY3" fmla="*/ 0 h 1032510"/>
                <a:gd name="connsiteX0" fmla="*/ 0 w 278130"/>
                <a:gd name="connsiteY0" fmla="*/ 0 h 1032510"/>
                <a:gd name="connsiteX1" fmla="*/ 87630 w 278130"/>
                <a:gd name="connsiteY1" fmla="*/ 1032510 h 1032510"/>
                <a:gd name="connsiteX2" fmla="*/ 278130 w 278130"/>
                <a:gd name="connsiteY2" fmla="*/ 691515 h 1032510"/>
                <a:gd name="connsiteX3" fmla="*/ 0 w 278130"/>
                <a:gd name="connsiteY3" fmla="*/ 0 h 1032510"/>
              </a:gdLst>
              <a:ahLst/>
              <a:cxnLst>
                <a:cxn ang="0">
                  <a:pos x="connsiteX0" y="connsiteY0"/>
                </a:cxn>
                <a:cxn ang="0">
                  <a:pos x="connsiteX1" y="connsiteY1"/>
                </a:cxn>
                <a:cxn ang="0">
                  <a:pos x="connsiteX2" y="connsiteY2"/>
                </a:cxn>
                <a:cxn ang="0">
                  <a:pos x="connsiteX3" y="connsiteY3"/>
                </a:cxn>
              </a:cxnLst>
              <a:rect l="l" t="t" r="r" b="b"/>
              <a:pathLst>
                <a:path w="278130" h="1032510">
                  <a:moveTo>
                    <a:pt x="0" y="0"/>
                  </a:moveTo>
                  <a:lnTo>
                    <a:pt x="87630" y="1032510"/>
                  </a:lnTo>
                  <a:lnTo>
                    <a:pt x="278130" y="691515"/>
                  </a:lnTo>
                  <a:lnTo>
                    <a:pt x="0" y="0"/>
                  </a:lnTo>
                  <a:close/>
                </a:path>
              </a:pathLst>
            </a:custGeom>
            <a:solidFill>
              <a:srgbClr val="8686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任意多边形 79">
              <a:extLst>
                <a:ext uri="{FF2B5EF4-FFF2-40B4-BE49-F238E27FC236}">
                  <a16:creationId xmlns:a16="http://schemas.microsoft.com/office/drawing/2014/main" id="{28EAE3CA-C8E1-45C6-82C8-135FA1C5BD4B}"/>
                </a:ext>
              </a:extLst>
            </p:cNvPr>
            <p:cNvSpPr/>
            <p:nvPr/>
          </p:nvSpPr>
          <p:spPr>
            <a:xfrm>
              <a:off x="776106" y="2853730"/>
              <a:ext cx="405973" cy="204282"/>
            </a:xfrm>
            <a:custGeom>
              <a:avLst/>
              <a:gdLst>
                <a:gd name="connsiteX0" fmla="*/ 0 w 1798320"/>
                <a:gd name="connsiteY0" fmla="*/ 342900 h 797560"/>
                <a:gd name="connsiteX1" fmla="*/ 833120 w 1798320"/>
                <a:gd name="connsiteY1" fmla="*/ 797560 h 797560"/>
                <a:gd name="connsiteX2" fmla="*/ 1798320 w 1798320"/>
                <a:gd name="connsiteY2" fmla="*/ 317500 h 797560"/>
                <a:gd name="connsiteX3" fmla="*/ 1231900 w 1798320"/>
                <a:gd name="connsiteY3" fmla="*/ 27940 h 797560"/>
                <a:gd name="connsiteX4" fmla="*/ 203200 w 1798320"/>
                <a:gd name="connsiteY4" fmla="*/ 0 h 797560"/>
                <a:gd name="connsiteX5" fmla="*/ 0 w 1798320"/>
                <a:gd name="connsiteY5" fmla="*/ 342900 h 797560"/>
                <a:gd name="connsiteX0" fmla="*/ 0 w 1798320"/>
                <a:gd name="connsiteY0" fmla="*/ 342900 h 797560"/>
                <a:gd name="connsiteX1" fmla="*/ 833120 w 1798320"/>
                <a:gd name="connsiteY1" fmla="*/ 797560 h 797560"/>
                <a:gd name="connsiteX2" fmla="*/ 1798320 w 1798320"/>
                <a:gd name="connsiteY2" fmla="*/ 317500 h 797560"/>
                <a:gd name="connsiteX3" fmla="*/ 1237615 w 1798320"/>
                <a:gd name="connsiteY3" fmla="*/ 18415 h 797560"/>
                <a:gd name="connsiteX4" fmla="*/ 203200 w 1798320"/>
                <a:gd name="connsiteY4" fmla="*/ 0 h 797560"/>
                <a:gd name="connsiteX5" fmla="*/ 0 w 1798320"/>
                <a:gd name="connsiteY5" fmla="*/ 342900 h 797560"/>
                <a:gd name="connsiteX0" fmla="*/ 0 w 1802130"/>
                <a:gd name="connsiteY0" fmla="*/ 342900 h 797560"/>
                <a:gd name="connsiteX1" fmla="*/ 833120 w 1802130"/>
                <a:gd name="connsiteY1" fmla="*/ 797560 h 797560"/>
                <a:gd name="connsiteX2" fmla="*/ 1802130 w 1802130"/>
                <a:gd name="connsiteY2" fmla="*/ 311785 h 797560"/>
                <a:gd name="connsiteX3" fmla="*/ 1237615 w 1802130"/>
                <a:gd name="connsiteY3" fmla="*/ 18415 h 797560"/>
                <a:gd name="connsiteX4" fmla="*/ 203200 w 1802130"/>
                <a:gd name="connsiteY4" fmla="*/ 0 h 797560"/>
                <a:gd name="connsiteX5" fmla="*/ 0 w 1802130"/>
                <a:gd name="connsiteY5" fmla="*/ 342900 h 797560"/>
                <a:gd name="connsiteX0" fmla="*/ 0 w 1807845"/>
                <a:gd name="connsiteY0" fmla="*/ 342900 h 797560"/>
                <a:gd name="connsiteX1" fmla="*/ 833120 w 1807845"/>
                <a:gd name="connsiteY1" fmla="*/ 797560 h 797560"/>
                <a:gd name="connsiteX2" fmla="*/ 1807845 w 1807845"/>
                <a:gd name="connsiteY2" fmla="*/ 307975 h 797560"/>
                <a:gd name="connsiteX3" fmla="*/ 1237615 w 1807845"/>
                <a:gd name="connsiteY3" fmla="*/ 18415 h 797560"/>
                <a:gd name="connsiteX4" fmla="*/ 203200 w 1807845"/>
                <a:gd name="connsiteY4" fmla="*/ 0 h 797560"/>
                <a:gd name="connsiteX5" fmla="*/ 0 w 1807845"/>
                <a:gd name="connsiteY5" fmla="*/ 342900 h 797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07845" h="797560">
                  <a:moveTo>
                    <a:pt x="0" y="342900"/>
                  </a:moveTo>
                  <a:lnTo>
                    <a:pt x="833120" y="797560"/>
                  </a:lnTo>
                  <a:lnTo>
                    <a:pt x="1807845" y="307975"/>
                  </a:lnTo>
                  <a:lnTo>
                    <a:pt x="1237615" y="18415"/>
                  </a:lnTo>
                  <a:lnTo>
                    <a:pt x="203200" y="0"/>
                  </a:lnTo>
                  <a:lnTo>
                    <a:pt x="0" y="342900"/>
                  </a:lnTo>
                  <a:close/>
                </a:path>
              </a:pathLst>
            </a:custGeom>
            <a:solidFill>
              <a:srgbClr val="343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任意多边形 80">
              <a:extLst>
                <a:ext uri="{FF2B5EF4-FFF2-40B4-BE49-F238E27FC236}">
                  <a16:creationId xmlns:a16="http://schemas.microsoft.com/office/drawing/2014/main" id="{41DDEE1D-5C28-4FDB-8EFF-C48BBC9C2754}"/>
                </a:ext>
              </a:extLst>
            </p:cNvPr>
            <p:cNvSpPr/>
            <p:nvPr/>
          </p:nvSpPr>
          <p:spPr>
            <a:xfrm>
              <a:off x="1051746" y="2662135"/>
              <a:ext cx="128908" cy="270641"/>
            </a:xfrm>
            <a:custGeom>
              <a:avLst/>
              <a:gdLst>
                <a:gd name="connsiteX0" fmla="*/ 551180 w 574040"/>
                <a:gd name="connsiteY0" fmla="*/ 0 h 1056640"/>
                <a:gd name="connsiteX1" fmla="*/ 574040 w 574040"/>
                <a:gd name="connsiteY1" fmla="*/ 1056640 h 1056640"/>
                <a:gd name="connsiteX2" fmla="*/ 0 w 574040"/>
                <a:gd name="connsiteY2" fmla="*/ 769620 h 1056640"/>
                <a:gd name="connsiteX3" fmla="*/ 551180 w 574040"/>
                <a:gd name="connsiteY3" fmla="*/ 0 h 1056640"/>
              </a:gdLst>
              <a:ahLst/>
              <a:cxnLst>
                <a:cxn ang="0">
                  <a:pos x="connsiteX0" y="connsiteY0"/>
                </a:cxn>
                <a:cxn ang="0">
                  <a:pos x="connsiteX1" y="connsiteY1"/>
                </a:cxn>
                <a:cxn ang="0">
                  <a:pos x="connsiteX2" y="connsiteY2"/>
                </a:cxn>
                <a:cxn ang="0">
                  <a:pos x="connsiteX3" y="connsiteY3"/>
                </a:cxn>
              </a:cxnLst>
              <a:rect l="l" t="t" r="r" b="b"/>
              <a:pathLst>
                <a:path w="574040" h="1056640">
                  <a:moveTo>
                    <a:pt x="551180" y="0"/>
                  </a:moveTo>
                  <a:lnTo>
                    <a:pt x="574040" y="1056640"/>
                  </a:lnTo>
                  <a:lnTo>
                    <a:pt x="0" y="769620"/>
                  </a:lnTo>
                  <a:lnTo>
                    <a:pt x="551180" y="0"/>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2552455294"/>
      </p:ext>
    </p:extLst>
  </p:cSld>
  <p:clrMapOvr>
    <a:masterClrMapping/>
  </p:clrMapOvr>
  <mc:AlternateContent xmlns:mc="http://schemas.openxmlformats.org/markup-compatibility/2006" xmlns:p14="http://schemas.microsoft.com/office/powerpoint/2010/main">
    <mc:Choice Requires="p14">
      <p:transition spd="slow" p14:dur="850">
        <p14:warp/>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560"/>
                                  </p:stCondLst>
                                  <p:childTnLst>
                                    <p:set>
                                      <p:cBhvr>
                                        <p:cTn id="6" dur="1" fill="hold">
                                          <p:stCondLst>
                                            <p:cond delay="0"/>
                                          </p:stCondLst>
                                        </p:cTn>
                                        <p:tgtEl>
                                          <p:spTgt spid="31"/>
                                        </p:tgtEl>
                                        <p:attrNameLst>
                                          <p:attrName>style.visibility</p:attrName>
                                        </p:attrNameLst>
                                      </p:cBhvr>
                                      <p:to>
                                        <p:strVal val="visible"/>
                                      </p:to>
                                    </p:set>
                                    <p:anim calcmode="lin" valueType="num">
                                      <p:cBhvr additive="base">
                                        <p:cTn id="7" dur="500" fill="hold"/>
                                        <p:tgtEl>
                                          <p:spTgt spid="31"/>
                                        </p:tgtEl>
                                        <p:attrNameLst>
                                          <p:attrName>ppt_x</p:attrName>
                                        </p:attrNameLst>
                                      </p:cBhvr>
                                      <p:tavLst>
                                        <p:tav tm="0">
                                          <p:val>
                                            <p:strVal val="0-#ppt_w/2"/>
                                          </p:val>
                                        </p:tav>
                                        <p:tav tm="100000">
                                          <p:val>
                                            <p:strVal val="#ppt_x"/>
                                          </p:val>
                                        </p:tav>
                                      </p:tavLst>
                                    </p:anim>
                                    <p:anim calcmode="lin" valueType="num">
                                      <p:cBhvr additive="base">
                                        <p:cTn id="8" dur="500" fill="hold"/>
                                        <p:tgtEl>
                                          <p:spTgt spid="31"/>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600"/>
                                  </p:stCondLst>
                                  <p:childTnLst>
                                    <p:set>
                                      <p:cBhvr>
                                        <p:cTn id="10" dur="1" fill="hold">
                                          <p:stCondLst>
                                            <p:cond delay="0"/>
                                          </p:stCondLst>
                                        </p:cTn>
                                        <p:tgtEl>
                                          <p:spTgt spid="32"/>
                                        </p:tgtEl>
                                        <p:attrNameLst>
                                          <p:attrName>style.visibility</p:attrName>
                                        </p:attrNameLst>
                                      </p:cBhvr>
                                      <p:to>
                                        <p:strVal val="visible"/>
                                      </p:to>
                                    </p:set>
                                    <p:anim calcmode="lin" valueType="num">
                                      <p:cBhvr additive="base">
                                        <p:cTn id="11" dur="500" fill="hold"/>
                                        <p:tgtEl>
                                          <p:spTgt spid="32"/>
                                        </p:tgtEl>
                                        <p:attrNameLst>
                                          <p:attrName>ppt_x</p:attrName>
                                        </p:attrNameLst>
                                      </p:cBhvr>
                                      <p:tavLst>
                                        <p:tav tm="0">
                                          <p:val>
                                            <p:strVal val="1+#ppt_w/2"/>
                                          </p:val>
                                        </p:tav>
                                        <p:tav tm="100000">
                                          <p:val>
                                            <p:strVal val="#ppt_x"/>
                                          </p:val>
                                        </p:tav>
                                      </p:tavLst>
                                    </p:anim>
                                    <p:anim calcmode="lin" valueType="num">
                                      <p:cBhvr additive="base">
                                        <p:cTn id="12" dur="500" fill="hold"/>
                                        <p:tgtEl>
                                          <p:spTgt spid="32"/>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par>
                                <p:cTn id="18" presetID="10" presetClass="entr" presetSubtype="0" fill="hold" grpId="0" nodeType="withEffect">
                                  <p:stCondLst>
                                    <p:cond delay="0"/>
                                  </p:stCondLst>
                                  <p:iterate type="wd">
                                    <p:tmPct val="5000"/>
                                  </p:iterate>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par>
                                <p:cTn id="21" presetID="31" presetClass="entr" presetSubtype="0" fill="hold" nodeType="withEffect">
                                  <p:stCondLst>
                                    <p:cond delay="0"/>
                                  </p:stCondLst>
                                  <p:childTnLst>
                                    <p:set>
                                      <p:cBhvr>
                                        <p:cTn id="22" dur="1" fill="hold">
                                          <p:stCondLst>
                                            <p:cond delay="0"/>
                                          </p:stCondLst>
                                        </p:cTn>
                                        <p:tgtEl>
                                          <p:spTgt spid="35"/>
                                        </p:tgtEl>
                                        <p:attrNameLst>
                                          <p:attrName>style.visibility</p:attrName>
                                        </p:attrNameLst>
                                      </p:cBhvr>
                                      <p:to>
                                        <p:strVal val="visible"/>
                                      </p:to>
                                    </p:set>
                                    <p:anim calcmode="lin" valueType="num">
                                      <p:cBhvr>
                                        <p:cTn id="23" dur="250" fill="hold"/>
                                        <p:tgtEl>
                                          <p:spTgt spid="35"/>
                                        </p:tgtEl>
                                        <p:attrNameLst>
                                          <p:attrName>ppt_w</p:attrName>
                                        </p:attrNameLst>
                                      </p:cBhvr>
                                      <p:tavLst>
                                        <p:tav tm="0">
                                          <p:val>
                                            <p:fltVal val="0"/>
                                          </p:val>
                                        </p:tav>
                                        <p:tav tm="100000">
                                          <p:val>
                                            <p:strVal val="#ppt_w"/>
                                          </p:val>
                                        </p:tav>
                                      </p:tavLst>
                                    </p:anim>
                                    <p:anim calcmode="lin" valueType="num">
                                      <p:cBhvr>
                                        <p:cTn id="24" dur="250" fill="hold"/>
                                        <p:tgtEl>
                                          <p:spTgt spid="35"/>
                                        </p:tgtEl>
                                        <p:attrNameLst>
                                          <p:attrName>ppt_h</p:attrName>
                                        </p:attrNameLst>
                                      </p:cBhvr>
                                      <p:tavLst>
                                        <p:tav tm="0">
                                          <p:val>
                                            <p:fltVal val="0"/>
                                          </p:val>
                                        </p:tav>
                                        <p:tav tm="100000">
                                          <p:val>
                                            <p:strVal val="#ppt_h"/>
                                          </p:val>
                                        </p:tav>
                                      </p:tavLst>
                                    </p:anim>
                                    <p:anim calcmode="lin" valueType="num">
                                      <p:cBhvr>
                                        <p:cTn id="25" dur="250" fill="hold"/>
                                        <p:tgtEl>
                                          <p:spTgt spid="35"/>
                                        </p:tgtEl>
                                        <p:attrNameLst>
                                          <p:attrName>style.rotation</p:attrName>
                                        </p:attrNameLst>
                                      </p:cBhvr>
                                      <p:tavLst>
                                        <p:tav tm="0">
                                          <p:val>
                                            <p:fltVal val="90"/>
                                          </p:val>
                                        </p:tav>
                                        <p:tav tm="100000">
                                          <p:val>
                                            <p:fltVal val="0"/>
                                          </p:val>
                                        </p:tav>
                                      </p:tavLst>
                                    </p:anim>
                                    <p:animEffect transition="in" filter="fade">
                                      <p:cBhvr>
                                        <p:cTn id="26" dur="25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8" name="图片 97"/>
          <p:cNvPicPr>
            <a:picLocks noChangeAspect="1"/>
          </p:cNvPicPr>
          <p:nvPr/>
        </p:nvPicPr>
        <p:blipFill rotWithShape="1">
          <a:blip r:embed="rId2" cstate="email">
            <a:clrChange>
              <a:clrFrom>
                <a:srgbClr val="FFFFFF"/>
              </a:clrFrom>
              <a:clrTo>
                <a:srgbClr val="FFFFFF">
                  <a:alpha val="0"/>
                </a:srgbClr>
              </a:clrTo>
            </a:clrChange>
            <a:extLst>
              <a:ext uri="{BEBA8EAE-BF5A-486C-A8C5-ECC9F3942E4B}">
                <a14:imgProps xmlns:a14="http://schemas.microsoft.com/office/drawing/2010/main">
                  <a14:imgLayer r:embed="rId3">
                    <a14:imgEffect>
                      <a14:saturation sat="0"/>
                    </a14:imgEffect>
                    <a14:imgEffect>
                      <a14:brightnessContrast contrast="10000"/>
                    </a14:imgEffect>
                  </a14:imgLayer>
                </a14:imgProps>
              </a:ext>
              <a:ext uri="{28A0092B-C50C-407E-A947-70E740481C1C}">
                <a14:useLocalDpi xmlns:a14="http://schemas.microsoft.com/office/drawing/2010/main"/>
              </a:ext>
            </a:extLst>
          </a:blip>
          <a:srcRect/>
          <a:stretch/>
        </p:blipFill>
        <p:spPr>
          <a:xfrm>
            <a:off x="-34958" y="5163602"/>
            <a:ext cx="12226958" cy="1694397"/>
          </a:xfrm>
          <a:prstGeom prst="rect">
            <a:avLst/>
          </a:prstGeom>
        </p:spPr>
      </p:pic>
      <p:sp>
        <p:nvSpPr>
          <p:cNvPr id="92" name="文本框 91"/>
          <p:cNvSpPr txBox="1"/>
          <p:nvPr/>
        </p:nvSpPr>
        <p:spPr>
          <a:xfrm>
            <a:off x="566697" y="327751"/>
            <a:ext cx="5303168" cy="10156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6000" spc="100" dirty="0">
                <a:solidFill>
                  <a:prstClr val="black"/>
                </a:solidFill>
                <a:latin typeface="明兰" panose="02010600030101010101" pitchFamily="2" charset="-122"/>
                <a:ea typeface="明兰" panose="02010600030101010101" pitchFamily="2" charset="-122"/>
              </a:rPr>
              <a:t>GIS</a:t>
            </a:r>
            <a:r>
              <a:rPr lang="zh-CN" altLang="en-US" sz="6000" spc="100" dirty="0">
                <a:solidFill>
                  <a:prstClr val="black"/>
                </a:solidFill>
                <a:latin typeface="明兰" panose="02010600030101010101" pitchFamily="2" charset="-122"/>
                <a:ea typeface="明兰" panose="02010600030101010101" pitchFamily="2" charset="-122"/>
              </a:rPr>
              <a:t>介绍</a:t>
            </a:r>
            <a:endParaRPr kumimoji="0" lang="zh-CN" altLang="en-US" sz="6000" i="0" u="none" strike="noStrike" kern="1200" cap="none" spc="100" normalizeH="0" baseline="0" noProof="0" dirty="0">
              <a:ln>
                <a:noFill/>
              </a:ln>
              <a:solidFill>
                <a:prstClr val="black"/>
              </a:solidFill>
              <a:effectLst/>
              <a:uLnTx/>
              <a:uFillTx/>
              <a:latin typeface="明兰" panose="02010600030101010101" pitchFamily="2" charset="-122"/>
              <a:ea typeface="明兰" panose="02010600030101010101" pitchFamily="2" charset="-122"/>
              <a:cs typeface="+mn-cs"/>
            </a:endParaRPr>
          </a:p>
        </p:txBody>
      </p:sp>
      <p:pic>
        <p:nvPicPr>
          <p:cNvPr id="4" name="图片 3">
            <a:extLst>
              <a:ext uri="{FF2B5EF4-FFF2-40B4-BE49-F238E27FC236}">
                <a16:creationId xmlns:a16="http://schemas.microsoft.com/office/drawing/2014/main" id="{0A9BACC3-85EE-42A7-9BB6-AF41AA29810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080" y="2112828"/>
            <a:ext cx="6529271" cy="3752895"/>
          </a:xfrm>
          <a:prstGeom prst="rect">
            <a:avLst/>
          </a:prstGeom>
          <a:ln>
            <a:noFill/>
          </a:ln>
          <a:effectLst>
            <a:softEdge rad="112500"/>
          </a:effectLst>
        </p:spPr>
      </p:pic>
      <p:sp>
        <p:nvSpPr>
          <p:cNvPr id="5" name="矩形: 圆角 4">
            <a:extLst>
              <a:ext uri="{FF2B5EF4-FFF2-40B4-BE49-F238E27FC236}">
                <a16:creationId xmlns:a16="http://schemas.microsoft.com/office/drawing/2014/main" id="{26AAC011-CA02-426F-91EF-16C92F209E6C}"/>
              </a:ext>
            </a:extLst>
          </p:cNvPr>
          <p:cNvSpPr/>
          <p:nvPr/>
        </p:nvSpPr>
        <p:spPr>
          <a:xfrm>
            <a:off x="10111666" y="292963"/>
            <a:ext cx="1677880" cy="69245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D2FE99BB-0CCA-459E-9956-0B1E037C42B0}"/>
              </a:ext>
            </a:extLst>
          </p:cNvPr>
          <p:cNvSpPr txBox="1"/>
          <p:nvPr/>
        </p:nvSpPr>
        <p:spPr>
          <a:xfrm>
            <a:off x="6977762" y="1717878"/>
            <a:ext cx="4665499" cy="1384995"/>
          </a:xfrm>
          <a:prstGeom prst="rect">
            <a:avLst/>
          </a:prstGeom>
          <a:noFill/>
        </p:spPr>
        <p:txBody>
          <a:bodyPr wrap="square">
            <a:spAutoFit/>
          </a:bodyPr>
          <a:lstStyle/>
          <a:p>
            <a:r>
              <a:rPr lang="zh-CN" altLang="en-US" sz="2800" b="1" dirty="0">
                <a:latin typeface="微软雅黑" panose="020B0503020204020204" pitchFamily="34" charset="-122"/>
                <a:ea typeface="微软雅黑" panose="020B0503020204020204" pitchFamily="34" charset="-122"/>
              </a:rPr>
              <a:t>数字数据 </a:t>
            </a:r>
            <a:r>
              <a:rPr lang="en-US" altLang="zh-CN" sz="2800" dirty="0">
                <a:latin typeface="微软雅黑" panose="020B0503020204020204" pitchFamily="34" charset="-122"/>
                <a:ea typeface="微软雅黑" panose="020B0503020204020204" pitchFamily="34" charset="-122"/>
              </a:rPr>
              <a:t>– –</a:t>
            </a:r>
            <a:r>
              <a:rPr lang="zh-CN" altLang="en-US" sz="2800" dirty="0">
                <a:latin typeface="微软雅黑" panose="020B0503020204020204" pitchFamily="34" charset="-122"/>
                <a:ea typeface="微软雅黑" panose="020B0503020204020204" pitchFamily="34" charset="-122"/>
              </a:rPr>
              <a:t>您将使用计算机硬件和软件查看和分析的地理信息。 </a:t>
            </a:r>
          </a:p>
        </p:txBody>
      </p:sp>
      <p:grpSp>
        <p:nvGrpSpPr>
          <p:cNvPr id="11" name="组合 10">
            <a:extLst>
              <a:ext uri="{FF2B5EF4-FFF2-40B4-BE49-F238E27FC236}">
                <a16:creationId xmlns:a16="http://schemas.microsoft.com/office/drawing/2014/main" id="{8D66FA76-0EAF-44F4-8468-8F274C4C5075}"/>
              </a:ext>
            </a:extLst>
          </p:cNvPr>
          <p:cNvGrpSpPr/>
          <p:nvPr/>
        </p:nvGrpSpPr>
        <p:grpSpPr>
          <a:xfrm rot="5400000">
            <a:off x="6657109" y="1778767"/>
            <a:ext cx="186559" cy="218669"/>
            <a:chOff x="758562" y="2561597"/>
            <a:chExt cx="423517" cy="496415"/>
          </a:xfrm>
        </p:grpSpPr>
        <p:sp>
          <p:nvSpPr>
            <p:cNvPr id="12" name="任意多边形 66">
              <a:extLst>
                <a:ext uri="{FF2B5EF4-FFF2-40B4-BE49-F238E27FC236}">
                  <a16:creationId xmlns:a16="http://schemas.microsoft.com/office/drawing/2014/main" id="{5C7F39B9-B857-4114-ADE6-E8DE616F5E03}"/>
                </a:ext>
              </a:extLst>
            </p:cNvPr>
            <p:cNvSpPr/>
            <p:nvPr/>
          </p:nvSpPr>
          <p:spPr>
            <a:xfrm>
              <a:off x="769620" y="2581275"/>
              <a:ext cx="400050" cy="457200"/>
            </a:xfrm>
            <a:custGeom>
              <a:avLst/>
              <a:gdLst>
                <a:gd name="connsiteX0" fmla="*/ 11430 w 400050"/>
                <a:gd name="connsiteY0" fmla="*/ 346710 h 457200"/>
                <a:gd name="connsiteX1" fmla="*/ 0 w 400050"/>
                <a:gd name="connsiteY1" fmla="*/ 102870 h 457200"/>
                <a:gd name="connsiteX2" fmla="*/ 194310 w 400050"/>
                <a:gd name="connsiteY2" fmla="*/ 0 h 457200"/>
                <a:gd name="connsiteX3" fmla="*/ 400050 w 400050"/>
                <a:gd name="connsiteY3" fmla="*/ 100965 h 457200"/>
                <a:gd name="connsiteX4" fmla="*/ 398145 w 400050"/>
                <a:gd name="connsiteY4" fmla="*/ 342900 h 457200"/>
                <a:gd name="connsiteX5" fmla="*/ 200025 w 400050"/>
                <a:gd name="connsiteY5" fmla="*/ 457200 h 457200"/>
                <a:gd name="connsiteX6" fmla="*/ 11430 w 400050"/>
                <a:gd name="connsiteY6" fmla="*/ 34671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0050" h="457200">
                  <a:moveTo>
                    <a:pt x="11430" y="346710"/>
                  </a:moveTo>
                  <a:lnTo>
                    <a:pt x="0" y="102870"/>
                  </a:lnTo>
                  <a:lnTo>
                    <a:pt x="194310" y="0"/>
                  </a:lnTo>
                  <a:lnTo>
                    <a:pt x="400050" y="100965"/>
                  </a:lnTo>
                  <a:lnTo>
                    <a:pt x="398145" y="342900"/>
                  </a:lnTo>
                  <a:lnTo>
                    <a:pt x="200025" y="457200"/>
                  </a:lnTo>
                  <a:lnTo>
                    <a:pt x="11430" y="346710"/>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67">
              <a:extLst>
                <a:ext uri="{FF2B5EF4-FFF2-40B4-BE49-F238E27FC236}">
                  <a16:creationId xmlns:a16="http://schemas.microsoft.com/office/drawing/2014/main" id="{FA37CE37-7BA7-47BD-9928-18B4A9A0EAA3}"/>
                </a:ext>
              </a:extLst>
            </p:cNvPr>
            <p:cNvSpPr/>
            <p:nvPr/>
          </p:nvSpPr>
          <p:spPr>
            <a:xfrm>
              <a:off x="819997" y="2563286"/>
              <a:ext cx="356155" cy="297401"/>
            </a:xfrm>
            <a:custGeom>
              <a:avLst/>
              <a:gdLst>
                <a:gd name="connsiteX0" fmla="*/ 53340 w 161925"/>
                <a:gd name="connsiteY0" fmla="*/ 0 h 102870"/>
                <a:gd name="connsiteX1" fmla="*/ 0 w 161925"/>
                <a:gd name="connsiteY1" fmla="*/ 100965 h 102870"/>
                <a:gd name="connsiteX2" fmla="*/ 112395 w 161925"/>
                <a:gd name="connsiteY2" fmla="*/ 102870 h 102870"/>
                <a:gd name="connsiteX3" fmla="*/ 161925 w 161925"/>
                <a:gd name="connsiteY3" fmla="*/ 26670 h 102870"/>
                <a:gd name="connsiteX4" fmla="*/ 53340 w 161925"/>
                <a:gd name="connsiteY4" fmla="*/ 0 h 102870"/>
                <a:gd name="connsiteX0" fmla="*/ 71987 w 161925"/>
                <a:gd name="connsiteY0" fmla="*/ 0 h 126282"/>
                <a:gd name="connsiteX1" fmla="*/ 0 w 161925"/>
                <a:gd name="connsiteY1" fmla="*/ 124377 h 126282"/>
                <a:gd name="connsiteX2" fmla="*/ 112395 w 161925"/>
                <a:gd name="connsiteY2" fmla="*/ 126282 h 126282"/>
                <a:gd name="connsiteX3" fmla="*/ 161925 w 161925"/>
                <a:gd name="connsiteY3" fmla="*/ 50082 h 126282"/>
                <a:gd name="connsiteX4" fmla="*/ 71987 w 161925"/>
                <a:gd name="connsiteY4" fmla="*/ 0 h 126282"/>
                <a:gd name="connsiteX0" fmla="*/ 71987 w 172492"/>
                <a:gd name="connsiteY0" fmla="*/ 0 h 126282"/>
                <a:gd name="connsiteX1" fmla="*/ 0 w 172492"/>
                <a:gd name="connsiteY1" fmla="*/ 124377 h 126282"/>
                <a:gd name="connsiteX2" fmla="*/ 112395 w 172492"/>
                <a:gd name="connsiteY2" fmla="*/ 126282 h 126282"/>
                <a:gd name="connsiteX3" fmla="*/ 172492 w 172492"/>
                <a:gd name="connsiteY3" fmla="*/ 42002 h 126282"/>
                <a:gd name="connsiteX4" fmla="*/ 71987 w 172492"/>
                <a:gd name="connsiteY4" fmla="*/ 0 h 1262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492" h="126282">
                  <a:moveTo>
                    <a:pt x="71987" y="0"/>
                  </a:moveTo>
                  <a:lnTo>
                    <a:pt x="0" y="124377"/>
                  </a:lnTo>
                  <a:lnTo>
                    <a:pt x="112395" y="126282"/>
                  </a:lnTo>
                  <a:lnTo>
                    <a:pt x="172492" y="42002"/>
                  </a:lnTo>
                  <a:lnTo>
                    <a:pt x="71987" y="0"/>
                  </a:lnTo>
                  <a:close/>
                </a:path>
              </a:pathLst>
            </a:custGeom>
            <a:solidFill>
              <a:srgbClr val="7474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任意多边形 68">
              <a:extLst>
                <a:ext uri="{FF2B5EF4-FFF2-40B4-BE49-F238E27FC236}">
                  <a16:creationId xmlns:a16="http://schemas.microsoft.com/office/drawing/2014/main" id="{DE4A77EC-70A7-4614-82FB-FC973A7377EB}"/>
                </a:ext>
              </a:extLst>
            </p:cNvPr>
            <p:cNvSpPr/>
            <p:nvPr/>
          </p:nvSpPr>
          <p:spPr>
            <a:xfrm>
              <a:off x="758562" y="2561597"/>
              <a:ext cx="213040" cy="295688"/>
            </a:xfrm>
            <a:custGeom>
              <a:avLst/>
              <a:gdLst>
                <a:gd name="connsiteX0" fmla="*/ 0 w 754380"/>
                <a:gd name="connsiteY0" fmla="*/ 266700 h 906780"/>
                <a:gd name="connsiteX1" fmla="*/ 251460 w 754380"/>
                <a:gd name="connsiteY1" fmla="*/ 906780 h 906780"/>
                <a:gd name="connsiteX2" fmla="*/ 754380 w 754380"/>
                <a:gd name="connsiteY2" fmla="*/ 0 h 906780"/>
                <a:gd name="connsiteX3" fmla="*/ 0 w 754380"/>
                <a:gd name="connsiteY3" fmla="*/ 266700 h 906780"/>
                <a:gd name="connsiteX0" fmla="*/ 0 w 754380"/>
                <a:gd name="connsiteY0" fmla="*/ 266700 h 952500"/>
                <a:gd name="connsiteX1" fmla="*/ 274320 w 754380"/>
                <a:gd name="connsiteY1" fmla="*/ 952500 h 952500"/>
                <a:gd name="connsiteX2" fmla="*/ 754380 w 754380"/>
                <a:gd name="connsiteY2" fmla="*/ 0 h 952500"/>
                <a:gd name="connsiteX3" fmla="*/ 0 w 754380"/>
                <a:gd name="connsiteY3" fmla="*/ 266700 h 952500"/>
                <a:gd name="connsiteX0" fmla="*/ 0 w 948690"/>
                <a:gd name="connsiteY0" fmla="*/ 468630 h 1154430"/>
                <a:gd name="connsiteX1" fmla="*/ 274320 w 948690"/>
                <a:gd name="connsiteY1" fmla="*/ 1154430 h 1154430"/>
                <a:gd name="connsiteX2" fmla="*/ 948690 w 948690"/>
                <a:gd name="connsiteY2" fmla="*/ 0 h 1154430"/>
                <a:gd name="connsiteX3" fmla="*/ 0 w 948690"/>
                <a:gd name="connsiteY3" fmla="*/ 468630 h 1154430"/>
              </a:gdLst>
              <a:ahLst/>
              <a:cxnLst>
                <a:cxn ang="0">
                  <a:pos x="connsiteX0" y="connsiteY0"/>
                </a:cxn>
                <a:cxn ang="0">
                  <a:pos x="connsiteX1" y="connsiteY1"/>
                </a:cxn>
                <a:cxn ang="0">
                  <a:pos x="connsiteX2" y="connsiteY2"/>
                </a:cxn>
                <a:cxn ang="0">
                  <a:pos x="connsiteX3" y="connsiteY3"/>
                </a:cxn>
              </a:cxnLst>
              <a:rect l="l" t="t" r="r" b="b"/>
              <a:pathLst>
                <a:path w="948690" h="1154430">
                  <a:moveTo>
                    <a:pt x="0" y="468630"/>
                  </a:moveTo>
                  <a:lnTo>
                    <a:pt x="274320" y="1154430"/>
                  </a:lnTo>
                  <a:lnTo>
                    <a:pt x="948690" y="0"/>
                  </a:lnTo>
                  <a:lnTo>
                    <a:pt x="0" y="468630"/>
                  </a:lnTo>
                  <a:close/>
                </a:path>
              </a:pathLst>
            </a:custGeom>
            <a:solidFill>
              <a:srgbClr val="9393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任意多边形 69">
              <a:extLst>
                <a:ext uri="{FF2B5EF4-FFF2-40B4-BE49-F238E27FC236}">
                  <a16:creationId xmlns:a16="http://schemas.microsoft.com/office/drawing/2014/main" id="{95C535AB-05DD-4360-9627-4F541778A863}"/>
                </a:ext>
              </a:extLst>
            </p:cNvPr>
            <p:cNvSpPr/>
            <p:nvPr/>
          </p:nvSpPr>
          <p:spPr>
            <a:xfrm>
              <a:off x="758562" y="2680186"/>
              <a:ext cx="62457" cy="264460"/>
            </a:xfrm>
            <a:custGeom>
              <a:avLst/>
              <a:gdLst>
                <a:gd name="connsiteX0" fmla="*/ 0 w 278130"/>
                <a:gd name="connsiteY0" fmla="*/ 0 h 1032510"/>
                <a:gd name="connsiteX1" fmla="*/ 87630 w 278130"/>
                <a:gd name="connsiteY1" fmla="*/ 1032510 h 1032510"/>
                <a:gd name="connsiteX2" fmla="*/ 278130 w 278130"/>
                <a:gd name="connsiteY2" fmla="*/ 674370 h 1032510"/>
                <a:gd name="connsiteX3" fmla="*/ 0 w 278130"/>
                <a:gd name="connsiteY3" fmla="*/ 0 h 1032510"/>
                <a:gd name="connsiteX0" fmla="*/ 0 w 262890"/>
                <a:gd name="connsiteY0" fmla="*/ 0 h 1032510"/>
                <a:gd name="connsiteX1" fmla="*/ 87630 w 262890"/>
                <a:gd name="connsiteY1" fmla="*/ 1032510 h 1032510"/>
                <a:gd name="connsiteX2" fmla="*/ 262890 w 262890"/>
                <a:gd name="connsiteY2" fmla="*/ 685800 h 1032510"/>
                <a:gd name="connsiteX3" fmla="*/ 0 w 262890"/>
                <a:gd name="connsiteY3" fmla="*/ 0 h 1032510"/>
                <a:gd name="connsiteX0" fmla="*/ 0 w 274320"/>
                <a:gd name="connsiteY0" fmla="*/ 0 h 1032510"/>
                <a:gd name="connsiteX1" fmla="*/ 87630 w 274320"/>
                <a:gd name="connsiteY1" fmla="*/ 1032510 h 1032510"/>
                <a:gd name="connsiteX2" fmla="*/ 274320 w 274320"/>
                <a:gd name="connsiteY2" fmla="*/ 704850 h 1032510"/>
                <a:gd name="connsiteX3" fmla="*/ 0 w 274320"/>
                <a:gd name="connsiteY3" fmla="*/ 0 h 1032510"/>
                <a:gd name="connsiteX0" fmla="*/ 0 w 278130"/>
                <a:gd name="connsiteY0" fmla="*/ 0 h 1032510"/>
                <a:gd name="connsiteX1" fmla="*/ 87630 w 278130"/>
                <a:gd name="connsiteY1" fmla="*/ 1032510 h 1032510"/>
                <a:gd name="connsiteX2" fmla="*/ 278130 w 278130"/>
                <a:gd name="connsiteY2" fmla="*/ 691515 h 1032510"/>
                <a:gd name="connsiteX3" fmla="*/ 0 w 278130"/>
                <a:gd name="connsiteY3" fmla="*/ 0 h 1032510"/>
              </a:gdLst>
              <a:ahLst/>
              <a:cxnLst>
                <a:cxn ang="0">
                  <a:pos x="connsiteX0" y="connsiteY0"/>
                </a:cxn>
                <a:cxn ang="0">
                  <a:pos x="connsiteX1" y="connsiteY1"/>
                </a:cxn>
                <a:cxn ang="0">
                  <a:pos x="connsiteX2" y="connsiteY2"/>
                </a:cxn>
                <a:cxn ang="0">
                  <a:pos x="connsiteX3" y="connsiteY3"/>
                </a:cxn>
              </a:cxnLst>
              <a:rect l="l" t="t" r="r" b="b"/>
              <a:pathLst>
                <a:path w="278130" h="1032510">
                  <a:moveTo>
                    <a:pt x="0" y="0"/>
                  </a:moveTo>
                  <a:lnTo>
                    <a:pt x="87630" y="1032510"/>
                  </a:lnTo>
                  <a:lnTo>
                    <a:pt x="278130" y="691515"/>
                  </a:lnTo>
                  <a:lnTo>
                    <a:pt x="0" y="0"/>
                  </a:lnTo>
                  <a:close/>
                </a:path>
              </a:pathLst>
            </a:custGeom>
            <a:solidFill>
              <a:srgbClr val="8686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任意多边形 70">
              <a:extLst>
                <a:ext uri="{FF2B5EF4-FFF2-40B4-BE49-F238E27FC236}">
                  <a16:creationId xmlns:a16="http://schemas.microsoft.com/office/drawing/2014/main" id="{C32A25A3-E686-471C-9F79-F953683A6573}"/>
                </a:ext>
              </a:extLst>
            </p:cNvPr>
            <p:cNvSpPr/>
            <p:nvPr/>
          </p:nvSpPr>
          <p:spPr>
            <a:xfrm>
              <a:off x="776106" y="2853730"/>
              <a:ext cx="405973" cy="204282"/>
            </a:xfrm>
            <a:custGeom>
              <a:avLst/>
              <a:gdLst>
                <a:gd name="connsiteX0" fmla="*/ 0 w 1798320"/>
                <a:gd name="connsiteY0" fmla="*/ 342900 h 797560"/>
                <a:gd name="connsiteX1" fmla="*/ 833120 w 1798320"/>
                <a:gd name="connsiteY1" fmla="*/ 797560 h 797560"/>
                <a:gd name="connsiteX2" fmla="*/ 1798320 w 1798320"/>
                <a:gd name="connsiteY2" fmla="*/ 317500 h 797560"/>
                <a:gd name="connsiteX3" fmla="*/ 1231900 w 1798320"/>
                <a:gd name="connsiteY3" fmla="*/ 27940 h 797560"/>
                <a:gd name="connsiteX4" fmla="*/ 203200 w 1798320"/>
                <a:gd name="connsiteY4" fmla="*/ 0 h 797560"/>
                <a:gd name="connsiteX5" fmla="*/ 0 w 1798320"/>
                <a:gd name="connsiteY5" fmla="*/ 342900 h 797560"/>
                <a:gd name="connsiteX0" fmla="*/ 0 w 1798320"/>
                <a:gd name="connsiteY0" fmla="*/ 342900 h 797560"/>
                <a:gd name="connsiteX1" fmla="*/ 833120 w 1798320"/>
                <a:gd name="connsiteY1" fmla="*/ 797560 h 797560"/>
                <a:gd name="connsiteX2" fmla="*/ 1798320 w 1798320"/>
                <a:gd name="connsiteY2" fmla="*/ 317500 h 797560"/>
                <a:gd name="connsiteX3" fmla="*/ 1237615 w 1798320"/>
                <a:gd name="connsiteY3" fmla="*/ 18415 h 797560"/>
                <a:gd name="connsiteX4" fmla="*/ 203200 w 1798320"/>
                <a:gd name="connsiteY4" fmla="*/ 0 h 797560"/>
                <a:gd name="connsiteX5" fmla="*/ 0 w 1798320"/>
                <a:gd name="connsiteY5" fmla="*/ 342900 h 797560"/>
                <a:gd name="connsiteX0" fmla="*/ 0 w 1802130"/>
                <a:gd name="connsiteY0" fmla="*/ 342900 h 797560"/>
                <a:gd name="connsiteX1" fmla="*/ 833120 w 1802130"/>
                <a:gd name="connsiteY1" fmla="*/ 797560 h 797560"/>
                <a:gd name="connsiteX2" fmla="*/ 1802130 w 1802130"/>
                <a:gd name="connsiteY2" fmla="*/ 311785 h 797560"/>
                <a:gd name="connsiteX3" fmla="*/ 1237615 w 1802130"/>
                <a:gd name="connsiteY3" fmla="*/ 18415 h 797560"/>
                <a:gd name="connsiteX4" fmla="*/ 203200 w 1802130"/>
                <a:gd name="connsiteY4" fmla="*/ 0 h 797560"/>
                <a:gd name="connsiteX5" fmla="*/ 0 w 1802130"/>
                <a:gd name="connsiteY5" fmla="*/ 342900 h 797560"/>
                <a:gd name="connsiteX0" fmla="*/ 0 w 1807845"/>
                <a:gd name="connsiteY0" fmla="*/ 342900 h 797560"/>
                <a:gd name="connsiteX1" fmla="*/ 833120 w 1807845"/>
                <a:gd name="connsiteY1" fmla="*/ 797560 h 797560"/>
                <a:gd name="connsiteX2" fmla="*/ 1807845 w 1807845"/>
                <a:gd name="connsiteY2" fmla="*/ 307975 h 797560"/>
                <a:gd name="connsiteX3" fmla="*/ 1237615 w 1807845"/>
                <a:gd name="connsiteY3" fmla="*/ 18415 h 797560"/>
                <a:gd name="connsiteX4" fmla="*/ 203200 w 1807845"/>
                <a:gd name="connsiteY4" fmla="*/ 0 h 797560"/>
                <a:gd name="connsiteX5" fmla="*/ 0 w 1807845"/>
                <a:gd name="connsiteY5" fmla="*/ 342900 h 797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07845" h="797560">
                  <a:moveTo>
                    <a:pt x="0" y="342900"/>
                  </a:moveTo>
                  <a:lnTo>
                    <a:pt x="833120" y="797560"/>
                  </a:lnTo>
                  <a:lnTo>
                    <a:pt x="1807845" y="307975"/>
                  </a:lnTo>
                  <a:lnTo>
                    <a:pt x="1237615" y="18415"/>
                  </a:lnTo>
                  <a:lnTo>
                    <a:pt x="203200" y="0"/>
                  </a:lnTo>
                  <a:lnTo>
                    <a:pt x="0" y="342900"/>
                  </a:lnTo>
                  <a:close/>
                </a:path>
              </a:pathLst>
            </a:custGeom>
            <a:solidFill>
              <a:srgbClr val="343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任意多边形 71">
              <a:extLst>
                <a:ext uri="{FF2B5EF4-FFF2-40B4-BE49-F238E27FC236}">
                  <a16:creationId xmlns:a16="http://schemas.microsoft.com/office/drawing/2014/main" id="{8633E60B-B907-459D-AF0B-B07462E57175}"/>
                </a:ext>
              </a:extLst>
            </p:cNvPr>
            <p:cNvSpPr/>
            <p:nvPr/>
          </p:nvSpPr>
          <p:spPr>
            <a:xfrm>
              <a:off x="1051746" y="2662135"/>
              <a:ext cx="128908" cy="270641"/>
            </a:xfrm>
            <a:custGeom>
              <a:avLst/>
              <a:gdLst>
                <a:gd name="connsiteX0" fmla="*/ 551180 w 574040"/>
                <a:gd name="connsiteY0" fmla="*/ 0 h 1056640"/>
                <a:gd name="connsiteX1" fmla="*/ 574040 w 574040"/>
                <a:gd name="connsiteY1" fmla="*/ 1056640 h 1056640"/>
                <a:gd name="connsiteX2" fmla="*/ 0 w 574040"/>
                <a:gd name="connsiteY2" fmla="*/ 769620 h 1056640"/>
                <a:gd name="connsiteX3" fmla="*/ 551180 w 574040"/>
                <a:gd name="connsiteY3" fmla="*/ 0 h 1056640"/>
              </a:gdLst>
              <a:ahLst/>
              <a:cxnLst>
                <a:cxn ang="0">
                  <a:pos x="connsiteX0" y="connsiteY0"/>
                </a:cxn>
                <a:cxn ang="0">
                  <a:pos x="connsiteX1" y="connsiteY1"/>
                </a:cxn>
                <a:cxn ang="0">
                  <a:pos x="connsiteX2" y="connsiteY2"/>
                </a:cxn>
                <a:cxn ang="0">
                  <a:pos x="connsiteX3" y="connsiteY3"/>
                </a:cxn>
              </a:cxnLst>
              <a:rect l="l" t="t" r="r" b="b"/>
              <a:pathLst>
                <a:path w="574040" h="1056640">
                  <a:moveTo>
                    <a:pt x="551180" y="0"/>
                  </a:moveTo>
                  <a:lnTo>
                    <a:pt x="574040" y="1056640"/>
                  </a:lnTo>
                  <a:lnTo>
                    <a:pt x="0" y="769620"/>
                  </a:lnTo>
                  <a:lnTo>
                    <a:pt x="551180" y="0"/>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8" name="组合 17">
            <a:extLst>
              <a:ext uri="{FF2B5EF4-FFF2-40B4-BE49-F238E27FC236}">
                <a16:creationId xmlns:a16="http://schemas.microsoft.com/office/drawing/2014/main" id="{84647BAB-224C-496D-8822-466178EAAB45}"/>
              </a:ext>
            </a:extLst>
          </p:cNvPr>
          <p:cNvGrpSpPr/>
          <p:nvPr/>
        </p:nvGrpSpPr>
        <p:grpSpPr>
          <a:xfrm rot="5400000">
            <a:off x="6665715" y="3366988"/>
            <a:ext cx="186559" cy="218669"/>
            <a:chOff x="758562" y="2561597"/>
            <a:chExt cx="423517" cy="496415"/>
          </a:xfrm>
        </p:grpSpPr>
        <p:sp>
          <p:nvSpPr>
            <p:cNvPr id="19" name="任意多边形 66">
              <a:extLst>
                <a:ext uri="{FF2B5EF4-FFF2-40B4-BE49-F238E27FC236}">
                  <a16:creationId xmlns:a16="http://schemas.microsoft.com/office/drawing/2014/main" id="{9CB5135D-0E06-445D-9F30-7C952916BF64}"/>
                </a:ext>
              </a:extLst>
            </p:cNvPr>
            <p:cNvSpPr/>
            <p:nvPr/>
          </p:nvSpPr>
          <p:spPr>
            <a:xfrm>
              <a:off x="769620" y="2581275"/>
              <a:ext cx="400050" cy="457200"/>
            </a:xfrm>
            <a:custGeom>
              <a:avLst/>
              <a:gdLst>
                <a:gd name="connsiteX0" fmla="*/ 11430 w 400050"/>
                <a:gd name="connsiteY0" fmla="*/ 346710 h 457200"/>
                <a:gd name="connsiteX1" fmla="*/ 0 w 400050"/>
                <a:gd name="connsiteY1" fmla="*/ 102870 h 457200"/>
                <a:gd name="connsiteX2" fmla="*/ 194310 w 400050"/>
                <a:gd name="connsiteY2" fmla="*/ 0 h 457200"/>
                <a:gd name="connsiteX3" fmla="*/ 400050 w 400050"/>
                <a:gd name="connsiteY3" fmla="*/ 100965 h 457200"/>
                <a:gd name="connsiteX4" fmla="*/ 398145 w 400050"/>
                <a:gd name="connsiteY4" fmla="*/ 342900 h 457200"/>
                <a:gd name="connsiteX5" fmla="*/ 200025 w 400050"/>
                <a:gd name="connsiteY5" fmla="*/ 457200 h 457200"/>
                <a:gd name="connsiteX6" fmla="*/ 11430 w 400050"/>
                <a:gd name="connsiteY6" fmla="*/ 34671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0050" h="457200">
                  <a:moveTo>
                    <a:pt x="11430" y="346710"/>
                  </a:moveTo>
                  <a:lnTo>
                    <a:pt x="0" y="102870"/>
                  </a:lnTo>
                  <a:lnTo>
                    <a:pt x="194310" y="0"/>
                  </a:lnTo>
                  <a:lnTo>
                    <a:pt x="400050" y="100965"/>
                  </a:lnTo>
                  <a:lnTo>
                    <a:pt x="398145" y="342900"/>
                  </a:lnTo>
                  <a:lnTo>
                    <a:pt x="200025" y="457200"/>
                  </a:lnTo>
                  <a:lnTo>
                    <a:pt x="11430" y="346710"/>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任意多边形 67">
              <a:extLst>
                <a:ext uri="{FF2B5EF4-FFF2-40B4-BE49-F238E27FC236}">
                  <a16:creationId xmlns:a16="http://schemas.microsoft.com/office/drawing/2014/main" id="{D01527C4-8AB3-473C-AE68-FA5EF7E6991E}"/>
                </a:ext>
              </a:extLst>
            </p:cNvPr>
            <p:cNvSpPr/>
            <p:nvPr/>
          </p:nvSpPr>
          <p:spPr>
            <a:xfrm>
              <a:off x="819997" y="2563286"/>
              <a:ext cx="356155" cy="297401"/>
            </a:xfrm>
            <a:custGeom>
              <a:avLst/>
              <a:gdLst>
                <a:gd name="connsiteX0" fmla="*/ 53340 w 161925"/>
                <a:gd name="connsiteY0" fmla="*/ 0 h 102870"/>
                <a:gd name="connsiteX1" fmla="*/ 0 w 161925"/>
                <a:gd name="connsiteY1" fmla="*/ 100965 h 102870"/>
                <a:gd name="connsiteX2" fmla="*/ 112395 w 161925"/>
                <a:gd name="connsiteY2" fmla="*/ 102870 h 102870"/>
                <a:gd name="connsiteX3" fmla="*/ 161925 w 161925"/>
                <a:gd name="connsiteY3" fmla="*/ 26670 h 102870"/>
                <a:gd name="connsiteX4" fmla="*/ 53340 w 161925"/>
                <a:gd name="connsiteY4" fmla="*/ 0 h 102870"/>
                <a:gd name="connsiteX0" fmla="*/ 71987 w 161925"/>
                <a:gd name="connsiteY0" fmla="*/ 0 h 126282"/>
                <a:gd name="connsiteX1" fmla="*/ 0 w 161925"/>
                <a:gd name="connsiteY1" fmla="*/ 124377 h 126282"/>
                <a:gd name="connsiteX2" fmla="*/ 112395 w 161925"/>
                <a:gd name="connsiteY2" fmla="*/ 126282 h 126282"/>
                <a:gd name="connsiteX3" fmla="*/ 161925 w 161925"/>
                <a:gd name="connsiteY3" fmla="*/ 50082 h 126282"/>
                <a:gd name="connsiteX4" fmla="*/ 71987 w 161925"/>
                <a:gd name="connsiteY4" fmla="*/ 0 h 126282"/>
                <a:gd name="connsiteX0" fmla="*/ 71987 w 172492"/>
                <a:gd name="connsiteY0" fmla="*/ 0 h 126282"/>
                <a:gd name="connsiteX1" fmla="*/ 0 w 172492"/>
                <a:gd name="connsiteY1" fmla="*/ 124377 h 126282"/>
                <a:gd name="connsiteX2" fmla="*/ 112395 w 172492"/>
                <a:gd name="connsiteY2" fmla="*/ 126282 h 126282"/>
                <a:gd name="connsiteX3" fmla="*/ 172492 w 172492"/>
                <a:gd name="connsiteY3" fmla="*/ 42002 h 126282"/>
                <a:gd name="connsiteX4" fmla="*/ 71987 w 172492"/>
                <a:gd name="connsiteY4" fmla="*/ 0 h 1262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492" h="126282">
                  <a:moveTo>
                    <a:pt x="71987" y="0"/>
                  </a:moveTo>
                  <a:lnTo>
                    <a:pt x="0" y="124377"/>
                  </a:lnTo>
                  <a:lnTo>
                    <a:pt x="112395" y="126282"/>
                  </a:lnTo>
                  <a:lnTo>
                    <a:pt x="172492" y="42002"/>
                  </a:lnTo>
                  <a:lnTo>
                    <a:pt x="71987" y="0"/>
                  </a:lnTo>
                  <a:close/>
                </a:path>
              </a:pathLst>
            </a:custGeom>
            <a:solidFill>
              <a:srgbClr val="7474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1" name="任意多边形 68">
              <a:extLst>
                <a:ext uri="{FF2B5EF4-FFF2-40B4-BE49-F238E27FC236}">
                  <a16:creationId xmlns:a16="http://schemas.microsoft.com/office/drawing/2014/main" id="{9C824C80-250C-4E82-B8CF-CC4207D3740C}"/>
                </a:ext>
              </a:extLst>
            </p:cNvPr>
            <p:cNvSpPr/>
            <p:nvPr/>
          </p:nvSpPr>
          <p:spPr>
            <a:xfrm>
              <a:off x="758562" y="2561597"/>
              <a:ext cx="213040" cy="295688"/>
            </a:xfrm>
            <a:custGeom>
              <a:avLst/>
              <a:gdLst>
                <a:gd name="connsiteX0" fmla="*/ 0 w 754380"/>
                <a:gd name="connsiteY0" fmla="*/ 266700 h 906780"/>
                <a:gd name="connsiteX1" fmla="*/ 251460 w 754380"/>
                <a:gd name="connsiteY1" fmla="*/ 906780 h 906780"/>
                <a:gd name="connsiteX2" fmla="*/ 754380 w 754380"/>
                <a:gd name="connsiteY2" fmla="*/ 0 h 906780"/>
                <a:gd name="connsiteX3" fmla="*/ 0 w 754380"/>
                <a:gd name="connsiteY3" fmla="*/ 266700 h 906780"/>
                <a:gd name="connsiteX0" fmla="*/ 0 w 754380"/>
                <a:gd name="connsiteY0" fmla="*/ 266700 h 952500"/>
                <a:gd name="connsiteX1" fmla="*/ 274320 w 754380"/>
                <a:gd name="connsiteY1" fmla="*/ 952500 h 952500"/>
                <a:gd name="connsiteX2" fmla="*/ 754380 w 754380"/>
                <a:gd name="connsiteY2" fmla="*/ 0 h 952500"/>
                <a:gd name="connsiteX3" fmla="*/ 0 w 754380"/>
                <a:gd name="connsiteY3" fmla="*/ 266700 h 952500"/>
                <a:gd name="connsiteX0" fmla="*/ 0 w 948690"/>
                <a:gd name="connsiteY0" fmla="*/ 468630 h 1154430"/>
                <a:gd name="connsiteX1" fmla="*/ 274320 w 948690"/>
                <a:gd name="connsiteY1" fmla="*/ 1154430 h 1154430"/>
                <a:gd name="connsiteX2" fmla="*/ 948690 w 948690"/>
                <a:gd name="connsiteY2" fmla="*/ 0 h 1154430"/>
                <a:gd name="connsiteX3" fmla="*/ 0 w 948690"/>
                <a:gd name="connsiteY3" fmla="*/ 468630 h 1154430"/>
              </a:gdLst>
              <a:ahLst/>
              <a:cxnLst>
                <a:cxn ang="0">
                  <a:pos x="connsiteX0" y="connsiteY0"/>
                </a:cxn>
                <a:cxn ang="0">
                  <a:pos x="connsiteX1" y="connsiteY1"/>
                </a:cxn>
                <a:cxn ang="0">
                  <a:pos x="connsiteX2" y="connsiteY2"/>
                </a:cxn>
                <a:cxn ang="0">
                  <a:pos x="connsiteX3" y="connsiteY3"/>
                </a:cxn>
              </a:cxnLst>
              <a:rect l="l" t="t" r="r" b="b"/>
              <a:pathLst>
                <a:path w="948690" h="1154430">
                  <a:moveTo>
                    <a:pt x="0" y="468630"/>
                  </a:moveTo>
                  <a:lnTo>
                    <a:pt x="274320" y="1154430"/>
                  </a:lnTo>
                  <a:lnTo>
                    <a:pt x="948690" y="0"/>
                  </a:lnTo>
                  <a:lnTo>
                    <a:pt x="0" y="468630"/>
                  </a:lnTo>
                  <a:close/>
                </a:path>
              </a:pathLst>
            </a:custGeom>
            <a:solidFill>
              <a:srgbClr val="9393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任意多边形 69">
              <a:extLst>
                <a:ext uri="{FF2B5EF4-FFF2-40B4-BE49-F238E27FC236}">
                  <a16:creationId xmlns:a16="http://schemas.microsoft.com/office/drawing/2014/main" id="{51AD150D-BB1D-45DC-BEDB-BEC4DA384C61}"/>
                </a:ext>
              </a:extLst>
            </p:cNvPr>
            <p:cNvSpPr/>
            <p:nvPr/>
          </p:nvSpPr>
          <p:spPr>
            <a:xfrm>
              <a:off x="758562" y="2680186"/>
              <a:ext cx="62457" cy="264460"/>
            </a:xfrm>
            <a:custGeom>
              <a:avLst/>
              <a:gdLst>
                <a:gd name="connsiteX0" fmla="*/ 0 w 278130"/>
                <a:gd name="connsiteY0" fmla="*/ 0 h 1032510"/>
                <a:gd name="connsiteX1" fmla="*/ 87630 w 278130"/>
                <a:gd name="connsiteY1" fmla="*/ 1032510 h 1032510"/>
                <a:gd name="connsiteX2" fmla="*/ 278130 w 278130"/>
                <a:gd name="connsiteY2" fmla="*/ 674370 h 1032510"/>
                <a:gd name="connsiteX3" fmla="*/ 0 w 278130"/>
                <a:gd name="connsiteY3" fmla="*/ 0 h 1032510"/>
                <a:gd name="connsiteX0" fmla="*/ 0 w 262890"/>
                <a:gd name="connsiteY0" fmla="*/ 0 h 1032510"/>
                <a:gd name="connsiteX1" fmla="*/ 87630 w 262890"/>
                <a:gd name="connsiteY1" fmla="*/ 1032510 h 1032510"/>
                <a:gd name="connsiteX2" fmla="*/ 262890 w 262890"/>
                <a:gd name="connsiteY2" fmla="*/ 685800 h 1032510"/>
                <a:gd name="connsiteX3" fmla="*/ 0 w 262890"/>
                <a:gd name="connsiteY3" fmla="*/ 0 h 1032510"/>
                <a:gd name="connsiteX0" fmla="*/ 0 w 274320"/>
                <a:gd name="connsiteY0" fmla="*/ 0 h 1032510"/>
                <a:gd name="connsiteX1" fmla="*/ 87630 w 274320"/>
                <a:gd name="connsiteY1" fmla="*/ 1032510 h 1032510"/>
                <a:gd name="connsiteX2" fmla="*/ 274320 w 274320"/>
                <a:gd name="connsiteY2" fmla="*/ 704850 h 1032510"/>
                <a:gd name="connsiteX3" fmla="*/ 0 w 274320"/>
                <a:gd name="connsiteY3" fmla="*/ 0 h 1032510"/>
                <a:gd name="connsiteX0" fmla="*/ 0 w 278130"/>
                <a:gd name="connsiteY0" fmla="*/ 0 h 1032510"/>
                <a:gd name="connsiteX1" fmla="*/ 87630 w 278130"/>
                <a:gd name="connsiteY1" fmla="*/ 1032510 h 1032510"/>
                <a:gd name="connsiteX2" fmla="*/ 278130 w 278130"/>
                <a:gd name="connsiteY2" fmla="*/ 691515 h 1032510"/>
                <a:gd name="connsiteX3" fmla="*/ 0 w 278130"/>
                <a:gd name="connsiteY3" fmla="*/ 0 h 1032510"/>
              </a:gdLst>
              <a:ahLst/>
              <a:cxnLst>
                <a:cxn ang="0">
                  <a:pos x="connsiteX0" y="connsiteY0"/>
                </a:cxn>
                <a:cxn ang="0">
                  <a:pos x="connsiteX1" y="connsiteY1"/>
                </a:cxn>
                <a:cxn ang="0">
                  <a:pos x="connsiteX2" y="connsiteY2"/>
                </a:cxn>
                <a:cxn ang="0">
                  <a:pos x="connsiteX3" y="connsiteY3"/>
                </a:cxn>
              </a:cxnLst>
              <a:rect l="l" t="t" r="r" b="b"/>
              <a:pathLst>
                <a:path w="278130" h="1032510">
                  <a:moveTo>
                    <a:pt x="0" y="0"/>
                  </a:moveTo>
                  <a:lnTo>
                    <a:pt x="87630" y="1032510"/>
                  </a:lnTo>
                  <a:lnTo>
                    <a:pt x="278130" y="691515"/>
                  </a:lnTo>
                  <a:lnTo>
                    <a:pt x="0" y="0"/>
                  </a:lnTo>
                  <a:close/>
                </a:path>
              </a:pathLst>
            </a:custGeom>
            <a:solidFill>
              <a:srgbClr val="8686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任意多边形 70">
              <a:extLst>
                <a:ext uri="{FF2B5EF4-FFF2-40B4-BE49-F238E27FC236}">
                  <a16:creationId xmlns:a16="http://schemas.microsoft.com/office/drawing/2014/main" id="{16892161-F0E2-415D-AA71-53459E91678F}"/>
                </a:ext>
              </a:extLst>
            </p:cNvPr>
            <p:cNvSpPr/>
            <p:nvPr/>
          </p:nvSpPr>
          <p:spPr>
            <a:xfrm>
              <a:off x="776106" y="2853730"/>
              <a:ext cx="405973" cy="204282"/>
            </a:xfrm>
            <a:custGeom>
              <a:avLst/>
              <a:gdLst>
                <a:gd name="connsiteX0" fmla="*/ 0 w 1798320"/>
                <a:gd name="connsiteY0" fmla="*/ 342900 h 797560"/>
                <a:gd name="connsiteX1" fmla="*/ 833120 w 1798320"/>
                <a:gd name="connsiteY1" fmla="*/ 797560 h 797560"/>
                <a:gd name="connsiteX2" fmla="*/ 1798320 w 1798320"/>
                <a:gd name="connsiteY2" fmla="*/ 317500 h 797560"/>
                <a:gd name="connsiteX3" fmla="*/ 1231900 w 1798320"/>
                <a:gd name="connsiteY3" fmla="*/ 27940 h 797560"/>
                <a:gd name="connsiteX4" fmla="*/ 203200 w 1798320"/>
                <a:gd name="connsiteY4" fmla="*/ 0 h 797560"/>
                <a:gd name="connsiteX5" fmla="*/ 0 w 1798320"/>
                <a:gd name="connsiteY5" fmla="*/ 342900 h 797560"/>
                <a:gd name="connsiteX0" fmla="*/ 0 w 1798320"/>
                <a:gd name="connsiteY0" fmla="*/ 342900 h 797560"/>
                <a:gd name="connsiteX1" fmla="*/ 833120 w 1798320"/>
                <a:gd name="connsiteY1" fmla="*/ 797560 h 797560"/>
                <a:gd name="connsiteX2" fmla="*/ 1798320 w 1798320"/>
                <a:gd name="connsiteY2" fmla="*/ 317500 h 797560"/>
                <a:gd name="connsiteX3" fmla="*/ 1237615 w 1798320"/>
                <a:gd name="connsiteY3" fmla="*/ 18415 h 797560"/>
                <a:gd name="connsiteX4" fmla="*/ 203200 w 1798320"/>
                <a:gd name="connsiteY4" fmla="*/ 0 h 797560"/>
                <a:gd name="connsiteX5" fmla="*/ 0 w 1798320"/>
                <a:gd name="connsiteY5" fmla="*/ 342900 h 797560"/>
                <a:gd name="connsiteX0" fmla="*/ 0 w 1802130"/>
                <a:gd name="connsiteY0" fmla="*/ 342900 h 797560"/>
                <a:gd name="connsiteX1" fmla="*/ 833120 w 1802130"/>
                <a:gd name="connsiteY1" fmla="*/ 797560 h 797560"/>
                <a:gd name="connsiteX2" fmla="*/ 1802130 w 1802130"/>
                <a:gd name="connsiteY2" fmla="*/ 311785 h 797560"/>
                <a:gd name="connsiteX3" fmla="*/ 1237615 w 1802130"/>
                <a:gd name="connsiteY3" fmla="*/ 18415 h 797560"/>
                <a:gd name="connsiteX4" fmla="*/ 203200 w 1802130"/>
                <a:gd name="connsiteY4" fmla="*/ 0 h 797560"/>
                <a:gd name="connsiteX5" fmla="*/ 0 w 1802130"/>
                <a:gd name="connsiteY5" fmla="*/ 342900 h 797560"/>
                <a:gd name="connsiteX0" fmla="*/ 0 w 1807845"/>
                <a:gd name="connsiteY0" fmla="*/ 342900 h 797560"/>
                <a:gd name="connsiteX1" fmla="*/ 833120 w 1807845"/>
                <a:gd name="connsiteY1" fmla="*/ 797560 h 797560"/>
                <a:gd name="connsiteX2" fmla="*/ 1807845 w 1807845"/>
                <a:gd name="connsiteY2" fmla="*/ 307975 h 797560"/>
                <a:gd name="connsiteX3" fmla="*/ 1237615 w 1807845"/>
                <a:gd name="connsiteY3" fmla="*/ 18415 h 797560"/>
                <a:gd name="connsiteX4" fmla="*/ 203200 w 1807845"/>
                <a:gd name="connsiteY4" fmla="*/ 0 h 797560"/>
                <a:gd name="connsiteX5" fmla="*/ 0 w 1807845"/>
                <a:gd name="connsiteY5" fmla="*/ 342900 h 797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07845" h="797560">
                  <a:moveTo>
                    <a:pt x="0" y="342900"/>
                  </a:moveTo>
                  <a:lnTo>
                    <a:pt x="833120" y="797560"/>
                  </a:lnTo>
                  <a:lnTo>
                    <a:pt x="1807845" y="307975"/>
                  </a:lnTo>
                  <a:lnTo>
                    <a:pt x="1237615" y="18415"/>
                  </a:lnTo>
                  <a:lnTo>
                    <a:pt x="203200" y="0"/>
                  </a:lnTo>
                  <a:lnTo>
                    <a:pt x="0" y="342900"/>
                  </a:lnTo>
                  <a:close/>
                </a:path>
              </a:pathLst>
            </a:custGeom>
            <a:solidFill>
              <a:srgbClr val="343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任意多边形 71">
              <a:extLst>
                <a:ext uri="{FF2B5EF4-FFF2-40B4-BE49-F238E27FC236}">
                  <a16:creationId xmlns:a16="http://schemas.microsoft.com/office/drawing/2014/main" id="{E51540BA-19A9-4F15-BCB3-DDC8485BDD9A}"/>
                </a:ext>
              </a:extLst>
            </p:cNvPr>
            <p:cNvSpPr/>
            <p:nvPr/>
          </p:nvSpPr>
          <p:spPr>
            <a:xfrm>
              <a:off x="1051746" y="2662135"/>
              <a:ext cx="128908" cy="270641"/>
            </a:xfrm>
            <a:custGeom>
              <a:avLst/>
              <a:gdLst>
                <a:gd name="connsiteX0" fmla="*/ 551180 w 574040"/>
                <a:gd name="connsiteY0" fmla="*/ 0 h 1056640"/>
                <a:gd name="connsiteX1" fmla="*/ 574040 w 574040"/>
                <a:gd name="connsiteY1" fmla="*/ 1056640 h 1056640"/>
                <a:gd name="connsiteX2" fmla="*/ 0 w 574040"/>
                <a:gd name="connsiteY2" fmla="*/ 769620 h 1056640"/>
                <a:gd name="connsiteX3" fmla="*/ 551180 w 574040"/>
                <a:gd name="connsiteY3" fmla="*/ 0 h 1056640"/>
              </a:gdLst>
              <a:ahLst/>
              <a:cxnLst>
                <a:cxn ang="0">
                  <a:pos x="connsiteX0" y="connsiteY0"/>
                </a:cxn>
                <a:cxn ang="0">
                  <a:pos x="connsiteX1" y="connsiteY1"/>
                </a:cxn>
                <a:cxn ang="0">
                  <a:pos x="connsiteX2" y="connsiteY2"/>
                </a:cxn>
                <a:cxn ang="0">
                  <a:pos x="connsiteX3" y="connsiteY3"/>
                </a:cxn>
              </a:cxnLst>
              <a:rect l="l" t="t" r="r" b="b"/>
              <a:pathLst>
                <a:path w="574040" h="1056640">
                  <a:moveTo>
                    <a:pt x="551180" y="0"/>
                  </a:moveTo>
                  <a:lnTo>
                    <a:pt x="574040" y="1056640"/>
                  </a:lnTo>
                  <a:lnTo>
                    <a:pt x="0" y="769620"/>
                  </a:lnTo>
                  <a:lnTo>
                    <a:pt x="551180" y="0"/>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6" name="文本框 25">
            <a:extLst>
              <a:ext uri="{FF2B5EF4-FFF2-40B4-BE49-F238E27FC236}">
                <a16:creationId xmlns:a16="http://schemas.microsoft.com/office/drawing/2014/main" id="{3CF9402E-74EA-4279-872F-1823BEED528B}"/>
              </a:ext>
            </a:extLst>
          </p:cNvPr>
          <p:cNvSpPr txBox="1"/>
          <p:nvPr/>
        </p:nvSpPr>
        <p:spPr>
          <a:xfrm>
            <a:off x="7021988" y="3273215"/>
            <a:ext cx="4904038" cy="954107"/>
          </a:xfrm>
          <a:prstGeom prst="rect">
            <a:avLst/>
          </a:prstGeom>
          <a:noFill/>
        </p:spPr>
        <p:txBody>
          <a:bodyPr wrap="square">
            <a:spAutoFit/>
          </a:bodyPr>
          <a:lstStyle/>
          <a:p>
            <a:r>
              <a:rPr lang="zh-CN" altLang="en-US" sz="2800" b="1" dirty="0">
                <a:latin typeface="微软雅黑" panose="020B0503020204020204" pitchFamily="34" charset="-122"/>
                <a:ea typeface="微软雅黑" panose="020B0503020204020204" pitchFamily="34" charset="-122"/>
              </a:rPr>
              <a:t>计算机硬件 </a:t>
            </a:r>
            <a:r>
              <a:rPr lang="en-US" altLang="zh-CN" sz="2800" dirty="0">
                <a:latin typeface="微软雅黑" panose="020B0503020204020204" pitchFamily="34" charset="-122"/>
                <a:ea typeface="微软雅黑" panose="020B0503020204020204" pitchFamily="34" charset="-122"/>
              </a:rPr>
              <a:t>–</a:t>
            </a:r>
            <a:r>
              <a:rPr lang="zh-CN" altLang="en-US" sz="2800" dirty="0">
                <a:latin typeface="微软雅黑" panose="020B0503020204020204" pitchFamily="34" charset="-122"/>
                <a:ea typeface="微软雅黑" panose="020B0503020204020204" pitchFamily="34" charset="-122"/>
              </a:rPr>
              <a:t>用于存储数据，显示图形和处理数据的计算机。 </a:t>
            </a:r>
          </a:p>
        </p:txBody>
      </p:sp>
      <p:pic>
        <p:nvPicPr>
          <p:cNvPr id="25" name="图片 24">
            <a:extLst>
              <a:ext uri="{FF2B5EF4-FFF2-40B4-BE49-F238E27FC236}">
                <a16:creationId xmlns:a16="http://schemas.microsoft.com/office/drawing/2014/main" id="{125F2FB0-9786-4BBE-ACB9-83D0778282D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936721" y="89927"/>
            <a:ext cx="1145788" cy="1094176"/>
          </a:xfrm>
          <a:prstGeom prst="rect">
            <a:avLst/>
          </a:prstGeom>
        </p:spPr>
      </p:pic>
      <p:sp>
        <p:nvSpPr>
          <p:cNvPr id="27" name="文本框 26">
            <a:extLst>
              <a:ext uri="{FF2B5EF4-FFF2-40B4-BE49-F238E27FC236}">
                <a16:creationId xmlns:a16="http://schemas.microsoft.com/office/drawing/2014/main" id="{C73BF18B-085D-4370-9B1D-B445D415AB8C}"/>
              </a:ext>
            </a:extLst>
          </p:cNvPr>
          <p:cNvSpPr txBox="1"/>
          <p:nvPr/>
        </p:nvSpPr>
        <p:spPr>
          <a:xfrm>
            <a:off x="6619556" y="712759"/>
            <a:ext cx="2817783" cy="923330"/>
          </a:xfrm>
          <a:prstGeom prst="rect">
            <a:avLst/>
          </a:prstGeom>
          <a:noFill/>
        </p:spPr>
        <p:txBody>
          <a:bodyPr wrap="square">
            <a:spAutoFit/>
          </a:bodyPr>
          <a:lstStyle/>
          <a:p>
            <a:r>
              <a:rPr lang="en-US" altLang="zh-CN" sz="5400" b="1" dirty="0">
                <a:latin typeface="微软雅黑" panose="020B0503020204020204" pitchFamily="34" charset="-122"/>
                <a:ea typeface="微软雅黑" panose="020B0503020204020204" pitchFamily="34" charset="-122"/>
              </a:rPr>
              <a:t>GIS</a:t>
            </a:r>
            <a:r>
              <a:rPr lang="zh-CN" altLang="en-US" sz="5400" b="1" dirty="0">
                <a:latin typeface="微软雅黑" panose="020B0503020204020204" pitchFamily="34" charset="-122"/>
                <a:ea typeface="微软雅黑" panose="020B0503020204020204" pitchFamily="34" charset="-122"/>
              </a:rPr>
              <a:t>包括：</a:t>
            </a:r>
            <a:r>
              <a:rPr lang="zh-CN" altLang="en-US" sz="3600" b="1" dirty="0">
                <a:latin typeface="微软雅黑" panose="020B0503020204020204" pitchFamily="34" charset="-122"/>
                <a:ea typeface="微软雅黑" panose="020B0503020204020204" pitchFamily="34" charset="-122"/>
              </a:rPr>
              <a:t> </a:t>
            </a:r>
          </a:p>
        </p:txBody>
      </p:sp>
      <p:grpSp>
        <p:nvGrpSpPr>
          <p:cNvPr id="28" name="组合 27">
            <a:extLst>
              <a:ext uri="{FF2B5EF4-FFF2-40B4-BE49-F238E27FC236}">
                <a16:creationId xmlns:a16="http://schemas.microsoft.com/office/drawing/2014/main" id="{21E24BD1-BF17-422A-95F2-B2243A1C9685}"/>
              </a:ext>
            </a:extLst>
          </p:cNvPr>
          <p:cNvGrpSpPr/>
          <p:nvPr/>
        </p:nvGrpSpPr>
        <p:grpSpPr>
          <a:xfrm rot="5400000">
            <a:off x="6712591" y="4720278"/>
            <a:ext cx="178833" cy="215920"/>
            <a:chOff x="758562" y="2561597"/>
            <a:chExt cx="423517" cy="496415"/>
          </a:xfrm>
        </p:grpSpPr>
        <p:sp>
          <p:nvSpPr>
            <p:cNvPr id="29" name="任意多边形 66">
              <a:extLst>
                <a:ext uri="{FF2B5EF4-FFF2-40B4-BE49-F238E27FC236}">
                  <a16:creationId xmlns:a16="http://schemas.microsoft.com/office/drawing/2014/main" id="{FED45DB1-A360-4E2A-9572-A40A5F97FA9A}"/>
                </a:ext>
              </a:extLst>
            </p:cNvPr>
            <p:cNvSpPr/>
            <p:nvPr/>
          </p:nvSpPr>
          <p:spPr>
            <a:xfrm>
              <a:off x="769620" y="2581275"/>
              <a:ext cx="400050" cy="457200"/>
            </a:xfrm>
            <a:custGeom>
              <a:avLst/>
              <a:gdLst>
                <a:gd name="connsiteX0" fmla="*/ 11430 w 400050"/>
                <a:gd name="connsiteY0" fmla="*/ 346710 h 457200"/>
                <a:gd name="connsiteX1" fmla="*/ 0 w 400050"/>
                <a:gd name="connsiteY1" fmla="*/ 102870 h 457200"/>
                <a:gd name="connsiteX2" fmla="*/ 194310 w 400050"/>
                <a:gd name="connsiteY2" fmla="*/ 0 h 457200"/>
                <a:gd name="connsiteX3" fmla="*/ 400050 w 400050"/>
                <a:gd name="connsiteY3" fmla="*/ 100965 h 457200"/>
                <a:gd name="connsiteX4" fmla="*/ 398145 w 400050"/>
                <a:gd name="connsiteY4" fmla="*/ 342900 h 457200"/>
                <a:gd name="connsiteX5" fmla="*/ 200025 w 400050"/>
                <a:gd name="connsiteY5" fmla="*/ 457200 h 457200"/>
                <a:gd name="connsiteX6" fmla="*/ 11430 w 400050"/>
                <a:gd name="connsiteY6" fmla="*/ 34671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0050" h="457200">
                  <a:moveTo>
                    <a:pt x="11430" y="346710"/>
                  </a:moveTo>
                  <a:lnTo>
                    <a:pt x="0" y="102870"/>
                  </a:lnTo>
                  <a:lnTo>
                    <a:pt x="194310" y="0"/>
                  </a:lnTo>
                  <a:lnTo>
                    <a:pt x="400050" y="100965"/>
                  </a:lnTo>
                  <a:lnTo>
                    <a:pt x="398145" y="342900"/>
                  </a:lnTo>
                  <a:lnTo>
                    <a:pt x="200025" y="457200"/>
                  </a:lnTo>
                  <a:lnTo>
                    <a:pt x="11430" y="346710"/>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任意多边形 67">
              <a:extLst>
                <a:ext uri="{FF2B5EF4-FFF2-40B4-BE49-F238E27FC236}">
                  <a16:creationId xmlns:a16="http://schemas.microsoft.com/office/drawing/2014/main" id="{1EAC9B44-4B80-4439-AC9C-06A1E5E7E467}"/>
                </a:ext>
              </a:extLst>
            </p:cNvPr>
            <p:cNvSpPr/>
            <p:nvPr/>
          </p:nvSpPr>
          <p:spPr>
            <a:xfrm>
              <a:off x="819997" y="2563286"/>
              <a:ext cx="356155" cy="297401"/>
            </a:xfrm>
            <a:custGeom>
              <a:avLst/>
              <a:gdLst>
                <a:gd name="connsiteX0" fmla="*/ 53340 w 161925"/>
                <a:gd name="connsiteY0" fmla="*/ 0 h 102870"/>
                <a:gd name="connsiteX1" fmla="*/ 0 w 161925"/>
                <a:gd name="connsiteY1" fmla="*/ 100965 h 102870"/>
                <a:gd name="connsiteX2" fmla="*/ 112395 w 161925"/>
                <a:gd name="connsiteY2" fmla="*/ 102870 h 102870"/>
                <a:gd name="connsiteX3" fmla="*/ 161925 w 161925"/>
                <a:gd name="connsiteY3" fmla="*/ 26670 h 102870"/>
                <a:gd name="connsiteX4" fmla="*/ 53340 w 161925"/>
                <a:gd name="connsiteY4" fmla="*/ 0 h 102870"/>
                <a:gd name="connsiteX0" fmla="*/ 71987 w 161925"/>
                <a:gd name="connsiteY0" fmla="*/ 0 h 126282"/>
                <a:gd name="connsiteX1" fmla="*/ 0 w 161925"/>
                <a:gd name="connsiteY1" fmla="*/ 124377 h 126282"/>
                <a:gd name="connsiteX2" fmla="*/ 112395 w 161925"/>
                <a:gd name="connsiteY2" fmla="*/ 126282 h 126282"/>
                <a:gd name="connsiteX3" fmla="*/ 161925 w 161925"/>
                <a:gd name="connsiteY3" fmla="*/ 50082 h 126282"/>
                <a:gd name="connsiteX4" fmla="*/ 71987 w 161925"/>
                <a:gd name="connsiteY4" fmla="*/ 0 h 126282"/>
                <a:gd name="connsiteX0" fmla="*/ 71987 w 172492"/>
                <a:gd name="connsiteY0" fmla="*/ 0 h 126282"/>
                <a:gd name="connsiteX1" fmla="*/ 0 w 172492"/>
                <a:gd name="connsiteY1" fmla="*/ 124377 h 126282"/>
                <a:gd name="connsiteX2" fmla="*/ 112395 w 172492"/>
                <a:gd name="connsiteY2" fmla="*/ 126282 h 126282"/>
                <a:gd name="connsiteX3" fmla="*/ 172492 w 172492"/>
                <a:gd name="connsiteY3" fmla="*/ 42002 h 126282"/>
                <a:gd name="connsiteX4" fmla="*/ 71987 w 172492"/>
                <a:gd name="connsiteY4" fmla="*/ 0 h 1262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492" h="126282">
                  <a:moveTo>
                    <a:pt x="71987" y="0"/>
                  </a:moveTo>
                  <a:lnTo>
                    <a:pt x="0" y="124377"/>
                  </a:lnTo>
                  <a:lnTo>
                    <a:pt x="112395" y="126282"/>
                  </a:lnTo>
                  <a:lnTo>
                    <a:pt x="172492" y="42002"/>
                  </a:lnTo>
                  <a:lnTo>
                    <a:pt x="71987" y="0"/>
                  </a:lnTo>
                  <a:close/>
                </a:path>
              </a:pathLst>
            </a:custGeom>
            <a:solidFill>
              <a:srgbClr val="7474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1" name="任意多边形 68">
              <a:extLst>
                <a:ext uri="{FF2B5EF4-FFF2-40B4-BE49-F238E27FC236}">
                  <a16:creationId xmlns:a16="http://schemas.microsoft.com/office/drawing/2014/main" id="{3543870D-2E8D-4B3A-A4F1-2116DFA02612}"/>
                </a:ext>
              </a:extLst>
            </p:cNvPr>
            <p:cNvSpPr/>
            <p:nvPr/>
          </p:nvSpPr>
          <p:spPr>
            <a:xfrm>
              <a:off x="758562" y="2561597"/>
              <a:ext cx="213040" cy="295688"/>
            </a:xfrm>
            <a:custGeom>
              <a:avLst/>
              <a:gdLst>
                <a:gd name="connsiteX0" fmla="*/ 0 w 754380"/>
                <a:gd name="connsiteY0" fmla="*/ 266700 h 906780"/>
                <a:gd name="connsiteX1" fmla="*/ 251460 w 754380"/>
                <a:gd name="connsiteY1" fmla="*/ 906780 h 906780"/>
                <a:gd name="connsiteX2" fmla="*/ 754380 w 754380"/>
                <a:gd name="connsiteY2" fmla="*/ 0 h 906780"/>
                <a:gd name="connsiteX3" fmla="*/ 0 w 754380"/>
                <a:gd name="connsiteY3" fmla="*/ 266700 h 906780"/>
                <a:gd name="connsiteX0" fmla="*/ 0 w 754380"/>
                <a:gd name="connsiteY0" fmla="*/ 266700 h 952500"/>
                <a:gd name="connsiteX1" fmla="*/ 274320 w 754380"/>
                <a:gd name="connsiteY1" fmla="*/ 952500 h 952500"/>
                <a:gd name="connsiteX2" fmla="*/ 754380 w 754380"/>
                <a:gd name="connsiteY2" fmla="*/ 0 h 952500"/>
                <a:gd name="connsiteX3" fmla="*/ 0 w 754380"/>
                <a:gd name="connsiteY3" fmla="*/ 266700 h 952500"/>
                <a:gd name="connsiteX0" fmla="*/ 0 w 948690"/>
                <a:gd name="connsiteY0" fmla="*/ 468630 h 1154430"/>
                <a:gd name="connsiteX1" fmla="*/ 274320 w 948690"/>
                <a:gd name="connsiteY1" fmla="*/ 1154430 h 1154430"/>
                <a:gd name="connsiteX2" fmla="*/ 948690 w 948690"/>
                <a:gd name="connsiteY2" fmla="*/ 0 h 1154430"/>
                <a:gd name="connsiteX3" fmla="*/ 0 w 948690"/>
                <a:gd name="connsiteY3" fmla="*/ 468630 h 1154430"/>
              </a:gdLst>
              <a:ahLst/>
              <a:cxnLst>
                <a:cxn ang="0">
                  <a:pos x="connsiteX0" y="connsiteY0"/>
                </a:cxn>
                <a:cxn ang="0">
                  <a:pos x="connsiteX1" y="connsiteY1"/>
                </a:cxn>
                <a:cxn ang="0">
                  <a:pos x="connsiteX2" y="connsiteY2"/>
                </a:cxn>
                <a:cxn ang="0">
                  <a:pos x="connsiteX3" y="connsiteY3"/>
                </a:cxn>
              </a:cxnLst>
              <a:rect l="l" t="t" r="r" b="b"/>
              <a:pathLst>
                <a:path w="948690" h="1154430">
                  <a:moveTo>
                    <a:pt x="0" y="468630"/>
                  </a:moveTo>
                  <a:lnTo>
                    <a:pt x="274320" y="1154430"/>
                  </a:lnTo>
                  <a:lnTo>
                    <a:pt x="948690" y="0"/>
                  </a:lnTo>
                  <a:lnTo>
                    <a:pt x="0" y="468630"/>
                  </a:lnTo>
                  <a:close/>
                </a:path>
              </a:pathLst>
            </a:custGeom>
            <a:solidFill>
              <a:srgbClr val="9393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任意多边形 69">
              <a:extLst>
                <a:ext uri="{FF2B5EF4-FFF2-40B4-BE49-F238E27FC236}">
                  <a16:creationId xmlns:a16="http://schemas.microsoft.com/office/drawing/2014/main" id="{EF2F6365-3FEA-48D9-864E-AF5D11F8F811}"/>
                </a:ext>
              </a:extLst>
            </p:cNvPr>
            <p:cNvSpPr/>
            <p:nvPr/>
          </p:nvSpPr>
          <p:spPr>
            <a:xfrm>
              <a:off x="758562" y="2680186"/>
              <a:ext cx="62457" cy="264460"/>
            </a:xfrm>
            <a:custGeom>
              <a:avLst/>
              <a:gdLst>
                <a:gd name="connsiteX0" fmla="*/ 0 w 278130"/>
                <a:gd name="connsiteY0" fmla="*/ 0 h 1032510"/>
                <a:gd name="connsiteX1" fmla="*/ 87630 w 278130"/>
                <a:gd name="connsiteY1" fmla="*/ 1032510 h 1032510"/>
                <a:gd name="connsiteX2" fmla="*/ 278130 w 278130"/>
                <a:gd name="connsiteY2" fmla="*/ 674370 h 1032510"/>
                <a:gd name="connsiteX3" fmla="*/ 0 w 278130"/>
                <a:gd name="connsiteY3" fmla="*/ 0 h 1032510"/>
                <a:gd name="connsiteX0" fmla="*/ 0 w 262890"/>
                <a:gd name="connsiteY0" fmla="*/ 0 h 1032510"/>
                <a:gd name="connsiteX1" fmla="*/ 87630 w 262890"/>
                <a:gd name="connsiteY1" fmla="*/ 1032510 h 1032510"/>
                <a:gd name="connsiteX2" fmla="*/ 262890 w 262890"/>
                <a:gd name="connsiteY2" fmla="*/ 685800 h 1032510"/>
                <a:gd name="connsiteX3" fmla="*/ 0 w 262890"/>
                <a:gd name="connsiteY3" fmla="*/ 0 h 1032510"/>
                <a:gd name="connsiteX0" fmla="*/ 0 w 274320"/>
                <a:gd name="connsiteY0" fmla="*/ 0 h 1032510"/>
                <a:gd name="connsiteX1" fmla="*/ 87630 w 274320"/>
                <a:gd name="connsiteY1" fmla="*/ 1032510 h 1032510"/>
                <a:gd name="connsiteX2" fmla="*/ 274320 w 274320"/>
                <a:gd name="connsiteY2" fmla="*/ 704850 h 1032510"/>
                <a:gd name="connsiteX3" fmla="*/ 0 w 274320"/>
                <a:gd name="connsiteY3" fmla="*/ 0 h 1032510"/>
                <a:gd name="connsiteX0" fmla="*/ 0 w 278130"/>
                <a:gd name="connsiteY0" fmla="*/ 0 h 1032510"/>
                <a:gd name="connsiteX1" fmla="*/ 87630 w 278130"/>
                <a:gd name="connsiteY1" fmla="*/ 1032510 h 1032510"/>
                <a:gd name="connsiteX2" fmla="*/ 278130 w 278130"/>
                <a:gd name="connsiteY2" fmla="*/ 691515 h 1032510"/>
                <a:gd name="connsiteX3" fmla="*/ 0 w 278130"/>
                <a:gd name="connsiteY3" fmla="*/ 0 h 1032510"/>
              </a:gdLst>
              <a:ahLst/>
              <a:cxnLst>
                <a:cxn ang="0">
                  <a:pos x="connsiteX0" y="connsiteY0"/>
                </a:cxn>
                <a:cxn ang="0">
                  <a:pos x="connsiteX1" y="connsiteY1"/>
                </a:cxn>
                <a:cxn ang="0">
                  <a:pos x="connsiteX2" y="connsiteY2"/>
                </a:cxn>
                <a:cxn ang="0">
                  <a:pos x="connsiteX3" y="connsiteY3"/>
                </a:cxn>
              </a:cxnLst>
              <a:rect l="l" t="t" r="r" b="b"/>
              <a:pathLst>
                <a:path w="278130" h="1032510">
                  <a:moveTo>
                    <a:pt x="0" y="0"/>
                  </a:moveTo>
                  <a:lnTo>
                    <a:pt x="87630" y="1032510"/>
                  </a:lnTo>
                  <a:lnTo>
                    <a:pt x="278130" y="691515"/>
                  </a:lnTo>
                  <a:lnTo>
                    <a:pt x="0" y="0"/>
                  </a:lnTo>
                  <a:close/>
                </a:path>
              </a:pathLst>
            </a:custGeom>
            <a:solidFill>
              <a:srgbClr val="8686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任意多边形 70">
              <a:extLst>
                <a:ext uri="{FF2B5EF4-FFF2-40B4-BE49-F238E27FC236}">
                  <a16:creationId xmlns:a16="http://schemas.microsoft.com/office/drawing/2014/main" id="{E1A65E20-CD30-4CA2-812C-1E964FEA670B}"/>
                </a:ext>
              </a:extLst>
            </p:cNvPr>
            <p:cNvSpPr/>
            <p:nvPr/>
          </p:nvSpPr>
          <p:spPr>
            <a:xfrm>
              <a:off x="776106" y="2853730"/>
              <a:ext cx="405973" cy="204282"/>
            </a:xfrm>
            <a:custGeom>
              <a:avLst/>
              <a:gdLst>
                <a:gd name="connsiteX0" fmla="*/ 0 w 1798320"/>
                <a:gd name="connsiteY0" fmla="*/ 342900 h 797560"/>
                <a:gd name="connsiteX1" fmla="*/ 833120 w 1798320"/>
                <a:gd name="connsiteY1" fmla="*/ 797560 h 797560"/>
                <a:gd name="connsiteX2" fmla="*/ 1798320 w 1798320"/>
                <a:gd name="connsiteY2" fmla="*/ 317500 h 797560"/>
                <a:gd name="connsiteX3" fmla="*/ 1231900 w 1798320"/>
                <a:gd name="connsiteY3" fmla="*/ 27940 h 797560"/>
                <a:gd name="connsiteX4" fmla="*/ 203200 w 1798320"/>
                <a:gd name="connsiteY4" fmla="*/ 0 h 797560"/>
                <a:gd name="connsiteX5" fmla="*/ 0 w 1798320"/>
                <a:gd name="connsiteY5" fmla="*/ 342900 h 797560"/>
                <a:gd name="connsiteX0" fmla="*/ 0 w 1798320"/>
                <a:gd name="connsiteY0" fmla="*/ 342900 h 797560"/>
                <a:gd name="connsiteX1" fmla="*/ 833120 w 1798320"/>
                <a:gd name="connsiteY1" fmla="*/ 797560 h 797560"/>
                <a:gd name="connsiteX2" fmla="*/ 1798320 w 1798320"/>
                <a:gd name="connsiteY2" fmla="*/ 317500 h 797560"/>
                <a:gd name="connsiteX3" fmla="*/ 1237615 w 1798320"/>
                <a:gd name="connsiteY3" fmla="*/ 18415 h 797560"/>
                <a:gd name="connsiteX4" fmla="*/ 203200 w 1798320"/>
                <a:gd name="connsiteY4" fmla="*/ 0 h 797560"/>
                <a:gd name="connsiteX5" fmla="*/ 0 w 1798320"/>
                <a:gd name="connsiteY5" fmla="*/ 342900 h 797560"/>
                <a:gd name="connsiteX0" fmla="*/ 0 w 1802130"/>
                <a:gd name="connsiteY0" fmla="*/ 342900 h 797560"/>
                <a:gd name="connsiteX1" fmla="*/ 833120 w 1802130"/>
                <a:gd name="connsiteY1" fmla="*/ 797560 h 797560"/>
                <a:gd name="connsiteX2" fmla="*/ 1802130 w 1802130"/>
                <a:gd name="connsiteY2" fmla="*/ 311785 h 797560"/>
                <a:gd name="connsiteX3" fmla="*/ 1237615 w 1802130"/>
                <a:gd name="connsiteY3" fmla="*/ 18415 h 797560"/>
                <a:gd name="connsiteX4" fmla="*/ 203200 w 1802130"/>
                <a:gd name="connsiteY4" fmla="*/ 0 h 797560"/>
                <a:gd name="connsiteX5" fmla="*/ 0 w 1802130"/>
                <a:gd name="connsiteY5" fmla="*/ 342900 h 797560"/>
                <a:gd name="connsiteX0" fmla="*/ 0 w 1807845"/>
                <a:gd name="connsiteY0" fmla="*/ 342900 h 797560"/>
                <a:gd name="connsiteX1" fmla="*/ 833120 w 1807845"/>
                <a:gd name="connsiteY1" fmla="*/ 797560 h 797560"/>
                <a:gd name="connsiteX2" fmla="*/ 1807845 w 1807845"/>
                <a:gd name="connsiteY2" fmla="*/ 307975 h 797560"/>
                <a:gd name="connsiteX3" fmla="*/ 1237615 w 1807845"/>
                <a:gd name="connsiteY3" fmla="*/ 18415 h 797560"/>
                <a:gd name="connsiteX4" fmla="*/ 203200 w 1807845"/>
                <a:gd name="connsiteY4" fmla="*/ 0 h 797560"/>
                <a:gd name="connsiteX5" fmla="*/ 0 w 1807845"/>
                <a:gd name="connsiteY5" fmla="*/ 342900 h 797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07845" h="797560">
                  <a:moveTo>
                    <a:pt x="0" y="342900"/>
                  </a:moveTo>
                  <a:lnTo>
                    <a:pt x="833120" y="797560"/>
                  </a:lnTo>
                  <a:lnTo>
                    <a:pt x="1807845" y="307975"/>
                  </a:lnTo>
                  <a:lnTo>
                    <a:pt x="1237615" y="18415"/>
                  </a:lnTo>
                  <a:lnTo>
                    <a:pt x="203200" y="0"/>
                  </a:lnTo>
                  <a:lnTo>
                    <a:pt x="0" y="342900"/>
                  </a:lnTo>
                  <a:close/>
                </a:path>
              </a:pathLst>
            </a:custGeom>
            <a:solidFill>
              <a:srgbClr val="343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任意多边形 71">
              <a:extLst>
                <a:ext uri="{FF2B5EF4-FFF2-40B4-BE49-F238E27FC236}">
                  <a16:creationId xmlns:a16="http://schemas.microsoft.com/office/drawing/2014/main" id="{F589B3B3-9AD8-464D-824D-89F6547086FD}"/>
                </a:ext>
              </a:extLst>
            </p:cNvPr>
            <p:cNvSpPr/>
            <p:nvPr/>
          </p:nvSpPr>
          <p:spPr>
            <a:xfrm>
              <a:off x="1051746" y="2662135"/>
              <a:ext cx="128908" cy="270641"/>
            </a:xfrm>
            <a:custGeom>
              <a:avLst/>
              <a:gdLst>
                <a:gd name="connsiteX0" fmla="*/ 551180 w 574040"/>
                <a:gd name="connsiteY0" fmla="*/ 0 h 1056640"/>
                <a:gd name="connsiteX1" fmla="*/ 574040 w 574040"/>
                <a:gd name="connsiteY1" fmla="*/ 1056640 h 1056640"/>
                <a:gd name="connsiteX2" fmla="*/ 0 w 574040"/>
                <a:gd name="connsiteY2" fmla="*/ 769620 h 1056640"/>
                <a:gd name="connsiteX3" fmla="*/ 551180 w 574040"/>
                <a:gd name="connsiteY3" fmla="*/ 0 h 1056640"/>
              </a:gdLst>
              <a:ahLst/>
              <a:cxnLst>
                <a:cxn ang="0">
                  <a:pos x="connsiteX0" y="connsiteY0"/>
                </a:cxn>
                <a:cxn ang="0">
                  <a:pos x="connsiteX1" y="connsiteY1"/>
                </a:cxn>
                <a:cxn ang="0">
                  <a:pos x="connsiteX2" y="connsiteY2"/>
                </a:cxn>
                <a:cxn ang="0">
                  <a:pos x="connsiteX3" y="connsiteY3"/>
                </a:cxn>
              </a:cxnLst>
              <a:rect l="l" t="t" r="r" b="b"/>
              <a:pathLst>
                <a:path w="574040" h="1056640">
                  <a:moveTo>
                    <a:pt x="551180" y="0"/>
                  </a:moveTo>
                  <a:lnTo>
                    <a:pt x="574040" y="1056640"/>
                  </a:lnTo>
                  <a:lnTo>
                    <a:pt x="0" y="769620"/>
                  </a:lnTo>
                  <a:lnTo>
                    <a:pt x="551180" y="0"/>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5" name="文本框 34">
            <a:extLst>
              <a:ext uri="{FF2B5EF4-FFF2-40B4-BE49-F238E27FC236}">
                <a16:creationId xmlns:a16="http://schemas.microsoft.com/office/drawing/2014/main" id="{51D0448B-EE7C-4995-B328-5E0F517FB2B3}"/>
              </a:ext>
            </a:extLst>
          </p:cNvPr>
          <p:cNvSpPr txBox="1"/>
          <p:nvPr/>
        </p:nvSpPr>
        <p:spPr>
          <a:xfrm>
            <a:off x="7059777" y="4641512"/>
            <a:ext cx="4815260" cy="1815882"/>
          </a:xfrm>
          <a:prstGeom prst="rect">
            <a:avLst/>
          </a:prstGeom>
          <a:noFill/>
        </p:spPr>
        <p:txBody>
          <a:bodyPr wrap="square">
            <a:spAutoFit/>
          </a:bodyPr>
          <a:lstStyle/>
          <a:p>
            <a:r>
              <a:rPr lang="zh-CN" altLang="en-US" sz="2800" b="1" dirty="0">
                <a:latin typeface="微软雅黑" panose="020B0503020204020204" pitchFamily="34" charset="-122"/>
                <a:ea typeface="微软雅黑" panose="020B0503020204020204" pitchFamily="34" charset="-122"/>
              </a:rPr>
              <a:t>计算机软件 </a:t>
            </a:r>
            <a:r>
              <a:rPr lang="en-US" altLang="zh-CN" sz="2800" dirty="0">
                <a:latin typeface="微软雅黑" panose="020B0503020204020204" pitchFamily="34" charset="-122"/>
                <a:ea typeface="微软雅黑" panose="020B0503020204020204" pitchFamily="34" charset="-122"/>
              </a:rPr>
              <a:t>-</a:t>
            </a:r>
            <a:r>
              <a:rPr lang="zh-CN" altLang="en-US" sz="2800" dirty="0">
                <a:latin typeface="微软雅黑" panose="020B0503020204020204" pitchFamily="34" charset="-122"/>
                <a:ea typeface="微软雅黑" panose="020B0503020204020204" pitchFamily="34" charset="-122"/>
              </a:rPr>
              <a:t>在计算机硬件上运行并允许您处理数字数据的计算机程序。 构成</a:t>
            </a:r>
            <a:r>
              <a:rPr lang="en-US" altLang="zh-CN" sz="2800" dirty="0">
                <a:latin typeface="微软雅黑" panose="020B0503020204020204" pitchFamily="34" charset="-122"/>
                <a:ea typeface="微软雅黑" panose="020B0503020204020204" pitchFamily="34" charset="-122"/>
              </a:rPr>
              <a:t>GIS</a:t>
            </a:r>
            <a:r>
              <a:rPr lang="zh-CN" altLang="en-US" sz="2800" dirty="0">
                <a:latin typeface="微软雅黑" panose="020B0503020204020204" pitchFamily="34" charset="-122"/>
                <a:ea typeface="微软雅黑" panose="020B0503020204020204" pitchFamily="34" charset="-122"/>
              </a:rPr>
              <a:t>一部分的软件程序称为</a:t>
            </a:r>
            <a:r>
              <a:rPr lang="en-US" altLang="zh-CN" sz="2800" dirty="0">
                <a:latin typeface="微软雅黑" panose="020B0503020204020204" pitchFamily="34" charset="-122"/>
                <a:ea typeface="微软雅黑" panose="020B0503020204020204" pitchFamily="34" charset="-122"/>
              </a:rPr>
              <a:t>GIS</a:t>
            </a:r>
            <a:r>
              <a:rPr lang="zh-CN" altLang="en-US" sz="2800" dirty="0">
                <a:latin typeface="微软雅黑" panose="020B0503020204020204" pitchFamily="34" charset="-122"/>
                <a:ea typeface="微软雅黑" panose="020B0503020204020204" pitchFamily="34" charset="-122"/>
              </a:rPr>
              <a:t>应用程序。 </a:t>
            </a:r>
          </a:p>
        </p:txBody>
      </p:sp>
    </p:spTree>
    <p:extLst>
      <p:ext uri="{BB962C8B-B14F-4D97-AF65-F5344CB8AC3E}">
        <p14:creationId xmlns:p14="http://schemas.microsoft.com/office/powerpoint/2010/main" val="1189697423"/>
      </p:ext>
    </p:extLst>
  </p:cSld>
  <p:clrMapOvr>
    <a:masterClrMapping/>
  </p:clrMapOvr>
  <mc:AlternateContent xmlns:mc="http://schemas.openxmlformats.org/markup-compatibility/2006" xmlns:p14="http://schemas.microsoft.com/office/powerpoint/2010/main">
    <mc:Choice Requires="p14">
      <p:transition spd="slow" p14:dur="850">
        <p14:warp/>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Effect transition="in" filter="fade">
                                      <p:cBhvr>
                                        <p:cTn id="9" dur="500"/>
                                        <p:tgtEl>
                                          <p:spTgt spid="11"/>
                                        </p:tgtEl>
                                      </p:cBhvr>
                                    </p:animEffect>
                                    <p:anim calcmode="lin" valueType="num">
                                      <p:cBhvr>
                                        <p:cTn id="10" dur="500" fill="hold"/>
                                        <p:tgtEl>
                                          <p:spTgt spid="11"/>
                                        </p:tgtEl>
                                        <p:attrNameLst>
                                          <p:attrName>ppt_x</p:attrName>
                                        </p:attrNameLst>
                                      </p:cBhvr>
                                      <p:tavLst>
                                        <p:tav tm="0">
                                          <p:val>
                                            <p:fltVal val="0.5"/>
                                          </p:val>
                                        </p:tav>
                                        <p:tav tm="100000">
                                          <p:val>
                                            <p:strVal val="#ppt_x"/>
                                          </p:val>
                                        </p:tav>
                                      </p:tavLst>
                                    </p:anim>
                                    <p:anim calcmode="lin" valueType="num">
                                      <p:cBhvr>
                                        <p:cTn id="11" dur="500" fill="hold"/>
                                        <p:tgtEl>
                                          <p:spTgt spid="11"/>
                                        </p:tgtEl>
                                        <p:attrNameLst>
                                          <p:attrName>ppt_y</p:attrName>
                                        </p:attrNameLst>
                                      </p:cBhvr>
                                      <p:tavLst>
                                        <p:tav tm="0">
                                          <p:val>
                                            <p:fltVal val="0.5"/>
                                          </p:val>
                                        </p:tav>
                                        <p:tav tm="100000">
                                          <p:val>
                                            <p:strVal val="#ppt_y"/>
                                          </p:val>
                                        </p:tav>
                                      </p:tavLst>
                                    </p:anim>
                                  </p:childTnLst>
                                </p:cTn>
                              </p:par>
                              <p:par>
                                <p:cTn id="12" presetID="53" presetClass="entr" presetSubtype="528" fill="hold" nodeType="withEffect">
                                  <p:stCondLst>
                                    <p:cond delay="0"/>
                                  </p:stCondLst>
                                  <p:childTnLst>
                                    <p:set>
                                      <p:cBhvr>
                                        <p:cTn id="13" dur="1" fill="hold">
                                          <p:stCondLst>
                                            <p:cond delay="0"/>
                                          </p:stCondLst>
                                        </p:cTn>
                                        <p:tgtEl>
                                          <p:spTgt spid="18"/>
                                        </p:tgtEl>
                                        <p:attrNameLst>
                                          <p:attrName>style.visibility</p:attrName>
                                        </p:attrNameLst>
                                      </p:cBhvr>
                                      <p:to>
                                        <p:strVal val="visible"/>
                                      </p:to>
                                    </p:set>
                                    <p:anim calcmode="lin" valueType="num">
                                      <p:cBhvr>
                                        <p:cTn id="14" dur="500" fill="hold"/>
                                        <p:tgtEl>
                                          <p:spTgt spid="18"/>
                                        </p:tgtEl>
                                        <p:attrNameLst>
                                          <p:attrName>ppt_w</p:attrName>
                                        </p:attrNameLst>
                                      </p:cBhvr>
                                      <p:tavLst>
                                        <p:tav tm="0">
                                          <p:val>
                                            <p:fltVal val="0"/>
                                          </p:val>
                                        </p:tav>
                                        <p:tav tm="100000">
                                          <p:val>
                                            <p:strVal val="#ppt_w"/>
                                          </p:val>
                                        </p:tav>
                                      </p:tavLst>
                                    </p:anim>
                                    <p:anim calcmode="lin" valueType="num">
                                      <p:cBhvr>
                                        <p:cTn id="15" dur="500" fill="hold"/>
                                        <p:tgtEl>
                                          <p:spTgt spid="18"/>
                                        </p:tgtEl>
                                        <p:attrNameLst>
                                          <p:attrName>ppt_h</p:attrName>
                                        </p:attrNameLst>
                                      </p:cBhvr>
                                      <p:tavLst>
                                        <p:tav tm="0">
                                          <p:val>
                                            <p:fltVal val="0"/>
                                          </p:val>
                                        </p:tav>
                                        <p:tav tm="100000">
                                          <p:val>
                                            <p:strVal val="#ppt_h"/>
                                          </p:val>
                                        </p:tav>
                                      </p:tavLst>
                                    </p:anim>
                                    <p:animEffect transition="in" filter="fade">
                                      <p:cBhvr>
                                        <p:cTn id="16" dur="500"/>
                                        <p:tgtEl>
                                          <p:spTgt spid="18"/>
                                        </p:tgtEl>
                                      </p:cBhvr>
                                    </p:animEffect>
                                    <p:anim calcmode="lin" valueType="num">
                                      <p:cBhvr>
                                        <p:cTn id="17" dur="500" fill="hold"/>
                                        <p:tgtEl>
                                          <p:spTgt spid="18"/>
                                        </p:tgtEl>
                                        <p:attrNameLst>
                                          <p:attrName>ppt_x</p:attrName>
                                        </p:attrNameLst>
                                      </p:cBhvr>
                                      <p:tavLst>
                                        <p:tav tm="0">
                                          <p:val>
                                            <p:fltVal val="0.5"/>
                                          </p:val>
                                        </p:tav>
                                        <p:tav tm="100000">
                                          <p:val>
                                            <p:strVal val="#ppt_x"/>
                                          </p:val>
                                        </p:tav>
                                      </p:tavLst>
                                    </p:anim>
                                    <p:anim calcmode="lin" valueType="num">
                                      <p:cBhvr>
                                        <p:cTn id="18" dur="500" fill="hold"/>
                                        <p:tgtEl>
                                          <p:spTgt spid="18"/>
                                        </p:tgtEl>
                                        <p:attrNameLst>
                                          <p:attrName>ppt_y</p:attrName>
                                        </p:attrNameLst>
                                      </p:cBhvr>
                                      <p:tavLst>
                                        <p:tav tm="0">
                                          <p:val>
                                            <p:fltVal val="0.5"/>
                                          </p:val>
                                        </p:tav>
                                        <p:tav tm="100000">
                                          <p:val>
                                            <p:strVal val="#ppt_y"/>
                                          </p:val>
                                        </p:tav>
                                      </p:tavLst>
                                    </p:anim>
                                  </p:childTnLst>
                                </p:cTn>
                              </p:par>
                              <p:par>
                                <p:cTn id="19" presetID="53" presetClass="entr" presetSubtype="528" fill="hold" nodeType="withEffect">
                                  <p:stCondLst>
                                    <p:cond delay="0"/>
                                  </p:stCondLst>
                                  <p:childTnLst>
                                    <p:set>
                                      <p:cBhvr>
                                        <p:cTn id="20" dur="1" fill="hold">
                                          <p:stCondLst>
                                            <p:cond delay="0"/>
                                          </p:stCondLst>
                                        </p:cTn>
                                        <p:tgtEl>
                                          <p:spTgt spid="28"/>
                                        </p:tgtEl>
                                        <p:attrNameLst>
                                          <p:attrName>style.visibility</p:attrName>
                                        </p:attrNameLst>
                                      </p:cBhvr>
                                      <p:to>
                                        <p:strVal val="visible"/>
                                      </p:to>
                                    </p:set>
                                    <p:anim calcmode="lin" valueType="num">
                                      <p:cBhvr>
                                        <p:cTn id="21" dur="500" fill="hold"/>
                                        <p:tgtEl>
                                          <p:spTgt spid="28"/>
                                        </p:tgtEl>
                                        <p:attrNameLst>
                                          <p:attrName>ppt_w</p:attrName>
                                        </p:attrNameLst>
                                      </p:cBhvr>
                                      <p:tavLst>
                                        <p:tav tm="0">
                                          <p:val>
                                            <p:fltVal val="0"/>
                                          </p:val>
                                        </p:tav>
                                        <p:tav tm="100000">
                                          <p:val>
                                            <p:strVal val="#ppt_w"/>
                                          </p:val>
                                        </p:tav>
                                      </p:tavLst>
                                    </p:anim>
                                    <p:anim calcmode="lin" valueType="num">
                                      <p:cBhvr>
                                        <p:cTn id="22" dur="500" fill="hold"/>
                                        <p:tgtEl>
                                          <p:spTgt spid="28"/>
                                        </p:tgtEl>
                                        <p:attrNameLst>
                                          <p:attrName>ppt_h</p:attrName>
                                        </p:attrNameLst>
                                      </p:cBhvr>
                                      <p:tavLst>
                                        <p:tav tm="0">
                                          <p:val>
                                            <p:fltVal val="0"/>
                                          </p:val>
                                        </p:tav>
                                        <p:tav tm="100000">
                                          <p:val>
                                            <p:strVal val="#ppt_h"/>
                                          </p:val>
                                        </p:tav>
                                      </p:tavLst>
                                    </p:anim>
                                    <p:animEffect transition="in" filter="fade">
                                      <p:cBhvr>
                                        <p:cTn id="23" dur="500"/>
                                        <p:tgtEl>
                                          <p:spTgt spid="28"/>
                                        </p:tgtEl>
                                      </p:cBhvr>
                                    </p:animEffect>
                                    <p:anim calcmode="lin" valueType="num">
                                      <p:cBhvr>
                                        <p:cTn id="24" dur="500" fill="hold"/>
                                        <p:tgtEl>
                                          <p:spTgt spid="28"/>
                                        </p:tgtEl>
                                        <p:attrNameLst>
                                          <p:attrName>ppt_x</p:attrName>
                                        </p:attrNameLst>
                                      </p:cBhvr>
                                      <p:tavLst>
                                        <p:tav tm="0">
                                          <p:val>
                                            <p:fltVal val="0.5"/>
                                          </p:val>
                                        </p:tav>
                                        <p:tav tm="100000">
                                          <p:val>
                                            <p:strVal val="#ppt_x"/>
                                          </p:val>
                                        </p:tav>
                                      </p:tavLst>
                                    </p:anim>
                                    <p:anim calcmode="lin" valueType="num">
                                      <p:cBhvr>
                                        <p:cTn id="25" dur="500" fill="hold"/>
                                        <p:tgtEl>
                                          <p:spTgt spid="28"/>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PA" val="v3.2.0"/>
</p:tagLst>
</file>

<file path=ppt/tags/tag10.xml><?xml version="1.0" encoding="utf-8"?>
<p:tagLst xmlns:a="http://schemas.openxmlformats.org/drawingml/2006/main" xmlns:r="http://schemas.openxmlformats.org/officeDocument/2006/relationships" xmlns:p="http://schemas.openxmlformats.org/presentationml/2006/main">
  <p:tag name="PA" val="v3.2.0"/>
</p:tagLst>
</file>

<file path=ppt/tags/tag11.xml><?xml version="1.0" encoding="utf-8"?>
<p:tagLst xmlns:a="http://schemas.openxmlformats.org/drawingml/2006/main" xmlns:r="http://schemas.openxmlformats.org/officeDocument/2006/relationships" xmlns:p="http://schemas.openxmlformats.org/presentationml/2006/main">
  <p:tag name="PA" val="v3.2.0"/>
</p:tagLst>
</file>

<file path=ppt/tags/tag12.xml><?xml version="1.0" encoding="utf-8"?>
<p:tagLst xmlns:a="http://schemas.openxmlformats.org/drawingml/2006/main" xmlns:r="http://schemas.openxmlformats.org/officeDocument/2006/relationships" xmlns:p="http://schemas.openxmlformats.org/presentationml/2006/main">
  <p:tag name="PA" val="v3.2.0"/>
</p:tagLst>
</file>

<file path=ppt/tags/tag13.xml><?xml version="1.0" encoding="utf-8"?>
<p:tagLst xmlns:a="http://schemas.openxmlformats.org/drawingml/2006/main" xmlns:r="http://schemas.openxmlformats.org/officeDocument/2006/relationships" xmlns:p="http://schemas.openxmlformats.org/presentationml/2006/main">
  <p:tag name="PA" val="v3.2.0"/>
</p:tagLst>
</file>

<file path=ppt/tags/tag14.xml><?xml version="1.0" encoding="utf-8"?>
<p:tagLst xmlns:a="http://schemas.openxmlformats.org/drawingml/2006/main" xmlns:r="http://schemas.openxmlformats.org/officeDocument/2006/relationships" xmlns:p="http://schemas.openxmlformats.org/presentationml/2006/main">
  <p:tag name="PA" val="v3.2.0"/>
</p:tagLst>
</file>

<file path=ppt/tags/tag15.xml><?xml version="1.0" encoding="utf-8"?>
<p:tagLst xmlns:a="http://schemas.openxmlformats.org/drawingml/2006/main" xmlns:r="http://schemas.openxmlformats.org/officeDocument/2006/relationships" xmlns:p="http://schemas.openxmlformats.org/presentationml/2006/main">
  <p:tag name="PA" val="v3.2.0"/>
</p:tagLst>
</file>

<file path=ppt/tags/tag16.xml><?xml version="1.0" encoding="utf-8"?>
<p:tagLst xmlns:a="http://schemas.openxmlformats.org/drawingml/2006/main" xmlns:r="http://schemas.openxmlformats.org/officeDocument/2006/relationships" xmlns:p="http://schemas.openxmlformats.org/presentationml/2006/main">
  <p:tag name="PA" val="v3.2.0"/>
</p:tagLst>
</file>

<file path=ppt/tags/tag17.xml><?xml version="1.0" encoding="utf-8"?>
<p:tagLst xmlns:a="http://schemas.openxmlformats.org/drawingml/2006/main" xmlns:r="http://schemas.openxmlformats.org/officeDocument/2006/relationships" xmlns:p="http://schemas.openxmlformats.org/presentationml/2006/main">
  <p:tag name="PA" val="v3.2.0"/>
</p:tagLst>
</file>

<file path=ppt/tags/tag18.xml><?xml version="1.0" encoding="utf-8"?>
<p:tagLst xmlns:a="http://schemas.openxmlformats.org/drawingml/2006/main" xmlns:r="http://schemas.openxmlformats.org/officeDocument/2006/relationships" xmlns:p="http://schemas.openxmlformats.org/presentationml/2006/main">
  <p:tag name="PA" val="v3.2.0"/>
</p:tagLst>
</file>

<file path=ppt/tags/tag19.xml><?xml version="1.0" encoding="utf-8"?>
<p:tagLst xmlns:a="http://schemas.openxmlformats.org/drawingml/2006/main" xmlns:r="http://schemas.openxmlformats.org/officeDocument/2006/relationships" xmlns:p="http://schemas.openxmlformats.org/presentationml/2006/main">
  <p:tag name="PA" val="v3.2.0"/>
</p:tagLst>
</file>

<file path=ppt/tags/tag2.xml><?xml version="1.0" encoding="utf-8"?>
<p:tagLst xmlns:a="http://schemas.openxmlformats.org/drawingml/2006/main" xmlns:r="http://schemas.openxmlformats.org/officeDocument/2006/relationships" xmlns:p="http://schemas.openxmlformats.org/presentationml/2006/main">
  <p:tag name="PA" val="v3.2.0"/>
</p:tagLst>
</file>

<file path=ppt/tags/tag20.xml><?xml version="1.0" encoding="utf-8"?>
<p:tagLst xmlns:a="http://schemas.openxmlformats.org/drawingml/2006/main" xmlns:r="http://schemas.openxmlformats.org/officeDocument/2006/relationships" xmlns:p="http://schemas.openxmlformats.org/presentationml/2006/main">
  <p:tag name="PA" val="v3.2.0"/>
</p:tagLst>
</file>

<file path=ppt/tags/tag21.xml><?xml version="1.0" encoding="utf-8"?>
<p:tagLst xmlns:a="http://schemas.openxmlformats.org/drawingml/2006/main" xmlns:r="http://schemas.openxmlformats.org/officeDocument/2006/relationships" xmlns:p="http://schemas.openxmlformats.org/presentationml/2006/main">
  <p:tag name="PA" val="v3.2.0"/>
</p:tagLst>
</file>

<file path=ppt/tags/tag22.xml><?xml version="1.0" encoding="utf-8"?>
<p:tagLst xmlns:a="http://schemas.openxmlformats.org/drawingml/2006/main" xmlns:r="http://schemas.openxmlformats.org/officeDocument/2006/relationships" xmlns:p="http://schemas.openxmlformats.org/presentationml/2006/main">
  <p:tag name="PA" val="v3.2.0"/>
</p:tagLst>
</file>

<file path=ppt/tags/tag23.xml><?xml version="1.0" encoding="utf-8"?>
<p:tagLst xmlns:a="http://schemas.openxmlformats.org/drawingml/2006/main" xmlns:r="http://schemas.openxmlformats.org/officeDocument/2006/relationships" xmlns:p="http://schemas.openxmlformats.org/presentationml/2006/main">
  <p:tag name="PA" val="v3.2.0"/>
</p:tagLst>
</file>

<file path=ppt/tags/tag24.xml><?xml version="1.0" encoding="utf-8"?>
<p:tagLst xmlns:a="http://schemas.openxmlformats.org/drawingml/2006/main" xmlns:r="http://schemas.openxmlformats.org/officeDocument/2006/relationships" xmlns:p="http://schemas.openxmlformats.org/presentationml/2006/main">
  <p:tag name="PA" val="v3.2.0"/>
</p:tagLst>
</file>

<file path=ppt/tags/tag25.xml><?xml version="1.0" encoding="utf-8"?>
<p:tagLst xmlns:a="http://schemas.openxmlformats.org/drawingml/2006/main" xmlns:r="http://schemas.openxmlformats.org/officeDocument/2006/relationships" xmlns:p="http://schemas.openxmlformats.org/presentationml/2006/main">
  <p:tag name="PA" val="v3.2.0"/>
</p:tagLst>
</file>

<file path=ppt/tags/tag26.xml><?xml version="1.0" encoding="utf-8"?>
<p:tagLst xmlns:a="http://schemas.openxmlformats.org/drawingml/2006/main" xmlns:r="http://schemas.openxmlformats.org/officeDocument/2006/relationships" xmlns:p="http://schemas.openxmlformats.org/presentationml/2006/main">
  <p:tag name="PA" val="v3.2.0"/>
</p:tagLst>
</file>

<file path=ppt/tags/tag27.xml><?xml version="1.0" encoding="utf-8"?>
<p:tagLst xmlns:a="http://schemas.openxmlformats.org/drawingml/2006/main" xmlns:r="http://schemas.openxmlformats.org/officeDocument/2006/relationships" xmlns:p="http://schemas.openxmlformats.org/presentationml/2006/main">
  <p:tag name="PA" val="v3.2.0"/>
</p:tagLst>
</file>

<file path=ppt/tags/tag28.xml><?xml version="1.0" encoding="utf-8"?>
<p:tagLst xmlns:a="http://schemas.openxmlformats.org/drawingml/2006/main" xmlns:r="http://schemas.openxmlformats.org/officeDocument/2006/relationships" xmlns:p="http://schemas.openxmlformats.org/presentationml/2006/main">
  <p:tag name="PA" val="v3.2.0"/>
</p:tagLst>
</file>

<file path=ppt/tags/tag29.xml><?xml version="1.0" encoding="utf-8"?>
<p:tagLst xmlns:a="http://schemas.openxmlformats.org/drawingml/2006/main" xmlns:r="http://schemas.openxmlformats.org/officeDocument/2006/relationships" xmlns:p="http://schemas.openxmlformats.org/presentationml/2006/main">
  <p:tag name="PA" val="v3.2.0"/>
</p:tagLst>
</file>

<file path=ppt/tags/tag3.xml><?xml version="1.0" encoding="utf-8"?>
<p:tagLst xmlns:a="http://schemas.openxmlformats.org/drawingml/2006/main" xmlns:r="http://schemas.openxmlformats.org/officeDocument/2006/relationships" xmlns:p="http://schemas.openxmlformats.org/presentationml/2006/main">
  <p:tag name="PA" val="v3.2.0"/>
</p:tagLst>
</file>

<file path=ppt/tags/tag30.xml><?xml version="1.0" encoding="utf-8"?>
<p:tagLst xmlns:a="http://schemas.openxmlformats.org/drawingml/2006/main" xmlns:r="http://schemas.openxmlformats.org/officeDocument/2006/relationships" xmlns:p="http://schemas.openxmlformats.org/presentationml/2006/main">
  <p:tag name="PA" val="v3.2.0"/>
</p:tagLst>
</file>

<file path=ppt/tags/tag31.xml><?xml version="1.0" encoding="utf-8"?>
<p:tagLst xmlns:a="http://schemas.openxmlformats.org/drawingml/2006/main" xmlns:r="http://schemas.openxmlformats.org/officeDocument/2006/relationships" xmlns:p="http://schemas.openxmlformats.org/presentationml/2006/main">
  <p:tag name="PA" val="v3.2.0"/>
</p:tagLst>
</file>

<file path=ppt/tags/tag32.xml><?xml version="1.0" encoding="utf-8"?>
<p:tagLst xmlns:a="http://schemas.openxmlformats.org/drawingml/2006/main" xmlns:r="http://schemas.openxmlformats.org/officeDocument/2006/relationships" xmlns:p="http://schemas.openxmlformats.org/presentationml/2006/main">
  <p:tag name="PA" val="v3.2.0"/>
</p:tagLst>
</file>

<file path=ppt/tags/tag33.xml><?xml version="1.0" encoding="utf-8"?>
<p:tagLst xmlns:a="http://schemas.openxmlformats.org/drawingml/2006/main" xmlns:r="http://schemas.openxmlformats.org/officeDocument/2006/relationships" xmlns:p="http://schemas.openxmlformats.org/presentationml/2006/main">
  <p:tag name="PA" val="v3.2.0"/>
</p:tagLst>
</file>

<file path=ppt/tags/tag34.xml><?xml version="1.0" encoding="utf-8"?>
<p:tagLst xmlns:a="http://schemas.openxmlformats.org/drawingml/2006/main" xmlns:r="http://schemas.openxmlformats.org/officeDocument/2006/relationships" xmlns:p="http://schemas.openxmlformats.org/presentationml/2006/main">
  <p:tag name="PA" val="v3.2.0"/>
</p:tagLst>
</file>

<file path=ppt/tags/tag35.xml><?xml version="1.0" encoding="utf-8"?>
<p:tagLst xmlns:a="http://schemas.openxmlformats.org/drawingml/2006/main" xmlns:r="http://schemas.openxmlformats.org/officeDocument/2006/relationships" xmlns:p="http://schemas.openxmlformats.org/presentationml/2006/main">
  <p:tag name="PA" val="v3.2.0"/>
</p:tagLst>
</file>

<file path=ppt/tags/tag36.xml><?xml version="1.0" encoding="utf-8"?>
<p:tagLst xmlns:a="http://schemas.openxmlformats.org/drawingml/2006/main" xmlns:r="http://schemas.openxmlformats.org/officeDocument/2006/relationships" xmlns:p="http://schemas.openxmlformats.org/presentationml/2006/main">
  <p:tag name="PA" val="v3.2.0"/>
</p:tagLst>
</file>

<file path=ppt/tags/tag37.xml><?xml version="1.0" encoding="utf-8"?>
<p:tagLst xmlns:a="http://schemas.openxmlformats.org/drawingml/2006/main" xmlns:r="http://schemas.openxmlformats.org/officeDocument/2006/relationships" xmlns:p="http://schemas.openxmlformats.org/presentationml/2006/main">
  <p:tag name="PA" val="v3.2.0"/>
</p:tagLst>
</file>

<file path=ppt/tags/tag38.xml><?xml version="1.0" encoding="utf-8"?>
<p:tagLst xmlns:a="http://schemas.openxmlformats.org/drawingml/2006/main" xmlns:r="http://schemas.openxmlformats.org/officeDocument/2006/relationships" xmlns:p="http://schemas.openxmlformats.org/presentationml/2006/main">
  <p:tag name="PA" val="v3.2.0"/>
</p:tagLst>
</file>

<file path=ppt/tags/tag39.xml><?xml version="1.0" encoding="utf-8"?>
<p:tagLst xmlns:a="http://schemas.openxmlformats.org/drawingml/2006/main" xmlns:r="http://schemas.openxmlformats.org/officeDocument/2006/relationships" xmlns:p="http://schemas.openxmlformats.org/presentationml/2006/main">
  <p:tag name="PA" val="v3.2.0"/>
</p:tagLst>
</file>

<file path=ppt/tags/tag4.xml><?xml version="1.0" encoding="utf-8"?>
<p:tagLst xmlns:a="http://schemas.openxmlformats.org/drawingml/2006/main" xmlns:r="http://schemas.openxmlformats.org/officeDocument/2006/relationships" xmlns:p="http://schemas.openxmlformats.org/presentationml/2006/main">
  <p:tag name="PA" val="v3.2.0"/>
</p:tagLst>
</file>

<file path=ppt/tags/tag40.xml><?xml version="1.0" encoding="utf-8"?>
<p:tagLst xmlns:a="http://schemas.openxmlformats.org/drawingml/2006/main" xmlns:r="http://schemas.openxmlformats.org/officeDocument/2006/relationships" xmlns:p="http://schemas.openxmlformats.org/presentationml/2006/main">
  <p:tag name="PA" val="v3.2.0"/>
</p:tagLst>
</file>

<file path=ppt/tags/tag41.xml><?xml version="1.0" encoding="utf-8"?>
<p:tagLst xmlns:a="http://schemas.openxmlformats.org/drawingml/2006/main" xmlns:r="http://schemas.openxmlformats.org/officeDocument/2006/relationships" xmlns:p="http://schemas.openxmlformats.org/presentationml/2006/main">
  <p:tag name="PA" val="v3.2.0"/>
</p:tagLst>
</file>

<file path=ppt/tags/tag42.xml><?xml version="1.0" encoding="utf-8"?>
<p:tagLst xmlns:a="http://schemas.openxmlformats.org/drawingml/2006/main" xmlns:r="http://schemas.openxmlformats.org/officeDocument/2006/relationships" xmlns:p="http://schemas.openxmlformats.org/presentationml/2006/main">
  <p:tag name="PA" val="v3.2.0"/>
</p:tagLst>
</file>

<file path=ppt/tags/tag43.xml><?xml version="1.0" encoding="utf-8"?>
<p:tagLst xmlns:a="http://schemas.openxmlformats.org/drawingml/2006/main" xmlns:r="http://schemas.openxmlformats.org/officeDocument/2006/relationships" xmlns:p="http://schemas.openxmlformats.org/presentationml/2006/main">
  <p:tag name="PA" val="v3.2.0"/>
</p:tagLst>
</file>

<file path=ppt/tags/tag44.xml><?xml version="1.0" encoding="utf-8"?>
<p:tagLst xmlns:a="http://schemas.openxmlformats.org/drawingml/2006/main" xmlns:r="http://schemas.openxmlformats.org/officeDocument/2006/relationships" xmlns:p="http://schemas.openxmlformats.org/presentationml/2006/main">
  <p:tag name="PA" val="v3.2.0"/>
</p:tagLst>
</file>

<file path=ppt/tags/tag45.xml><?xml version="1.0" encoding="utf-8"?>
<p:tagLst xmlns:a="http://schemas.openxmlformats.org/drawingml/2006/main" xmlns:r="http://schemas.openxmlformats.org/officeDocument/2006/relationships" xmlns:p="http://schemas.openxmlformats.org/presentationml/2006/main">
  <p:tag name="PA" val="v3.2.0"/>
</p:tagLst>
</file>

<file path=ppt/tags/tag46.xml><?xml version="1.0" encoding="utf-8"?>
<p:tagLst xmlns:a="http://schemas.openxmlformats.org/drawingml/2006/main" xmlns:r="http://schemas.openxmlformats.org/officeDocument/2006/relationships" xmlns:p="http://schemas.openxmlformats.org/presentationml/2006/main">
  <p:tag name="PA" val="v3.2.0"/>
</p:tagLst>
</file>

<file path=ppt/tags/tag47.xml><?xml version="1.0" encoding="utf-8"?>
<p:tagLst xmlns:a="http://schemas.openxmlformats.org/drawingml/2006/main" xmlns:r="http://schemas.openxmlformats.org/officeDocument/2006/relationships" xmlns:p="http://schemas.openxmlformats.org/presentationml/2006/main">
  <p:tag name="PA" val="v3.2.0"/>
</p:tagLst>
</file>

<file path=ppt/tags/tag48.xml><?xml version="1.0" encoding="utf-8"?>
<p:tagLst xmlns:a="http://schemas.openxmlformats.org/drawingml/2006/main" xmlns:r="http://schemas.openxmlformats.org/officeDocument/2006/relationships" xmlns:p="http://schemas.openxmlformats.org/presentationml/2006/main">
  <p:tag name="PA" val="v3.2.0"/>
</p:tagLst>
</file>

<file path=ppt/tags/tag5.xml><?xml version="1.0" encoding="utf-8"?>
<p:tagLst xmlns:a="http://schemas.openxmlformats.org/drawingml/2006/main" xmlns:r="http://schemas.openxmlformats.org/officeDocument/2006/relationships" xmlns:p="http://schemas.openxmlformats.org/presentationml/2006/main">
  <p:tag name="PA" val="v3.2.0"/>
</p:tagLst>
</file>

<file path=ppt/tags/tag6.xml><?xml version="1.0" encoding="utf-8"?>
<p:tagLst xmlns:a="http://schemas.openxmlformats.org/drawingml/2006/main" xmlns:r="http://schemas.openxmlformats.org/officeDocument/2006/relationships" xmlns:p="http://schemas.openxmlformats.org/presentationml/2006/main">
  <p:tag name="PA" val="v3.2.0"/>
</p:tagLst>
</file>

<file path=ppt/tags/tag7.xml><?xml version="1.0" encoding="utf-8"?>
<p:tagLst xmlns:a="http://schemas.openxmlformats.org/drawingml/2006/main" xmlns:r="http://schemas.openxmlformats.org/officeDocument/2006/relationships" xmlns:p="http://schemas.openxmlformats.org/presentationml/2006/main">
  <p:tag name="PA" val="v3.2.0"/>
</p:tagLst>
</file>

<file path=ppt/tags/tag8.xml><?xml version="1.0" encoding="utf-8"?>
<p:tagLst xmlns:a="http://schemas.openxmlformats.org/drawingml/2006/main" xmlns:r="http://schemas.openxmlformats.org/officeDocument/2006/relationships" xmlns:p="http://schemas.openxmlformats.org/presentationml/2006/main">
  <p:tag name="PA" val="v3.2.0"/>
</p:tagLst>
</file>

<file path=ppt/tags/tag9.xml><?xml version="1.0" encoding="utf-8"?>
<p:tagLst xmlns:a="http://schemas.openxmlformats.org/drawingml/2006/main" xmlns:r="http://schemas.openxmlformats.org/officeDocument/2006/relationships" xmlns:p="http://schemas.openxmlformats.org/presentationml/2006/main">
  <p:tag name="PA" val="v3.2.0"/>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w="3175">
          <a:solidFill>
            <a:srgbClr val="7F7F7F"/>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9140</TotalTime>
  <Words>3211</Words>
  <Application>Microsoft Office PowerPoint</Application>
  <PresentationFormat>宽屏</PresentationFormat>
  <Paragraphs>248</Paragraphs>
  <Slides>44</Slides>
  <Notes>6</Notes>
  <HiddenSlides>0</HiddenSlides>
  <MMClips>1</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44</vt:i4>
      </vt:variant>
    </vt:vector>
  </HeadingPairs>
  <TitlesOfParts>
    <vt:vector size="57" baseType="lpstr">
      <vt:lpstr>Geneva</vt:lpstr>
      <vt:lpstr>PingFang SC</vt:lpstr>
      <vt:lpstr>等线</vt:lpstr>
      <vt:lpstr>等线 Light</vt:lpstr>
      <vt:lpstr>华文细黑</vt:lpstr>
      <vt:lpstr>明兰</vt:lpstr>
      <vt:lpstr>Microsoft YaHei</vt:lpstr>
      <vt:lpstr>Microsoft YaHei</vt:lpstr>
      <vt:lpstr>微软雅黑 Light</vt:lpstr>
      <vt:lpstr>Arial</vt:lpstr>
      <vt:lpstr>Impact</vt:lpstr>
      <vt:lpstr>Times New Roman</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jas</dc:creator>
  <cp:lastModifiedBy>陈 灿</cp:lastModifiedBy>
  <cp:revision>262</cp:revision>
  <dcterms:created xsi:type="dcterms:W3CDTF">2017-05-16T12:45:30Z</dcterms:created>
  <dcterms:modified xsi:type="dcterms:W3CDTF">2021-07-12T00:55:14Z</dcterms:modified>
</cp:coreProperties>
</file>